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615" r:id="rId6"/>
    <p:sldId id="604" r:id="rId7"/>
    <p:sldId id="607" r:id="rId8"/>
    <p:sldId id="609" r:id="rId9"/>
    <p:sldId id="611" r:id="rId10"/>
    <p:sldId id="612" r:id="rId11"/>
    <p:sldId id="610" r:id="rId12"/>
    <p:sldId id="614" r:id="rId13"/>
    <p:sldId id="616" r:id="rId14"/>
    <p:sldId id="617" r:id="rId15"/>
    <p:sldId id="618" r:id="rId16"/>
    <p:sldId id="619" r:id="rId17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26" autoAdjust="0"/>
    <p:restoredTop sz="95493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03833" y="1139577"/>
            <a:ext cx="4172253" cy="1568603"/>
            <a:chOff x="4026989" y="1718526"/>
            <a:chExt cx="3678197" cy="2091468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 긱찾기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6989" y="1718526"/>
              <a:ext cx="3000396" cy="20717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/>
          <p:nvPr/>
        </p:nvPicPr>
        <p:blipFill>
          <a:blip r:embed="rId4"/>
          <a:srcRect t="2000"/>
          <a:stretch>
            <a:fillRect/>
          </a:stretch>
        </p:blipFill>
        <p:spPr bwMode="auto">
          <a:xfrm>
            <a:off x="4429124" y="2786058"/>
            <a:ext cx="3811461" cy="3500462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2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16200000" flipH="1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0161797">
              <a:off x="3147666" y="2705200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그룹 35"/>
          <p:cNvGrpSpPr/>
          <p:nvPr/>
        </p:nvGrpSpPr>
        <p:grpSpPr>
          <a:xfrm>
            <a:off x="2796547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643182"/>
            <a:ext cx="3786214" cy="344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480"/>
            <a:ext cx="4460077" cy="556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타원 54"/>
          <p:cNvSpPr/>
          <p:nvPr/>
        </p:nvSpPr>
        <p:spPr>
          <a:xfrm>
            <a:off x="3428992" y="4214818"/>
            <a:ext cx="500066" cy="50006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6215074" y="3786190"/>
            <a:ext cx="857256" cy="85725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4714876" y="1785926"/>
            <a:ext cx="400052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하기 표시된 부분만 변경하면 왼쪽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3" name="그룹 35"/>
          <p:cNvGrpSpPr/>
          <p:nvPr/>
        </p:nvGrpSpPr>
        <p:grpSpPr>
          <a:xfrm>
            <a:off x="2868182" y="571480"/>
            <a:ext cx="4132730" cy="1563010"/>
            <a:chOff x="4061845" y="1738292"/>
            <a:chExt cx="3643341" cy="2084013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90207" y="1750603"/>
              <a:ext cx="300038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3428992" y="2214554"/>
            <a:ext cx="2928958" cy="3881597"/>
            <a:chOff x="3071801" y="2285992"/>
            <a:chExt cx="2928958" cy="388159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5" name="Freeform 29"/>
          <p:cNvSpPr>
            <a:spLocks/>
          </p:cNvSpPr>
          <p:nvPr/>
        </p:nvSpPr>
        <p:spPr bwMode="auto">
          <a:xfrm rot="10161797">
            <a:off x="3147666" y="2562324"/>
            <a:ext cx="1535872" cy="96499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14422"/>
            <a:ext cx="4276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214422"/>
            <a:ext cx="444466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357158" y="5429264"/>
            <a:ext cx="3429024" cy="1057832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929190" y="1357298"/>
            <a:ext cx="4000527" cy="2214578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6143636" y="4500570"/>
            <a:ext cx="857256" cy="85725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57620" y="282339"/>
            <a:ext cx="464343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하기 표시된 부분만 변경하면 양쪽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2571736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오각형 73"/>
          <p:cNvSpPr/>
          <p:nvPr/>
        </p:nvSpPr>
        <p:spPr>
          <a:xfrm>
            <a:off x="6357290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4069891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r>
              <a:rPr lang="en-US" altLang="ko-KR" dirty="0" smtClean="0"/>
              <a:t>- </a:t>
            </a:r>
            <a:r>
              <a:rPr lang="ko-KR" altLang="en-US" smtClean="0"/>
              <a:t>움직임 관찰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1214422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미로봇을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57224" y="1785926"/>
            <a:ext cx="7858180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84888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87503" y="1857364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5852" y="2116967"/>
            <a:ext cx="7286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장애물 탐지시 미로봇의 작동 순서를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grpSp>
        <p:nvGrpSpPr>
          <p:cNvPr id="76" name="그룹 75"/>
          <p:cNvGrpSpPr/>
          <p:nvPr/>
        </p:nvGrpSpPr>
        <p:grpSpPr>
          <a:xfrm>
            <a:off x="207226" y="4143380"/>
            <a:ext cx="1900458" cy="1591521"/>
            <a:chOff x="1214415" y="3916923"/>
            <a:chExt cx="1928825" cy="1615277"/>
          </a:xfrm>
        </p:grpSpPr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1335470" y="3795868"/>
              <a:ext cx="1615277" cy="1857388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</p:pic>
        <p:sp>
          <p:nvSpPr>
            <p:cNvPr id="51" name="타원 50"/>
            <p:cNvSpPr/>
            <p:nvPr/>
          </p:nvSpPr>
          <p:spPr>
            <a:xfrm>
              <a:off x="2000233" y="5059932"/>
              <a:ext cx="642942" cy="429713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>
              <a:off x="2034737" y="3934176"/>
              <a:ext cx="571504" cy="428628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1500165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오른쪽 화살표 59"/>
            <p:cNvSpPr/>
            <p:nvPr/>
          </p:nvSpPr>
          <p:spPr>
            <a:xfrm rot="10800000">
              <a:off x="1428726" y="4000504"/>
              <a:ext cx="472943" cy="315295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2714612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오른쪽 화살표 61"/>
            <p:cNvSpPr/>
            <p:nvPr/>
          </p:nvSpPr>
          <p:spPr>
            <a:xfrm>
              <a:off x="2714612" y="4000504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5" cstate="print"/>
          <a:srcRect t="4451"/>
          <a:stretch>
            <a:fillRect/>
          </a:stretch>
        </p:blipFill>
        <p:spPr bwMode="auto">
          <a:xfrm>
            <a:off x="2157555" y="4143380"/>
            <a:ext cx="1990705" cy="156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 cstate="print"/>
          <a:srcRect t="4132" b="4956"/>
          <a:stretch>
            <a:fillRect/>
          </a:stretch>
        </p:blipFill>
        <p:spPr bwMode="auto">
          <a:xfrm>
            <a:off x="4372133" y="4143380"/>
            <a:ext cx="2077919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7" cstate="print"/>
          <a:srcRect b="12000"/>
          <a:stretch>
            <a:fillRect/>
          </a:stretch>
        </p:blipFill>
        <p:spPr bwMode="auto">
          <a:xfrm>
            <a:off x="6700280" y="4143380"/>
            <a:ext cx="2094184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Freeform 29"/>
          <p:cNvSpPr>
            <a:spLocks/>
          </p:cNvSpPr>
          <p:nvPr/>
        </p:nvSpPr>
        <p:spPr bwMode="auto">
          <a:xfrm rot="2004438" flipH="1">
            <a:off x="4566847" y="4509250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왼쪽/오른쪽 화살표 66"/>
          <p:cNvSpPr/>
          <p:nvPr/>
        </p:nvSpPr>
        <p:spPr>
          <a:xfrm>
            <a:off x="2296083" y="4767436"/>
            <a:ext cx="467532" cy="213811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8" name="Freeform 29"/>
          <p:cNvSpPr>
            <a:spLocks/>
          </p:cNvSpPr>
          <p:nvPr/>
        </p:nvSpPr>
        <p:spPr bwMode="auto">
          <a:xfrm rot="3117299" flipH="1">
            <a:off x="7138272" y="5262771"/>
            <a:ext cx="676270" cy="40131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29"/>
          <p:cNvSpPr>
            <a:spLocks/>
          </p:cNvSpPr>
          <p:nvPr/>
        </p:nvSpPr>
        <p:spPr bwMode="auto">
          <a:xfrm rot="12816578" flipH="1">
            <a:off x="8141694" y="4438573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2366979" y="5912830"/>
            <a:ext cx="1543412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65391" y="5900717"/>
            <a:ext cx="1649683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 길 찾기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36883" y="5912830"/>
            <a:ext cx="2078521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5" name="Freeform 29"/>
          <p:cNvSpPr>
            <a:spLocks/>
          </p:cNvSpPr>
          <p:nvPr/>
        </p:nvSpPr>
        <p:spPr bwMode="auto">
          <a:xfrm rot="19595562" flipH="1" flipV="1">
            <a:off x="4566848" y="5075054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57158" y="5916688"/>
            <a:ext cx="1543412" cy="3698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미로봇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2071678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1</a:t>
            </a:r>
            <a:r>
              <a:rPr lang="ko-KR" altLang="en-US" sz="1300" dirty="0" smtClean="0">
                <a:solidFill>
                  <a:srgbClr val="0070C0"/>
                </a:solidFill>
              </a:rPr>
              <a:t>번 아날로그 값</a:t>
            </a:r>
            <a:r>
              <a:rPr lang="en-US" altLang="ko-KR" sz="1300" dirty="0" smtClean="0">
                <a:solidFill>
                  <a:srgbClr val="0070C0"/>
                </a:solidFill>
              </a:rPr>
              <a:t>= </a:t>
            </a:r>
            <a:r>
              <a:rPr lang="ko-KR" altLang="en-US" sz="1300" dirty="0" smtClean="0">
                <a:solidFill>
                  <a:srgbClr val="0070C0"/>
                </a:solidFill>
              </a:rPr>
              <a:t>초음파 센서 값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장애물 없을때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/>
              <a:t>초음파 값 </a:t>
            </a:r>
            <a:r>
              <a:rPr lang="en-US" altLang="ko-KR" sz="1300" dirty="0" smtClean="0"/>
              <a:t>&gt;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15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1555A6"/>
                </a:solidFill>
              </a:rPr>
              <a:t>장애물 있을 때 </a:t>
            </a:r>
            <a:r>
              <a:rPr lang="en-US" altLang="ko-KR" sz="1300" dirty="0" smtClean="0">
                <a:solidFill>
                  <a:srgbClr val="1555A6"/>
                </a:solidFill>
              </a:rPr>
              <a:t>: </a:t>
            </a:r>
            <a:r>
              <a:rPr lang="ko-KR" altLang="en-US" sz="1300" dirty="0" smtClean="0"/>
              <a:t>초음파 값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en-US" altLang="ko-KR" sz="1300" dirty="0" smtClean="0">
                <a:solidFill>
                  <a:srgbClr val="1555A6"/>
                </a:solidFill>
              </a:rPr>
              <a:t>&lt;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 15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307183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조건 만들기</a:t>
            </a:r>
            <a:r>
              <a:rPr lang="en-US" altLang="ko-KR" sz="1500" b="1" dirty="0" smtClean="0"/>
              <a:t>(</a:t>
            </a:r>
            <a:r>
              <a:rPr lang="ko-KR" altLang="en-US" sz="1500" b="1" dirty="0" smtClean="0"/>
              <a:t>장애물인지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grpSp>
        <p:nvGrpSpPr>
          <p:cNvPr id="78" name="그룹 77"/>
          <p:cNvGrpSpPr/>
          <p:nvPr/>
        </p:nvGrpSpPr>
        <p:grpSpPr>
          <a:xfrm>
            <a:off x="6786578" y="3929066"/>
            <a:ext cx="1540359" cy="1214446"/>
            <a:chOff x="6010319" y="3786190"/>
            <a:chExt cx="1990705" cy="1569507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4451"/>
            <a:stretch>
              <a:fillRect/>
            </a:stretch>
          </p:blipFill>
          <p:spPr bwMode="auto">
            <a:xfrm>
              <a:off x="6010319" y="3786190"/>
              <a:ext cx="1990705" cy="156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7" name="왼쪽/오른쪽 화살표 76"/>
            <p:cNvSpPr/>
            <p:nvPr/>
          </p:nvSpPr>
          <p:spPr>
            <a:xfrm>
              <a:off x="6148847" y="4410246"/>
              <a:ext cx="467532" cy="213811"/>
            </a:xfrm>
            <a:prstGeom prst="left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929066"/>
            <a:ext cx="244335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5643578"/>
            <a:ext cx="26193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99459"/>
            <a:ext cx="3643338" cy="411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214422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초음파의 값 기준으로 조건절을 세워 미로봇 움직임을 제어한다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4000496" y="3929066"/>
            <a:ext cx="2214578" cy="158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6215074" y="371475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아날로그 값 조건 세우기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6215074" y="432913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없을 때 직진하기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endCxn id="27" idx="1"/>
          </p:cNvCxnSpPr>
          <p:nvPr/>
        </p:nvCxnSpPr>
        <p:spPr>
          <a:xfrm>
            <a:off x="3929058" y="4357694"/>
            <a:ext cx="2286016" cy="185756"/>
          </a:xfrm>
          <a:prstGeom prst="bentConnector3">
            <a:avLst>
              <a:gd name="adj1" fmla="val 33774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6215074" y="511495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있을 때 정지하기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3571868" y="4071942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3571868" y="5000636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>
            <a:endCxn id="35" idx="1"/>
          </p:cNvCxnSpPr>
          <p:nvPr/>
        </p:nvCxnSpPr>
        <p:spPr>
          <a:xfrm>
            <a:off x="3929058" y="5286388"/>
            <a:ext cx="2286016" cy="42880"/>
          </a:xfrm>
          <a:prstGeom prst="bentConnector3">
            <a:avLst>
              <a:gd name="adj1" fmla="val 345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endCxn id="18" idx="1"/>
          </p:cNvCxnSpPr>
          <p:nvPr/>
        </p:nvCxnSpPr>
        <p:spPr>
          <a:xfrm>
            <a:off x="2357422" y="5715016"/>
            <a:ext cx="3857652" cy="285752"/>
          </a:xfrm>
          <a:prstGeom prst="bentConnector3">
            <a:avLst>
              <a:gd name="adj1" fmla="val 6051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6215074" y="578645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0.3</a:t>
            </a:r>
            <a:r>
              <a:rPr lang="ko-KR" altLang="en-US" sz="1500" b="1" dirty="0" smtClean="0"/>
              <a:t>초 기다리기</a:t>
            </a:r>
            <a:endParaRPr lang="ko-KR" altLang="en-US" sz="1500" b="1" dirty="0"/>
          </a:p>
        </p:txBody>
      </p:sp>
      <p:cxnSp>
        <p:nvCxnSpPr>
          <p:cNvPr id="23" name="꺾인 연결선 22"/>
          <p:cNvCxnSpPr>
            <a:endCxn id="24" idx="1"/>
          </p:cNvCxnSpPr>
          <p:nvPr/>
        </p:nvCxnSpPr>
        <p:spPr>
          <a:xfrm>
            <a:off x="3286116" y="2214554"/>
            <a:ext cx="2857520" cy="107157"/>
          </a:xfrm>
          <a:prstGeom prst="bentConnector3">
            <a:avLst>
              <a:gd name="adj1" fmla="val 46378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6143636" y="2071678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서보모터 기본값 </a:t>
            </a:r>
            <a:r>
              <a:rPr lang="en-US" altLang="ko-KR" sz="1500" b="1" dirty="0" smtClean="0"/>
              <a:t>‘</a:t>
            </a:r>
            <a:r>
              <a:rPr lang="ko-KR" altLang="en-US" sz="1500" b="1" dirty="0" smtClean="0"/>
              <a:t>초음파방향보정</a:t>
            </a:r>
            <a:r>
              <a:rPr lang="en-US" altLang="ko-KR" sz="1500" b="1" dirty="0" smtClean="0"/>
              <a:t>’ </a:t>
            </a:r>
            <a:r>
              <a:rPr lang="ko-KR" altLang="en-US" sz="1500" b="1" dirty="0" smtClean="0"/>
              <a:t>변수로 정의</a:t>
            </a:r>
            <a:endParaRPr lang="ko-KR" altLang="en-US" sz="1500" b="1" dirty="0"/>
          </a:p>
        </p:txBody>
      </p:sp>
      <p:cxnSp>
        <p:nvCxnSpPr>
          <p:cNvPr id="34" name="꺾인 연결선 33"/>
          <p:cNvCxnSpPr>
            <a:endCxn id="38" idx="1"/>
          </p:cNvCxnSpPr>
          <p:nvPr/>
        </p:nvCxnSpPr>
        <p:spPr>
          <a:xfrm>
            <a:off x="3071802" y="2571744"/>
            <a:ext cx="3071834" cy="25003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6143636" y="2643181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Port1</a:t>
            </a:r>
            <a:r>
              <a:rPr lang="ko-KR" altLang="en-US" sz="1500" b="1" dirty="0" smtClean="0"/>
              <a:t> 초음파 센서로 사용</a:t>
            </a:r>
            <a:endParaRPr lang="ko-KR" altLang="en-US" sz="1500" b="1" dirty="0"/>
          </a:p>
        </p:txBody>
      </p:sp>
      <p:sp>
        <p:nvSpPr>
          <p:cNvPr id="40" name="직사각형 39"/>
          <p:cNvSpPr/>
          <p:nvPr/>
        </p:nvSpPr>
        <p:spPr>
          <a:xfrm>
            <a:off x="6143636" y="3071810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Servo1</a:t>
            </a:r>
            <a:r>
              <a:rPr lang="ko-KR" altLang="en-US" sz="1500" b="1" dirty="0" smtClean="0"/>
              <a:t>번 회전 설정</a:t>
            </a:r>
            <a:endParaRPr lang="ko-KR" altLang="en-US" sz="1500" b="1" dirty="0"/>
          </a:p>
        </p:txBody>
      </p:sp>
      <p:cxnSp>
        <p:nvCxnSpPr>
          <p:cNvPr id="42" name="꺾인 연결선 41"/>
          <p:cNvCxnSpPr>
            <a:endCxn id="40" idx="1"/>
          </p:cNvCxnSpPr>
          <p:nvPr/>
        </p:nvCxnSpPr>
        <p:spPr>
          <a:xfrm>
            <a:off x="3643306" y="2928934"/>
            <a:ext cx="2500330" cy="321471"/>
          </a:xfrm>
          <a:prstGeom prst="bentConnector3">
            <a:avLst>
              <a:gd name="adj1" fmla="val 39995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장애물 있을 경우 초음파 헤드를 좌우 움직이면서 길을 찾는다</a:t>
            </a:r>
            <a:r>
              <a:rPr lang="en-US" altLang="ko-KR" b="1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104715"/>
            <a:ext cx="7429552" cy="218154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247591"/>
            <a:ext cx="4643438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초음파 헤드를 </a:t>
            </a:r>
            <a:r>
              <a:rPr lang="en-US" altLang="ko-KR" sz="1300" dirty="0" smtClean="0">
                <a:solidFill>
                  <a:srgbClr val="1555A6"/>
                </a:solidFill>
              </a:rPr>
              <a:t>90</a:t>
            </a:r>
            <a:r>
              <a:rPr lang="ko-KR" altLang="en-US" sz="1300" dirty="0" smtClean="0">
                <a:solidFill>
                  <a:srgbClr val="1555A6"/>
                </a:solidFill>
              </a:rPr>
              <a:t>도 왼쪽으로 회전하여 길찾기 시도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   왼쪽으로 초음파 헤드 돌리기</a:t>
            </a:r>
            <a:endParaRPr lang="en-US" altLang="ko-KR" sz="1300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7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   </a:t>
            </a:r>
            <a:r>
              <a:rPr lang="ko-KR" altLang="en-US" sz="1300" dirty="0" smtClean="0"/>
              <a:t>오른쪽으로 초음파 헤드 돌리기</a:t>
            </a:r>
            <a:endParaRPr lang="en-US" altLang="ko-KR" sz="1300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714348" y="185736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길찾기 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786322"/>
            <a:ext cx="7429552" cy="1571636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033673"/>
            <a:ext cx="4429124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회전 시간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>
                <a:solidFill>
                  <a:srgbClr val="0070C0"/>
                </a:solidFill>
              </a:rPr>
              <a:t>회전 하는 시간을 설정한다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4643446"/>
            <a:ext cx="357190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초음파 헤드 회전 시간 정하기</a:t>
            </a:r>
            <a:endParaRPr lang="ko-KR" altLang="en-US" sz="1500" b="1" dirty="0"/>
          </a:p>
        </p:txBody>
      </p:sp>
      <p:grpSp>
        <p:nvGrpSpPr>
          <p:cNvPr id="33" name="그룹 32"/>
          <p:cNvGrpSpPr/>
          <p:nvPr/>
        </p:nvGrpSpPr>
        <p:grpSpPr>
          <a:xfrm>
            <a:off x="6572264" y="2428868"/>
            <a:ext cx="1715895" cy="1294773"/>
            <a:chOff x="6356567" y="928670"/>
            <a:chExt cx="2077919" cy="1567947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>
              <a:off x="6356567" y="928670"/>
              <a:ext cx="2077919" cy="1567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Freeform 29"/>
            <p:cNvSpPr>
              <a:spLocks/>
            </p:cNvSpPr>
            <p:nvPr/>
          </p:nvSpPr>
          <p:spPr bwMode="auto">
            <a:xfrm rot="2004438" flipH="1">
              <a:off x="6551281" y="1294540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 rot="19595562" flipH="1" flipV="1">
              <a:off x="6551282" y="1860344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7" y="2857496"/>
            <a:ext cx="4572032" cy="46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714753"/>
            <a:ext cx="4643470" cy="45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29198"/>
            <a:ext cx="3071834" cy="133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장애물 유무에 따른 초음파 헤드 회전으로 길찾기 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38671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5572132" y="2405714"/>
            <a:ext cx="328614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오른쪽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동안 길찾기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31" name="꺾인 연결선 30"/>
          <p:cNvCxnSpPr/>
          <p:nvPr/>
        </p:nvCxnSpPr>
        <p:spPr>
          <a:xfrm flipV="1">
            <a:off x="4429124" y="2636554"/>
            <a:ext cx="1143008" cy="435256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꺾인 연결선 33"/>
          <p:cNvCxnSpPr>
            <a:endCxn id="35" idx="1"/>
          </p:cNvCxnSpPr>
          <p:nvPr/>
        </p:nvCxnSpPr>
        <p:spPr>
          <a:xfrm>
            <a:off x="4000496" y="3857628"/>
            <a:ext cx="1214446" cy="7990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14942" y="4071942"/>
            <a:ext cx="3286148" cy="1169551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있다면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없을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6" name="오른쪽 중괄호 35"/>
          <p:cNvSpPr/>
          <p:nvPr/>
        </p:nvSpPr>
        <p:spPr>
          <a:xfrm>
            <a:off x="4143372" y="278605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3857620" y="3286124"/>
            <a:ext cx="142876" cy="128588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33478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642941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33" name="꺾인 연결선 32"/>
          <p:cNvCxnSpPr/>
          <p:nvPr/>
        </p:nvCxnSpPr>
        <p:spPr>
          <a:xfrm flipV="1">
            <a:off x="4143372" y="1978358"/>
            <a:ext cx="1357322" cy="52194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00694" y="1285860"/>
            <a:ext cx="3286148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초음파헤드 정면으로 위치 위한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buFontTx/>
              <a:buChar char="-"/>
            </a:pP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(-), 2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(+)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로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방향으로 후진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ko-KR" altLang="en-US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- 0.4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후진한다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오른쪽 중괄호 37"/>
          <p:cNvSpPr/>
          <p:nvPr/>
        </p:nvSpPr>
        <p:spPr>
          <a:xfrm>
            <a:off x="3857620" y="2071678"/>
            <a:ext cx="214314" cy="92869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꺾인 연결선 41"/>
          <p:cNvCxnSpPr/>
          <p:nvPr/>
        </p:nvCxnSpPr>
        <p:spPr>
          <a:xfrm>
            <a:off x="4071934" y="3644444"/>
            <a:ext cx="1428760" cy="23732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500694" y="3187013"/>
            <a:ext cx="3286148" cy="1815882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앞서 길찾기 조건에 맞춰 회전 방향과 회전 시간만 큼 회전한다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30,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0.7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-30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오른쪽으로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도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3857620" y="3286124"/>
            <a:ext cx="142876" cy="100126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꺾인 연결선 46"/>
          <p:cNvCxnSpPr>
            <a:endCxn id="49" idx="1"/>
          </p:cNvCxnSpPr>
          <p:nvPr/>
        </p:nvCxnSpPr>
        <p:spPr>
          <a:xfrm>
            <a:off x="4071934" y="5143512"/>
            <a:ext cx="1428760" cy="41761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00694" y="5407239"/>
            <a:ext cx="3286148" cy="307777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-DC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 시켜 길찾기 종료한다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오른쪽 중괄호 49"/>
          <p:cNvSpPr/>
          <p:nvPr/>
        </p:nvSpPr>
        <p:spPr>
          <a:xfrm>
            <a:off x="3857620" y="4572008"/>
            <a:ext cx="214314" cy="100013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1"/>
            <a:ext cx="3962583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4" name="꺾인 연결선 63"/>
          <p:cNvCxnSpPr>
            <a:stCxn id="67" idx="1"/>
          </p:cNvCxnSpPr>
          <p:nvPr/>
        </p:nvCxnSpPr>
        <p:spPr>
          <a:xfrm rot="10800000">
            <a:off x="4000496" y="2214555"/>
            <a:ext cx="1785950" cy="32147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꺾인 연결선 64"/>
          <p:cNvCxnSpPr/>
          <p:nvPr/>
        </p:nvCxnSpPr>
        <p:spPr>
          <a:xfrm rot="10800000" flipV="1">
            <a:off x="2942473" y="1571610"/>
            <a:ext cx="3214710" cy="71439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4" cstate="print"/>
          <a:srcRect t="4451"/>
          <a:stretch>
            <a:fillRect/>
          </a:stretch>
        </p:blipFill>
        <p:spPr bwMode="auto">
          <a:xfrm>
            <a:off x="4942737" y="214290"/>
            <a:ext cx="1119531" cy="8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5" cstate="print"/>
          <a:srcRect t="15623" b="4956"/>
          <a:stretch>
            <a:fillRect/>
          </a:stretch>
        </p:blipFill>
        <p:spPr bwMode="auto">
          <a:xfrm>
            <a:off x="5786446" y="2143116"/>
            <a:ext cx="122661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4"/>
          <p:cNvPicPr>
            <a:picLocks noChangeAspect="1" noChangeArrowheads="1"/>
          </p:cNvPicPr>
          <p:nvPr/>
        </p:nvPicPr>
        <p:blipFill>
          <a:blip r:embed="rId6" cstate="print"/>
          <a:srcRect b="12000"/>
          <a:stretch>
            <a:fillRect/>
          </a:stretch>
        </p:blipFill>
        <p:spPr bwMode="auto">
          <a:xfrm>
            <a:off x="6759780" y="4786322"/>
            <a:ext cx="1553482" cy="113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Freeform 29"/>
          <p:cNvSpPr>
            <a:spLocks/>
          </p:cNvSpPr>
          <p:nvPr/>
        </p:nvSpPr>
        <p:spPr bwMode="auto">
          <a:xfrm rot="2004438" flipH="1">
            <a:off x="5828125" y="2378733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70" name="왼쪽/오른쪽 화살표 69"/>
          <p:cNvSpPr/>
          <p:nvPr/>
        </p:nvSpPr>
        <p:spPr>
          <a:xfrm>
            <a:off x="5045499" y="285728"/>
            <a:ext cx="262930" cy="116858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71" name="Freeform 29"/>
          <p:cNvSpPr>
            <a:spLocks/>
          </p:cNvSpPr>
          <p:nvPr/>
        </p:nvSpPr>
        <p:spPr bwMode="auto">
          <a:xfrm rot="3117299" flipH="1">
            <a:off x="7091747" y="5589129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72" name="Freeform 29"/>
          <p:cNvSpPr>
            <a:spLocks/>
          </p:cNvSpPr>
          <p:nvPr/>
        </p:nvSpPr>
        <p:spPr bwMode="auto">
          <a:xfrm rot="12816578" flipH="1">
            <a:off x="7829032" y="4999134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81" name="TextBox 80"/>
          <p:cNvSpPr txBox="1"/>
          <p:nvPr/>
        </p:nvSpPr>
        <p:spPr>
          <a:xfrm>
            <a:off x="7077009" y="2214554"/>
            <a:ext cx="1898277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 찾기 시도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778630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01" name="그룹 100"/>
          <p:cNvGrpSpPr/>
          <p:nvPr/>
        </p:nvGrpSpPr>
        <p:grpSpPr>
          <a:xfrm>
            <a:off x="3786183" y="1142983"/>
            <a:ext cx="928693" cy="807638"/>
            <a:chOff x="4000497" y="1807087"/>
            <a:chExt cx="1335894" cy="1161760"/>
          </a:xfrm>
        </p:grpSpPr>
        <p:pic>
          <p:nvPicPr>
            <p:cNvPr id="102" name="Picture 6"/>
            <p:cNvPicPr>
              <a:picLocks noChangeAspect="1" noChangeArrowheads="1"/>
            </p:cNvPicPr>
            <p:nvPr/>
          </p:nvPicPr>
          <p:blipFill>
            <a:blip r:embed="rId7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4087564" y="1720020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6" name="타원 105"/>
            <p:cNvSpPr/>
            <p:nvPr/>
          </p:nvSpPr>
          <p:spPr>
            <a:xfrm>
              <a:off x="4565683" y="2629176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107" name="타원 106"/>
            <p:cNvSpPr/>
            <p:nvPr/>
          </p:nvSpPr>
          <p:spPr>
            <a:xfrm>
              <a:off x="4590500" y="1819495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108" name="오른쪽 화살표 107"/>
            <p:cNvSpPr/>
            <p:nvPr/>
          </p:nvSpPr>
          <p:spPr>
            <a:xfrm rot="10800000">
              <a:off x="4154639" y="1858468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109" name="오른쪽 화살표 108"/>
            <p:cNvSpPr/>
            <p:nvPr/>
          </p:nvSpPr>
          <p:spPr>
            <a:xfrm rot="10800000">
              <a:off x="4154639" y="2731937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7429520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정지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12" name="그룹 111"/>
          <p:cNvGrpSpPr/>
          <p:nvPr/>
        </p:nvGrpSpPr>
        <p:grpSpPr>
          <a:xfrm>
            <a:off x="6215074" y="1000108"/>
            <a:ext cx="985748" cy="857256"/>
            <a:chOff x="6429388" y="1785926"/>
            <a:chExt cx="1335894" cy="1161760"/>
          </a:xfrm>
        </p:grpSpPr>
        <p:pic>
          <p:nvPicPr>
            <p:cNvPr id="113" name="Picture 6"/>
            <p:cNvPicPr>
              <a:picLocks noChangeAspect="1" noChangeArrowheads="1"/>
            </p:cNvPicPr>
            <p:nvPr/>
          </p:nvPicPr>
          <p:blipFill>
            <a:blip r:embed="rId8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6516455" y="1698859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5" name="타원 114"/>
            <p:cNvSpPr/>
            <p:nvPr/>
          </p:nvSpPr>
          <p:spPr>
            <a:xfrm>
              <a:off x="6994574" y="2608015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116" name="타원 115"/>
            <p:cNvSpPr/>
            <p:nvPr/>
          </p:nvSpPr>
          <p:spPr>
            <a:xfrm>
              <a:off x="7019391" y="1798334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</p:grpSp>
      <p:cxnSp>
        <p:nvCxnSpPr>
          <p:cNvPr id="119" name="꺾인 연결선 32"/>
          <p:cNvCxnSpPr>
            <a:stCxn id="66" idx="1"/>
          </p:cNvCxnSpPr>
          <p:nvPr/>
        </p:nvCxnSpPr>
        <p:spPr>
          <a:xfrm rot="10800000" flipV="1">
            <a:off x="3964779" y="643194"/>
            <a:ext cx="977959" cy="535507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꺾인 연결선 32"/>
          <p:cNvCxnSpPr>
            <a:stCxn id="66" idx="3"/>
          </p:cNvCxnSpPr>
          <p:nvPr/>
        </p:nvCxnSpPr>
        <p:spPr>
          <a:xfrm>
            <a:off x="6062268" y="643195"/>
            <a:ext cx="380667" cy="428351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4014043" y="723109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442935" y="642918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24" name="꺾인 연결선 123"/>
          <p:cNvCxnSpPr/>
          <p:nvPr/>
        </p:nvCxnSpPr>
        <p:spPr>
          <a:xfrm rot="10800000">
            <a:off x="3013911" y="857232"/>
            <a:ext cx="714380" cy="3571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오른쪽 중괄호 127"/>
          <p:cNvSpPr/>
          <p:nvPr/>
        </p:nvSpPr>
        <p:spPr>
          <a:xfrm>
            <a:off x="2728159" y="1428736"/>
            <a:ext cx="142876" cy="42862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" name="오른쪽 중괄호 128"/>
          <p:cNvSpPr/>
          <p:nvPr/>
        </p:nvSpPr>
        <p:spPr>
          <a:xfrm>
            <a:off x="2728159" y="642918"/>
            <a:ext cx="142876" cy="50006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1" name="꺾인 연결선 130"/>
          <p:cNvCxnSpPr/>
          <p:nvPr/>
        </p:nvCxnSpPr>
        <p:spPr>
          <a:xfrm rot="10800000">
            <a:off x="3228225" y="500042"/>
            <a:ext cx="1714512" cy="15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직선 화살표 연결선 131"/>
          <p:cNvCxnSpPr/>
          <p:nvPr/>
        </p:nvCxnSpPr>
        <p:spPr>
          <a:xfrm rot="16200000" flipH="1">
            <a:off x="6657250" y="2000240"/>
            <a:ext cx="285753" cy="2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직선 화살표 연결선 132"/>
          <p:cNvCxnSpPr/>
          <p:nvPr/>
        </p:nvCxnSpPr>
        <p:spPr>
          <a:xfrm rot="5400000" flipH="1" flipV="1">
            <a:off x="6399752" y="2000240"/>
            <a:ext cx="1588" cy="1588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4432681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358214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857620" y="3714752"/>
            <a:ext cx="217078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553050" y="3702052"/>
            <a:ext cx="244810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1.6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8" name="오른쪽 중괄호 137"/>
          <p:cNvSpPr/>
          <p:nvPr/>
        </p:nvSpPr>
        <p:spPr>
          <a:xfrm>
            <a:off x="3371101" y="2928934"/>
            <a:ext cx="142876" cy="85725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오른쪽 중괄호 138"/>
          <p:cNvSpPr/>
          <p:nvPr/>
        </p:nvSpPr>
        <p:spPr>
          <a:xfrm>
            <a:off x="3330756" y="3929066"/>
            <a:ext cx="214314" cy="714380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오른쪽 중괄호 139"/>
          <p:cNvSpPr/>
          <p:nvPr/>
        </p:nvSpPr>
        <p:spPr>
          <a:xfrm>
            <a:off x="3330756" y="4714884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TextBox 140"/>
          <p:cNvSpPr txBox="1"/>
          <p:nvPr/>
        </p:nvSpPr>
        <p:spPr>
          <a:xfrm>
            <a:off x="4503128" y="5191796"/>
            <a:ext cx="2185214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회전하여 방향 전환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451232" y="3049785"/>
            <a:ext cx="262123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 후 제자리 회전 시간 지정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473764" y="4335669"/>
            <a:ext cx="257153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방향으로 몸통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44" name="꺾인 연결선 143"/>
          <p:cNvCxnSpPr>
            <a:stCxn id="142" idx="1"/>
            <a:endCxn id="138" idx="1"/>
          </p:cNvCxnSpPr>
          <p:nvPr/>
        </p:nvCxnSpPr>
        <p:spPr>
          <a:xfrm rot="10800000" flipV="1">
            <a:off x="3513978" y="3203674"/>
            <a:ext cx="1937255" cy="136640"/>
          </a:xfrm>
          <a:prstGeom prst="bentConnector5">
            <a:avLst>
              <a:gd name="adj1" fmla="val 50000"/>
              <a:gd name="adj2" fmla="val -608"/>
              <a:gd name="adj3" fmla="val 72679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꺾인 연결선 32"/>
          <p:cNvCxnSpPr>
            <a:stCxn id="142" idx="1"/>
          </p:cNvCxnSpPr>
          <p:nvPr/>
        </p:nvCxnSpPr>
        <p:spPr>
          <a:xfrm rot="10800000" flipV="1">
            <a:off x="5072068" y="3203673"/>
            <a:ext cx="379165" cy="582515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꺾인 연결선 32"/>
          <p:cNvCxnSpPr>
            <a:stCxn id="142" idx="3"/>
          </p:cNvCxnSpPr>
          <p:nvPr/>
        </p:nvCxnSpPr>
        <p:spPr>
          <a:xfrm>
            <a:off x="8072462" y="3203674"/>
            <a:ext cx="285752" cy="439640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꺾인 연결선 146"/>
          <p:cNvCxnSpPr>
            <a:stCxn id="143" idx="1"/>
          </p:cNvCxnSpPr>
          <p:nvPr/>
        </p:nvCxnSpPr>
        <p:spPr>
          <a:xfrm rot="10800000">
            <a:off x="3616508" y="4357702"/>
            <a:ext cx="857256" cy="13185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4528567" y="6050181"/>
            <a:ext cx="201689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정지하여 회전 멈춤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9" name="오른쪽 중괄호 148"/>
          <p:cNvSpPr/>
          <p:nvPr/>
        </p:nvSpPr>
        <p:spPr>
          <a:xfrm>
            <a:off x="3330756" y="5643578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0" name="꺾인 연결선 149"/>
          <p:cNvCxnSpPr>
            <a:stCxn id="141" idx="1"/>
          </p:cNvCxnSpPr>
          <p:nvPr/>
        </p:nvCxnSpPr>
        <p:spPr>
          <a:xfrm rot="10800000" flipV="1">
            <a:off x="3545070" y="5345684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꺾인 연결선 150"/>
          <p:cNvCxnSpPr/>
          <p:nvPr/>
        </p:nvCxnSpPr>
        <p:spPr>
          <a:xfrm rot="10800000" flipV="1">
            <a:off x="3473632" y="6215082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24270</TotalTime>
  <Words>507</Words>
  <Application>Microsoft Office PowerPoint</Application>
  <PresentationFormat>화면 슬라이드 쇼(4:3)</PresentationFormat>
  <Paragraphs>105</Paragraphs>
  <Slides>13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4094</cp:revision>
  <cp:lastPrinted>2016-04-11T08:38:53Z</cp:lastPrinted>
  <dcterms:created xsi:type="dcterms:W3CDTF">2016-03-30T04:54:04Z</dcterms:created>
  <dcterms:modified xsi:type="dcterms:W3CDTF">2024-05-22T05:18:00Z</dcterms:modified>
</cp:coreProperties>
</file>