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6"/>
  </p:notesMasterIdLst>
  <p:handoutMasterIdLst>
    <p:handoutMasterId r:id="rId17"/>
  </p:handoutMasterIdLst>
  <p:sldIdLst>
    <p:sldId id="258" r:id="rId5"/>
    <p:sldId id="604" r:id="rId6"/>
    <p:sldId id="607" r:id="rId7"/>
    <p:sldId id="609" r:id="rId8"/>
    <p:sldId id="611" r:id="rId9"/>
    <p:sldId id="612" r:id="rId10"/>
    <p:sldId id="608" r:id="rId11"/>
    <p:sldId id="610" r:id="rId12"/>
    <p:sldId id="613" r:id="rId13"/>
    <p:sldId id="614" r:id="rId14"/>
    <p:sldId id="615" r:id="rId15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701261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43372" y="785794"/>
            <a:ext cx="4132715" cy="1560220"/>
            <a:chOff x="4061845" y="1738292"/>
            <a:chExt cx="3643341" cy="2080292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 스크래치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2"/>
              <a:ext cx="300039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스크래치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8991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홈페이지\제이씨보드\사진\최종본\축구봇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285992"/>
            <a:ext cx="5034495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14422"/>
            <a:ext cx="252679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cxnSp>
        <p:nvCxnSpPr>
          <p:cNvPr id="12" name="꺾인 연결선 11"/>
          <p:cNvCxnSpPr>
            <a:stCxn id="15" idx="1"/>
            <a:endCxn id="14" idx="1"/>
          </p:cNvCxnSpPr>
          <p:nvPr/>
        </p:nvCxnSpPr>
        <p:spPr>
          <a:xfrm rot="10800000" flipH="1">
            <a:off x="4214810" y="1476032"/>
            <a:ext cx="1000132" cy="167018"/>
          </a:xfrm>
          <a:prstGeom prst="bentConnector5">
            <a:avLst>
              <a:gd name="adj1" fmla="val 35795"/>
              <a:gd name="adj2" fmla="val 101363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14942" y="1214422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 값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 1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오른쪽 중괄호 14"/>
          <p:cNvSpPr/>
          <p:nvPr/>
        </p:nvSpPr>
        <p:spPr>
          <a:xfrm>
            <a:off x="4000496" y="135729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5"/>
          <p:cNvCxnSpPr>
            <a:endCxn id="18" idx="1"/>
          </p:cNvCxnSpPr>
          <p:nvPr/>
        </p:nvCxnSpPr>
        <p:spPr>
          <a:xfrm>
            <a:off x="4061301" y="2796466"/>
            <a:ext cx="1153641" cy="368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오른쪽 중괄호 16"/>
          <p:cNvSpPr/>
          <p:nvPr/>
        </p:nvSpPr>
        <p:spPr>
          <a:xfrm>
            <a:off x="3786182" y="2583886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214942" y="2571744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&lt;2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슈킥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9" name="꺾인 연결선 18"/>
          <p:cNvCxnSpPr>
            <a:endCxn id="22" idx="1"/>
          </p:cNvCxnSpPr>
          <p:nvPr/>
        </p:nvCxnSpPr>
        <p:spPr>
          <a:xfrm flipV="1">
            <a:off x="4000496" y="3619172"/>
            <a:ext cx="1214446" cy="9558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오른쪽 중괄호 19"/>
          <p:cNvSpPr/>
          <p:nvPr/>
        </p:nvSpPr>
        <p:spPr>
          <a:xfrm>
            <a:off x="3786182" y="3504815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214942" y="3357562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&gt;2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이상 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3" name="꺾인 연결선 22"/>
          <p:cNvCxnSpPr/>
          <p:nvPr/>
        </p:nvCxnSpPr>
        <p:spPr>
          <a:xfrm flipV="1">
            <a:off x="3286116" y="2071678"/>
            <a:ext cx="1714512" cy="141884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4942" y="1785926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=1&gt;0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참일때 조건 실행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5" name="꺾인 연결선 24"/>
          <p:cNvCxnSpPr>
            <a:endCxn id="26" idx="1"/>
          </p:cNvCxnSpPr>
          <p:nvPr/>
        </p:nvCxnSpPr>
        <p:spPr>
          <a:xfrm flipV="1">
            <a:off x="3643306" y="4333552"/>
            <a:ext cx="1571636" cy="66674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14942" y="4071942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반복하면서 카운트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씩 증가함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 MAX=8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7" name="꺾인 연결선 26"/>
          <p:cNvCxnSpPr>
            <a:endCxn id="28" idx="1"/>
          </p:cNvCxnSpPr>
          <p:nvPr/>
        </p:nvCxnSpPr>
        <p:spPr>
          <a:xfrm>
            <a:off x="4011129" y="4807588"/>
            <a:ext cx="1203812" cy="29487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14941" y="4733132"/>
            <a:ext cx="2928959" cy="738664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 경우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8&gt;7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이므로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으로 초기화함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9" name="꺾인 연결선 28"/>
          <p:cNvCxnSpPr/>
          <p:nvPr/>
        </p:nvCxnSpPr>
        <p:spPr>
          <a:xfrm flipV="1">
            <a:off x="2571736" y="5940343"/>
            <a:ext cx="2643206" cy="131863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14942" y="5764429"/>
            <a:ext cx="292895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기다리기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오른쪽 중괄호 31"/>
          <p:cNvSpPr/>
          <p:nvPr/>
        </p:nvSpPr>
        <p:spPr>
          <a:xfrm>
            <a:off x="3786182" y="4643446"/>
            <a:ext cx="214314" cy="857256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7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변수 값 확인하기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50017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앞서 코딩한 내용을 실행하고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,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무대의 변수의 변화를 확인한다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048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25879"/>
            <a:ext cx="2616235" cy="47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048771"/>
            <a:ext cx="2286016" cy="466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1357298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축구봇 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785786" y="1928802"/>
            <a:ext cx="7572428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027764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16065" y="2000240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14414" y="2259843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서보모터를 이용한 킥바 슈팅 움직임을 확인하고 서보모터 각도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5787" y="5621553"/>
            <a:ext cx="1037463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/>
          <a:srcRect l="12499" t="20313" r="20313" b="5782"/>
          <a:stretch>
            <a:fillRect/>
          </a:stretch>
        </p:blipFill>
        <p:spPr bwMode="auto">
          <a:xfrm rot="16200000">
            <a:off x="642895" y="4049933"/>
            <a:ext cx="14287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타원 23"/>
          <p:cNvSpPr/>
          <p:nvPr/>
        </p:nvSpPr>
        <p:spPr>
          <a:xfrm>
            <a:off x="1285869" y="5203981"/>
            <a:ext cx="462425" cy="309064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7" name="타원 26"/>
          <p:cNvSpPr/>
          <p:nvPr/>
        </p:nvSpPr>
        <p:spPr>
          <a:xfrm>
            <a:off x="1310686" y="4155723"/>
            <a:ext cx="411044" cy="308283"/>
          </a:xfrm>
          <a:prstGeom prst="ellipse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9" name="오른쪽 화살표 28"/>
          <p:cNvSpPr/>
          <p:nvPr/>
        </p:nvSpPr>
        <p:spPr>
          <a:xfrm rot="10800000">
            <a:off x="874825" y="4194696"/>
            <a:ext cx="308283" cy="205522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 rot="10800000">
            <a:off x="874825" y="5306742"/>
            <a:ext cx="308283" cy="20552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 cstate="print"/>
          <a:srcRect l="15686" t="25024" r="11764" b="1960"/>
          <a:stretch>
            <a:fillRect/>
          </a:stretch>
        </p:blipFill>
        <p:spPr bwMode="auto">
          <a:xfrm>
            <a:off x="2223385" y="4112161"/>
            <a:ext cx="1428760" cy="143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Freeform 29"/>
          <p:cNvSpPr>
            <a:spLocks/>
          </p:cNvSpPr>
          <p:nvPr/>
        </p:nvSpPr>
        <p:spPr bwMode="auto">
          <a:xfrm rot="12058690" flipH="1">
            <a:off x="3189211" y="4127324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 rot="888998" flipH="1">
            <a:off x="2244507" y="5214428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0" name="오른쪽 화살표 39"/>
          <p:cNvSpPr/>
          <p:nvPr/>
        </p:nvSpPr>
        <p:spPr>
          <a:xfrm>
            <a:off x="1785919" y="5264363"/>
            <a:ext cx="321471" cy="214314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오른쪽 화살표 40"/>
          <p:cNvSpPr/>
          <p:nvPr/>
        </p:nvSpPr>
        <p:spPr>
          <a:xfrm>
            <a:off x="1785919" y="4192793"/>
            <a:ext cx="321471" cy="214314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3" name="TextBox 42"/>
          <p:cNvSpPr txBox="1"/>
          <p:nvPr/>
        </p:nvSpPr>
        <p:spPr>
          <a:xfrm>
            <a:off x="2294823" y="5621553"/>
            <a:ext cx="1324402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6" cstate="print"/>
          <a:srcRect l="8878" t="3645" r="16666" b="15625"/>
          <a:stretch>
            <a:fillRect/>
          </a:stretch>
        </p:blipFill>
        <p:spPr bwMode="auto">
          <a:xfrm rot="5400000">
            <a:off x="7204839" y="4060287"/>
            <a:ext cx="14495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7" cstate="print"/>
          <a:srcRect l="10417" t="13021" r="6746"/>
          <a:stretch>
            <a:fillRect/>
          </a:stretch>
        </p:blipFill>
        <p:spPr bwMode="auto">
          <a:xfrm rot="16200000">
            <a:off x="5536416" y="4085636"/>
            <a:ext cx="142875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print"/>
          <a:srcRect l="17906" t="18229" r="5209" b="4886"/>
          <a:stretch>
            <a:fillRect/>
          </a:stretch>
        </p:blipFill>
        <p:spPr bwMode="auto">
          <a:xfrm rot="16200000">
            <a:off x="3857620" y="4121354"/>
            <a:ext cx="1428762" cy="14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7215209" y="5621553"/>
            <a:ext cx="144142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슈팅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53759" y="5621553"/>
            <a:ext cx="137569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9004" y="5621552"/>
            <a:ext cx="141737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8215341" y="4549982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직선 화살표 연결선 54"/>
          <p:cNvCxnSpPr/>
          <p:nvPr/>
        </p:nvCxnSpPr>
        <p:spPr>
          <a:xfrm flipH="1">
            <a:off x="6215077" y="4478545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직선 화살표 연결선 55"/>
          <p:cNvCxnSpPr/>
          <p:nvPr/>
        </p:nvCxnSpPr>
        <p:spPr>
          <a:xfrm rot="16200000" flipH="1">
            <a:off x="4679159" y="4822040"/>
            <a:ext cx="428628" cy="21431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71530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2071678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819227"/>
            <a:ext cx="7715304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</a:t>
            </a:r>
            <a:r>
              <a:rPr lang="en-US" altLang="ko-KR" sz="1300" dirty="0" smtClean="0"/>
              <a:t>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 </a:t>
            </a:r>
            <a:r>
              <a:rPr lang="ko-KR" altLang="en-US" sz="1500" b="1" dirty="0" smtClean="0"/>
              <a:t>후진 조건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715304" cy="89565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897167"/>
            <a:ext cx="2000264" cy="127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143380"/>
            <a:ext cx="2571768" cy="7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5572140"/>
            <a:ext cx="28384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29908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 flipV="1">
            <a:off x="3357554" y="2500306"/>
            <a:ext cx="2286016" cy="7143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643570" y="2285992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앞뒤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5643570" y="300037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stCxn id="30" idx="1"/>
            <a:endCxn id="27" idx="1"/>
          </p:cNvCxnSpPr>
          <p:nvPr/>
        </p:nvCxnSpPr>
        <p:spPr>
          <a:xfrm rot="10800000" flipH="1" flipV="1">
            <a:off x="4643438" y="3143248"/>
            <a:ext cx="1000132" cy="71438"/>
          </a:xfrm>
          <a:prstGeom prst="bentConnector5">
            <a:avLst>
              <a:gd name="adj1" fmla="val 33488"/>
              <a:gd name="adj2" fmla="val 98602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643570" y="3828201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후진 하기</a:t>
            </a:r>
            <a:endParaRPr lang="ko-KR" altLang="en-US" sz="1500" b="1" dirty="0"/>
          </a:p>
        </p:txBody>
      </p:sp>
      <p:cxnSp>
        <p:nvCxnSpPr>
          <p:cNvPr id="36" name="꺾인 연결선 35"/>
          <p:cNvCxnSpPr>
            <a:stCxn id="37" idx="1"/>
            <a:endCxn id="35" idx="1"/>
          </p:cNvCxnSpPr>
          <p:nvPr/>
        </p:nvCxnSpPr>
        <p:spPr>
          <a:xfrm rot="10800000" flipH="1" flipV="1">
            <a:off x="4643438" y="3857627"/>
            <a:ext cx="1000132" cy="184887"/>
          </a:xfrm>
          <a:prstGeom prst="bentConnector5">
            <a:avLst>
              <a:gd name="adj1" fmla="val 12226"/>
              <a:gd name="adj2" fmla="val -2159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5643570" y="450057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4429124" y="285749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4429124" y="357187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4429124" y="442913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24"/>
          <p:cNvCxnSpPr>
            <a:stCxn id="43" idx="1"/>
          </p:cNvCxnSpPr>
          <p:nvPr/>
        </p:nvCxnSpPr>
        <p:spPr>
          <a:xfrm rot="10800000" flipH="1" flipV="1">
            <a:off x="4643438" y="471488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5643570" y="521495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4" name="오른쪽 중괄호 33"/>
          <p:cNvSpPr/>
          <p:nvPr/>
        </p:nvSpPr>
        <p:spPr>
          <a:xfrm>
            <a:off x="4429124" y="514351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꺾인 연결선 24"/>
          <p:cNvCxnSpPr>
            <a:stCxn id="34" idx="1"/>
          </p:cNvCxnSpPr>
          <p:nvPr/>
        </p:nvCxnSpPr>
        <p:spPr>
          <a:xfrm rot="10800000" flipH="1" flipV="1">
            <a:off x="4643438" y="542926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속도를 편리하게 제어 하기 위해 변수를 이용해 본다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461905"/>
            <a:ext cx="7429552" cy="75278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604781"/>
            <a:ext cx="4643438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속도 변수를 만들어 모터 회전 세기를 간단하게 조절한다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221455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속도 변수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176416"/>
            <a:ext cx="7429552" cy="125284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4319293"/>
            <a:ext cx="44291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왼쪽 모터와 오른쪽 모터의 속도 값을 연산 처리 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속도 변수를 곱하므로 모터 속도를 배속조절한다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392906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357694"/>
            <a:ext cx="2928958" cy="83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643182"/>
            <a:ext cx="1928826" cy="42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857364"/>
            <a:ext cx="3214710" cy="433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속도 변수 값을 변경하면서 속도를 조절 해보도록 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3000364" y="2405182"/>
            <a:ext cx="2428892" cy="28575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429256" y="2476620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속도</a:t>
            </a:r>
            <a:endParaRPr lang="ko-KR" altLang="en-US" sz="1500" b="1" dirty="0"/>
          </a:p>
        </p:txBody>
      </p:sp>
      <p:sp>
        <p:nvSpPr>
          <p:cNvPr id="50" name="직사각형 49"/>
          <p:cNvSpPr/>
          <p:nvPr/>
        </p:nvSpPr>
        <p:spPr>
          <a:xfrm>
            <a:off x="5286380" y="4834074"/>
            <a:ext cx="2643206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 모터와 오른쪽 모터에 속도 변수를 적용</a:t>
            </a:r>
            <a:endParaRPr lang="ko-KR" altLang="en-US" sz="1500" b="1" dirty="0"/>
          </a:p>
        </p:txBody>
      </p:sp>
      <p:sp>
        <p:nvSpPr>
          <p:cNvPr id="43" name="오른쪽 중괄호 42"/>
          <p:cNvSpPr/>
          <p:nvPr/>
        </p:nvSpPr>
        <p:spPr>
          <a:xfrm>
            <a:off x="4572000" y="476263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꺾인 연결선 30"/>
          <p:cNvCxnSpPr>
            <a:endCxn id="50" idx="1"/>
          </p:cNvCxnSpPr>
          <p:nvPr/>
        </p:nvCxnSpPr>
        <p:spPr>
          <a:xfrm>
            <a:off x="4857752" y="5048388"/>
            <a:ext cx="428628" cy="35719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3581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1928802"/>
            <a:ext cx="735811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143116"/>
            <a:ext cx="52149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를 한방향으로 돌려서 제자리 회전하면서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좌</a:t>
            </a:r>
            <a:r>
              <a:rPr lang="en-US" altLang="ko-KR" sz="1300" dirty="0" smtClean="0">
                <a:solidFill>
                  <a:srgbClr val="1555A6"/>
                </a:solidFill>
              </a:rPr>
              <a:t>/</a:t>
            </a:r>
            <a:r>
              <a:rPr lang="ko-KR" altLang="en-US" sz="1300" dirty="0" smtClean="0">
                <a:solidFill>
                  <a:srgbClr val="1555A6"/>
                </a:solidFill>
              </a:rPr>
              <a:t>우 방향제어 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좌회전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우회전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642910" y="1714488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sp>
        <p:nvSpPr>
          <p:cNvPr id="55" name="모서리가 둥근 직사각형 54"/>
          <p:cNvSpPr/>
          <p:nvPr/>
        </p:nvSpPr>
        <p:spPr>
          <a:xfrm>
            <a:off x="1000100" y="3819226"/>
            <a:ext cx="7429552" cy="268160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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좌회전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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우회전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642910" y="357187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714655" y="1929286"/>
            <a:ext cx="1377329" cy="151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Freeform 29"/>
          <p:cNvSpPr>
            <a:spLocks/>
          </p:cNvSpPr>
          <p:nvPr/>
        </p:nvSpPr>
        <p:spPr bwMode="auto">
          <a:xfrm rot="1513504" flipH="1">
            <a:off x="6902152" y="3028856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64" name="Freeform 29"/>
          <p:cNvSpPr>
            <a:spLocks/>
          </p:cNvSpPr>
          <p:nvPr/>
        </p:nvSpPr>
        <p:spPr bwMode="auto">
          <a:xfrm rot="12058690" flipH="1">
            <a:off x="7691600" y="2021861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857628"/>
            <a:ext cx="25159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634059"/>
            <a:ext cx="30099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81183"/>
            <a:ext cx="311467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17" name="꺾인 연결선 16"/>
          <p:cNvCxnSpPr>
            <a:endCxn id="18" idx="1"/>
          </p:cNvCxnSpPr>
          <p:nvPr/>
        </p:nvCxnSpPr>
        <p:spPr>
          <a:xfrm flipV="1">
            <a:off x="3143240" y="2643182"/>
            <a:ext cx="2714644" cy="214314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857884" y="2428868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좌우</a:t>
            </a:r>
            <a:endParaRPr lang="ko-KR" altLang="en-US" sz="1500" b="1" dirty="0"/>
          </a:p>
        </p:txBody>
      </p:sp>
      <p:sp>
        <p:nvSpPr>
          <p:cNvPr id="19" name="직사각형 18"/>
          <p:cNvSpPr/>
          <p:nvPr/>
        </p:nvSpPr>
        <p:spPr>
          <a:xfrm>
            <a:off x="5857884" y="321468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 하기</a:t>
            </a:r>
            <a:endParaRPr lang="ko-KR" altLang="en-US" sz="1500" b="1" dirty="0"/>
          </a:p>
        </p:txBody>
      </p:sp>
      <p:cxnSp>
        <p:nvCxnSpPr>
          <p:cNvPr id="20" name="꺾인 연결선 19"/>
          <p:cNvCxnSpPr>
            <a:stCxn id="25" idx="1"/>
            <a:endCxn id="19" idx="1"/>
          </p:cNvCxnSpPr>
          <p:nvPr/>
        </p:nvCxnSpPr>
        <p:spPr>
          <a:xfrm rot="10800000" flipH="1" flipV="1">
            <a:off x="4714876" y="3357562"/>
            <a:ext cx="1143008" cy="71438"/>
          </a:xfrm>
          <a:prstGeom prst="bentConnector5">
            <a:avLst>
              <a:gd name="adj1" fmla="val 5116"/>
              <a:gd name="adj2" fmla="val -5584"/>
              <a:gd name="adj3" fmla="val 6875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5857884" y="400050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우회전 하기</a:t>
            </a:r>
            <a:endParaRPr lang="ko-KR" altLang="en-US" sz="1500" b="1" dirty="0"/>
          </a:p>
        </p:txBody>
      </p:sp>
      <p:sp>
        <p:nvSpPr>
          <p:cNvPr id="24" name="직사각형 23"/>
          <p:cNvSpPr/>
          <p:nvPr/>
        </p:nvSpPr>
        <p:spPr>
          <a:xfrm>
            <a:off x="5857884" y="485776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25" name="오른쪽 중괄호 24"/>
          <p:cNvSpPr/>
          <p:nvPr/>
        </p:nvSpPr>
        <p:spPr>
          <a:xfrm>
            <a:off x="4500562" y="3071810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511195" y="3839355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중괄호 27"/>
          <p:cNvSpPr/>
          <p:nvPr/>
        </p:nvSpPr>
        <p:spPr>
          <a:xfrm>
            <a:off x="4500562" y="4786322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24"/>
          <p:cNvCxnSpPr/>
          <p:nvPr/>
        </p:nvCxnSpPr>
        <p:spPr>
          <a:xfrm rot="10800000" flipH="1" flipV="1">
            <a:off x="4857752" y="5072074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5857884" y="5643578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7" name="오른쪽 중괄호 36"/>
          <p:cNvSpPr/>
          <p:nvPr/>
        </p:nvSpPr>
        <p:spPr>
          <a:xfrm>
            <a:off x="4500562" y="5572140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24"/>
          <p:cNvCxnSpPr/>
          <p:nvPr/>
        </p:nvCxnSpPr>
        <p:spPr>
          <a:xfrm rot="10800000" flipH="1" flipV="1">
            <a:off x="4857752" y="5857892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/>
          <p:nvPr/>
        </p:nvCxnSpPr>
        <p:spPr>
          <a:xfrm>
            <a:off x="4724400" y="4125107"/>
            <a:ext cx="1133484" cy="71438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킥바를 서보모터의 회전 각에 맞춰서 슈팅 할 수 있도록 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2207776"/>
            <a:ext cx="7572428" cy="2007042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422090"/>
            <a:ext cx="300039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서보모터 회전각에 따라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킥바가 움직이면서 기능을 수행한다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  <a:endParaRPr lang="en-US" altLang="ko-KR" sz="1300" dirty="0" smtClean="0"/>
          </a:p>
        </p:txBody>
      </p:sp>
      <p:sp>
        <p:nvSpPr>
          <p:cNvPr id="44" name="직사각형 43"/>
          <p:cNvSpPr/>
          <p:nvPr/>
        </p:nvSpPr>
        <p:spPr>
          <a:xfrm>
            <a:off x="642910" y="1993462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 모터 각도와 슈팅의 관계</a:t>
            </a:r>
            <a:endParaRPr lang="ko-KR" altLang="en-US" sz="1500" b="1" dirty="0"/>
          </a:p>
        </p:txBody>
      </p:sp>
      <p:grpSp>
        <p:nvGrpSpPr>
          <p:cNvPr id="42" name="그룹 41"/>
          <p:cNvGrpSpPr/>
          <p:nvPr/>
        </p:nvGrpSpPr>
        <p:grpSpPr>
          <a:xfrm>
            <a:off x="3976672" y="2285992"/>
            <a:ext cx="4595856" cy="1814856"/>
            <a:chOff x="3729666" y="2428868"/>
            <a:chExt cx="4595856" cy="1814856"/>
          </a:xfrm>
        </p:grpSpPr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91698" y="2444514"/>
              <a:ext cx="1418124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6826117" y="2428868"/>
              <a:ext cx="1428760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3744916" y="2420500"/>
              <a:ext cx="1433510" cy="1464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6826118" y="3929067"/>
              <a:ext cx="1441420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슈팅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2730" y="3935947"/>
              <a:ext cx="1375698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준비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7764" y="3929067"/>
              <a:ext cx="1417376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-20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재장전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>
              <a:off x="7826250" y="2857496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직선 화살표 연결선 37"/>
            <p:cNvCxnSpPr/>
            <p:nvPr/>
          </p:nvCxnSpPr>
          <p:spPr>
            <a:xfrm flipH="1">
              <a:off x="4444048" y="2792939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 rot="16200000" flipH="1">
              <a:off x="6107919" y="3129555"/>
              <a:ext cx="428628" cy="21431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3" name="타원 42"/>
          <p:cNvSpPr/>
          <p:nvPr/>
        </p:nvSpPr>
        <p:spPr>
          <a:xfrm>
            <a:off x="4065087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5676262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7176460" y="2979106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1000100" y="4533607"/>
            <a:ext cx="7572428" cy="189578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000132" y="4676483"/>
            <a:ext cx="442912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</a:t>
            </a:r>
            <a:r>
              <a:rPr lang="ko-KR" altLang="en-US" sz="1300" dirty="0" smtClean="0">
                <a:solidFill>
                  <a:srgbClr val="C00000"/>
                </a:solidFill>
              </a:rPr>
              <a:t>스페이스바</a:t>
            </a:r>
            <a:r>
              <a:rPr lang="ko-KR" altLang="en-US" sz="1300" dirty="0" smtClean="0">
                <a:solidFill>
                  <a:srgbClr val="0070C0"/>
                </a:solidFill>
              </a:rPr>
              <a:t>를 눌렀을 때  </a:t>
            </a:r>
            <a:r>
              <a:rPr lang="ko-KR" altLang="en-US" sz="1300" dirty="0" smtClean="0">
                <a:solidFill>
                  <a:srgbClr val="C00000"/>
                </a:solidFill>
              </a:rPr>
              <a:t>서보모터 회전</a:t>
            </a:r>
            <a:endParaRPr lang="en-US" altLang="ko-KR" sz="13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- </a:t>
            </a:r>
            <a:r>
              <a:rPr lang="ko-KR" altLang="en-US" sz="1300" dirty="0" smtClean="0">
                <a:solidFill>
                  <a:srgbClr val="0070C0"/>
                </a:solidFill>
              </a:rPr>
              <a:t>카운트 변수를 이용하여  서보모터 회전 시간에 맞춰서 카운트 증감한다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51" name="직사각형 50"/>
          <p:cNvSpPr/>
          <p:nvPr/>
        </p:nvSpPr>
        <p:spPr>
          <a:xfrm>
            <a:off x="642910" y="428625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7" y="4572008"/>
            <a:ext cx="2500330" cy="93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5483582"/>
            <a:ext cx="2071702" cy="92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23567</TotalTime>
  <Words>627</Words>
  <Application>Microsoft Office PowerPoint</Application>
  <PresentationFormat>화면 슬라이드 쇼(4:3)</PresentationFormat>
  <Paragraphs>108</Paragraphs>
  <Slides>11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4036</cp:revision>
  <cp:lastPrinted>2016-04-11T08:38:53Z</cp:lastPrinted>
  <dcterms:created xsi:type="dcterms:W3CDTF">2016-03-30T04:54:04Z</dcterms:created>
  <dcterms:modified xsi:type="dcterms:W3CDTF">2024-05-14T05:40:16Z</dcterms:modified>
</cp:coreProperties>
</file>