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258" r:id="rId5"/>
    <p:sldId id="615" r:id="rId6"/>
    <p:sldId id="604" r:id="rId7"/>
    <p:sldId id="607" r:id="rId8"/>
    <p:sldId id="609" r:id="rId9"/>
    <p:sldId id="611" r:id="rId10"/>
    <p:sldId id="612" r:id="rId11"/>
    <p:sldId id="610" r:id="rId12"/>
    <p:sldId id="614" r:id="rId13"/>
    <p:sldId id="616" r:id="rId14"/>
    <p:sldId id="617" r:id="rId15"/>
    <p:sldId id="618" r:id="rId16"/>
    <p:sldId id="619" r:id="rId17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 varScale="1">
        <p:scale>
          <a:sx n="105" d="100"/>
          <a:sy n="105" d="100"/>
        </p:scale>
        <p:origin x="-96" y="-78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357290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03833" y="1139577"/>
            <a:ext cx="4172253" cy="1568603"/>
            <a:chOff x="4026989" y="1718526"/>
            <a:chExt cx="3678197" cy="2091468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미로봇 </a:t>
              </a:r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긱찾</a:t>
              </a:r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기</a:t>
              </a:r>
              <a:endParaRPr lang="ko-KR" altLang="en-US" sz="48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26989" y="1718526"/>
              <a:ext cx="3000396" cy="2071700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미로봇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020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/>
          <p:nvPr/>
        </p:nvPicPr>
        <p:blipFill>
          <a:blip r:embed="rId4"/>
          <a:srcRect t="2000"/>
          <a:stretch>
            <a:fillRect/>
          </a:stretch>
        </p:blipFill>
        <p:spPr bwMode="auto">
          <a:xfrm>
            <a:off x="4429124" y="2786058"/>
            <a:ext cx="3811461" cy="3500462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2" name="그룹 39"/>
          <p:cNvGrpSpPr/>
          <p:nvPr/>
        </p:nvGrpSpPr>
        <p:grpSpPr>
          <a:xfrm>
            <a:off x="3071801" y="2285992"/>
            <a:ext cx="2928958" cy="3881597"/>
            <a:chOff x="3071801" y="2285992"/>
            <a:chExt cx="2928958" cy="3881597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16200000" flipH="1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Freeform 29"/>
            <p:cNvSpPr>
              <a:spLocks/>
            </p:cNvSpPr>
            <p:nvPr/>
          </p:nvSpPr>
          <p:spPr bwMode="auto">
            <a:xfrm rot="10161797">
              <a:off x="3147666" y="2705200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" name="그룹 35"/>
          <p:cNvGrpSpPr/>
          <p:nvPr/>
        </p:nvGrpSpPr>
        <p:grpSpPr>
          <a:xfrm>
            <a:off x="2796547" y="571480"/>
            <a:ext cx="4204345" cy="1561065"/>
            <a:chOff x="3998704" y="1738292"/>
            <a:chExt cx="3706482" cy="2081420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왼쪽 길찾기</a:t>
              </a:r>
              <a:endParaRPr lang="ko-KR" altLang="en-US" sz="48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98704" y="1748009"/>
              <a:ext cx="3000391" cy="2071703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왼쪽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290"/>
            <a:ext cx="340886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428868"/>
            <a:ext cx="34099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타원 54"/>
          <p:cNvSpPr/>
          <p:nvPr/>
        </p:nvSpPr>
        <p:spPr>
          <a:xfrm>
            <a:off x="3214678" y="4357694"/>
            <a:ext cx="500066" cy="50006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5643570" y="3857628"/>
            <a:ext cx="857256" cy="85725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4214810" y="1571612"/>
            <a:ext cx="4000528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Yu Gothic"/>
                <a:ea typeface="Yu Gothic"/>
              </a:rPr>
              <a:t>※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길찾기 코딩에서 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하기 표시된 부분만 변경하면 왼쪽 길찾기 가능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3" name="그룹 35"/>
          <p:cNvGrpSpPr/>
          <p:nvPr/>
        </p:nvGrpSpPr>
        <p:grpSpPr>
          <a:xfrm>
            <a:off x="2868182" y="571480"/>
            <a:ext cx="4132730" cy="1563010"/>
            <a:chOff x="4061845" y="1738292"/>
            <a:chExt cx="3643341" cy="2084013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양쪽 길찾기</a:t>
              </a:r>
              <a:endParaRPr lang="ko-KR" altLang="en-US" sz="48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090207" y="1750603"/>
              <a:ext cx="3000386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양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3428992" y="2214554"/>
            <a:ext cx="2928958" cy="3881597"/>
            <a:chOff x="3071801" y="2285992"/>
            <a:chExt cx="2928958" cy="3881597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5400000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Freeform 29"/>
            <p:cNvSpPr>
              <a:spLocks/>
            </p:cNvSpPr>
            <p:nvPr/>
          </p:nvSpPr>
          <p:spPr bwMode="auto">
            <a:xfrm rot="11438203" flipH="1">
              <a:off x="4433551" y="2633762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5" name="Freeform 29"/>
          <p:cNvSpPr>
            <a:spLocks/>
          </p:cNvSpPr>
          <p:nvPr/>
        </p:nvSpPr>
        <p:spPr bwMode="auto">
          <a:xfrm rot="10161797">
            <a:off x="3147666" y="2562324"/>
            <a:ext cx="1535872" cy="96499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3378811" cy="572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69696" y="1219917"/>
            <a:ext cx="2883755" cy="524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546743" y="5264407"/>
            <a:ext cx="3096563" cy="1200708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832891" y="1219917"/>
            <a:ext cx="2882249" cy="2148635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4970404" y="4442870"/>
            <a:ext cx="758342" cy="758342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57620" y="282339"/>
            <a:ext cx="4643438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Yu Gothic"/>
                <a:ea typeface="Yu Gothic"/>
              </a:rPr>
              <a:t>※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길찾기 코딩에서 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하기 표시된 부분만 변경하면 양쪽 길찾기 가능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3071801" y="2285992"/>
            <a:ext cx="2928958" cy="3881597"/>
            <a:chOff x="3071801" y="2285992"/>
            <a:chExt cx="2928958" cy="3881597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5400000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Freeform 29"/>
            <p:cNvSpPr>
              <a:spLocks/>
            </p:cNvSpPr>
            <p:nvPr/>
          </p:nvSpPr>
          <p:spPr bwMode="auto">
            <a:xfrm rot="11438203" flipH="1">
              <a:off x="4433551" y="2633762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2571736" y="571480"/>
            <a:ext cx="4204345" cy="1561065"/>
            <a:chOff x="3998704" y="1738292"/>
            <a:chExt cx="3706482" cy="2081420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오른쪽 길찾기</a:t>
              </a:r>
              <a:endParaRPr lang="ko-KR" altLang="en-US" sz="48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98704" y="1748009"/>
              <a:ext cx="3000391" cy="2071703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오른쪽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오각형 73"/>
          <p:cNvSpPr/>
          <p:nvPr/>
        </p:nvSpPr>
        <p:spPr>
          <a:xfrm>
            <a:off x="6357290" y="4713543"/>
            <a:ext cx="302242" cy="427622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오각형 72"/>
          <p:cNvSpPr/>
          <p:nvPr/>
        </p:nvSpPr>
        <p:spPr>
          <a:xfrm>
            <a:off x="4069891" y="4713543"/>
            <a:ext cx="302242" cy="427622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r>
              <a:rPr lang="en-US" altLang="ko-KR" dirty="0" smtClean="0"/>
              <a:t>- </a:t>
            </a:r>
            <a:r>
              <a:rPr lang="ko-KR" altLang="en-US" smtClean="0"/>
              <a:t>움직임 관찰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4414" y="1214422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effectLst/>
              </a:rPr>
              <a:t>2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족 미로봇을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57224" y="1785926"/>
            <a:ext cx="7858180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84888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887503" y="1857364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85852" y="2116967"/>
            <a:ext cx="72866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장애물 탐지시 미로봇의 작동 순서를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grpSp>
        <p:nvGrpSpPr>
          <p:cNvPr id="76" name="그룹 75"/>
          <p:cNvGrpSpPr/>
          <p:nvPr/>
        </p:nvGrpSpPr>
        <p:grpSpPr>
          <a:xfrm>
            <a:off x="207226" y="4143380"/>
            <a:ext cx="1900458" cy="1591521"/>
            <a:chOff x="1214415" y="3916923"/>
            <a:chExt cx="1928825" cy="1615277"/>
          </a:xfrm>
        </p:grpSpPr>
        <p:pic>
          <p:nvPicPr>
            <p:cNvPr id="4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>
              <a:off x="1335470" y="3795868"/>
              <a:ext cx="1615277" cy="1857388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</p:pic>
        <p:sp>
          <p:nvSpPr>
            <p:cNvPr id="51" name="타원 50"/>
            <p:cNvSpPr/>
            <p:nvPr/>
          </p:nvSpPr>
          <p:spPr>
            <a:xfrm>
              <a:off x="2000233" y="5059932"/>
              <a:ext cx="642942" cy="429713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57" name="타원 56"/>
            <p:cNvSpPr/>
            <p:nvPr/>
          </p:nvSpPr>
          <p:spPr>
            <a:xfrm>
              <a:off x="2034737" y="3934176"/>
              <a:ext cx="571504" cy="428628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1500165" y="5143512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오른쪽 화살표 59"/>
            <p:cNvSpPr/>
            <p:nvPr/>
          </p:nvSpPr>
          <p:spPr>
            <a:xfrm rot="10800000">
              <a:off x="1428726" y="4000504"/>
              <a:ext cx="472943" cy="315295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2714612" y="5143512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오른쪽 화살표 61"/>
            <p:cNvSpPr/>
            <p:nvPr/>
          </p:nvSpPr>
          <p:spPr>
            <a:xfrm>
              <a:off x="2714612" y="4000504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5" cstate="print"/>
          <a:srcRect t="4451"/>
          <a:stretch>
            <a:fillRect/>
          </a:stretch>
        </p:blipFill>
        <p:spPr bwMode="auto">
          <a:xfrm>
            <a:off x="2157555" y="4143380"/>
            <a:ext cx="1990705" cy="156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6" cstate="print"/>
          <a:srcRect t="4132" b="4956"/>
          <a:stretch>
            <a:fillRect/>
          </a:stretch>
        </p:blipFill>
        <p:spPr bwMode="auto">
          <a:xfrm>
            <a:off x="4372133" y="4143380"/>
            <a:ext cx="2077919" cy="156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7" cstate="print"/>
          <a:srcRect b="12000"/>
          <a:stretch>
            <a:fillRect/>
          </a:stretch>
        </p:blipFill>
        <p:spPr bwMode="auto">
          <a:xfrm>
            <a:off x="6700280" y="4143380"/>
            <a:ext cx="2094184" cy="156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Freeform 29"/>
          <p:cNvSpPr>
            <a:spLocks/>
          </p:cNvSpPr>
          <p:nvPr/>
        </p:nvSpPr>
        <p:spPr bwMode="auto">
          <a:xfrm rot="2004438" flipH="1">
            <a:off x="4566847" y="4509250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7" name="왼쪽/오른쪽 화살표 66"/>
          <p:cNvSpPr/>
          <p:nvPr/>
        </p:nvSpPr>
        <p:spPr>
          <a:xfrm>
            <a:off x="2296083" y="4767436"/>
            <a:ext cx="467532" cy="213811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8" name="Freeform 29"/>
          <p:cNvSpPr>
            <a:spLocks/>
          </p:cNvSpPr>
          <p:nvPr/>
        </p:nvSpPr>
        <p:spPr bwMode="auto">
          <a:xfrm rot="3117299" flipH="1">
            <a:off x="7138272" y="5262771"/>
            <a:ext cx="676270" cy="40131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9" name="Freeform 29"/>
          <p:cNvSpPr>
            <a:spLocks/>
          </p:cNvSpPr>
          <p:nvPr/>
        </p:nvSpPr>
        <p:spPr bwMode="auto">
          <a:xfrm rot="12816578" flipH="1">
            <a:off x="8141694" y="4438573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2366979" y="5912830"/>
            <a:ext cx="1543412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565391" y="5900717"/>
            <a:ext cx="1649683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 길 찾기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36883" y="5912830"/>
            <a:ext cx="2078521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제자리 회전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5" name="Freeform 29"/>
          <p:cNvSpPr>
            <a:spLocks/>
          </p:cNvSpPr>
          <p:nvPr/>
        </p:nvSpPr>
        <p:spPr bwMode="auto">
          <a:xfrm rot="19595562" flipH="1" flipV="1">
            <a:off x="4566848" y="5075054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357158" y="5916688"/>
            <a:ext cx="1543412" cy="3698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미로봇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2000240"/>
            <a:ext cx="7429552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214554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grpSp>
        <p:nvGrpSpPr>
          <p:cNvPr id="62" name="그룹 61"/>
          <p:cNvGrpSpPr/>
          <p:nvPr/>
        </p:nvGrpSpPr>
        <p:grpSpPr>
          <a:xfrm>
            <a:off x="6786578" y="2071678"/>
            <a:ext cx="1438155" cy="1357322"/>
            <a:chOff x="6643702" y="2143116"/>
            <a:chExt cx="1438155" cy="1357322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6643702" y="2143116"/>
              <a:ext cx="1438155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" name="타원 55"/>
            <p:cNvSpPr/>
            <p:nvPr/>
          </p:nvSpPr>
          <p:spPr>
            <a:xfrm>
              <a:off x="7216093" y="3143248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7" name="타원 56"/>
            <p:cNvSpPr/>
            <p:nvPr/>
          </p:nvSpPr>
          <p:spPr>
            <a:xfrm>
              <a:off x="7242303" y="2160368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8" name="오른쪽 화살표 57"/>
            <p:cNvSpPr/>
            <p:nvPr/>
          </p:nvSpPr>
          <p:spPr>
            <a:xfrm rot="10800000">
              <a:off x="6836372" y="2167550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6805928" y="3214686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7751878" y="3214686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7751878" y="2165647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67" name="모서리가 둥근 직사각형 66"/>
          <p:cNvSpPr/>
          <p:nvPr/>
        </p:nvSpPr>
        <p:spPr>
          <a:xfrm>
            <a:off x="1000100" y="3819227"/>
            <a:ext cx="7429552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962103"/>
            <a:ext cx="371474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1</a:t>
            </a:r>
            <a:r>
              <a:rPr lang="ko-KR" altLang="en-US" sz="1300" dirty="0" smtClean="0">
                <a:solidFill>
                  <a:srgbClr val="0070C0"/>
                </a:solidFill>
              </a:rPr>
              <a:t>번 아날로그 값</a:t>
            </a:r>
            <a:r>
              <a:rPr lang="en-US" altLang="ko-KR" sz="1300" dirty="0" smtClean="0">
                <a:solidFill>
                  <a:srgbClr val="0070C0"/>
                </a:solidFill>
              </a:rPr>
              <a:t>= </a:t>
            </a:r>
            <a:r>
              <a:rPr lang="ko-KR" altLang="en-US" sz="1300" dirty="0" smtClean="0">
                <a:solidFill>
                  <a:srgbClr val="0070C0"/>
                </a:solidFill>
              </a:rPr>
              <a:t>초음파 센서 값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장애물 없을때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  <a:r>
              <a:rPr lang="ko-KR" altLang="en-US" sz="1300" dirty="0" smtClean="0"/>
              <a:t>초음파 값 </a:t>
            </a:r>
            <a:r>
              <a:rPr lang="en-US" altLang="ko-KR" sz="1300" dirty="0" smtClean="0"/>
              <a:t>&gt;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15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1555A6"/>
                </a:solidFill>
              </a:rPr>
              <a:t>장애물 있을 때 </a:t>
            </a:r>
            <a:r>
              <a:rPr lang="en-US" altLang="ko-KR" sz="1300" dirty="0" smtClean="0">
                <a:solidFill>
                  <a:srgbClr val="1555A6"/>
                </a:solidFill>
              </a:rPr>
              <a:t>: </a:t>
            </a:r>
            <a:r>
              <a:rPr lang="ko-KR" altLang="en-US" sz="1300" dirty="0" smtClean="0"/>
              <a:t>초음파 값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en-US" altLang="ko-KR" sz="1300" dirty="0" smtClean="0">
                <a:solidFill>
                  <a:srgbClr val="1555A6"/>
                </a:solidFill>
              </a:rPr>
              <a:t>&lt;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 15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714348" y="3571876"/>
            <a:ext cx="307183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조건 만들기</a:t>
            </a:r>
            <a:r>
              <a:rPr lang="en-US" altLang="ko-KR" sz="1500" b="1" dirty="0" smtClean="0"/>
              <a:t>(</a:t>
            </a:r>
            <a:r>
              <a:rPr lang="ko-KR" altLang="en-US" sz="1500" b="1" dirty="0" smtClean="0"/>
              <a:t>장애물인지</a:t>
            </a:r>
            <a:r>
              <a:rPr lang="en-US" altLang="ko-KR" sz="1500" b="1" dirty="0" smtClean="0"/>
              <a:t>)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533738"/>
            <a:ext cx="7429552" cy="82421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76615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grpSp>
        <p:nvGrpSpPr>
          <p:cNvPr id="78" name="그룹 77"/>
          <p:cNvGrpSpPr/>
          <p:nvPr/>
        </p:nvGrpSpPr>
        <p:grpSpPr>
          <a:xfrm>
            <a:off x="6786578" y="3929066"/>
            <a:ext cx="1540359" cy="1214446"/>
            <a:chOff x="6010319" y="3786190"/>
            <a:chExt cx="1990705" cy="1569507"/>
          </a:xfrm>
        </p:grpSpPr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4451"/>
            <a:stretch>
              <a:fillRect/>
            </a:stretch>
          </p:blipFill>
          <p:spPr bwMode="auto">
            <a:xfrm>
              <a:off x="6010319" y="3786190"/>
              <a:ext cx="1990705" cy="1569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7" name="왼쪽/오른쪽 화살표 76"/>
            <p:cNvSpPr/>
            <p:nvPr/>
          </p:nvSpPr>
          <p:spPr>
            <a:xfrm>
              <a:off x="6148847" y="4410246"/>
              <a:ext cx="467532" cy="213811"/>
            </a:xfrm>
            <a:prstGeom prst="left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929066"/>
            <a:ext cx="2357454" cy="124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5572140"/>
            <a:ext cx="2143140" cy="759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000396" cy="413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  <a:endParaRPr lang="en-US" altLang="ko-KR" sz="4800" b="1" dirty="0" smtClean="0">
              <a:solidFill>
                <a:schemeClr val="bg1"/>
              </a:solidFill>
            </a:endParaRP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349533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초음파의 값 기준으로 조건절을 세워 미로봇 움직임을 제어한다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>
            <a:off x="3500430" y="3786190"/>
            <a:ext cx="2214578" cy="1588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715008" y="357187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아날로그 값 조건 세우기</a:t>
            </a:r>
            <a:endParaRPr lang="ko-KR" altLang="en-US" sz="1500" b="1" dirty="0"/>
          </a:p>
        </p:txBody>
      </p:sp>
      <p:sp>
        <p:nvSpPr>
          <p:cNvPr id="27" name="직사각형 26"/>
          <p:cNvSpPr/>
          <p:nvPr/>
        </p:nvSpPr>
        <p:spPr>
          <a:xfrm>
            <a:off x="5715008" y="425769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장애물 없을 때 직진하기</a:t>
            </a:r>
            <a:endParaRPr lang="ko-KR" altLang="en-US" sz="1500" b="1" dirty="0"/>
          </a:p>
        </p:txBody>
      </p:sp>
      <p:cxnSp>
        <p:nvCxnSpPr>
          <p:cNvPr id="29" name="꺾인 연결선 28"/>
          <p:cNvCxnSpPr>
            <a:endCxn id="27" idx="1"/>
          </p:cNvCxnSpPr>
          <p:nvPr/>
        </p:nvCxnSpPr>
        <p:spPr>
          <a:xfrm>
            <a:off x="3428992" y="4286256"/>
            <a:ext cx="2286016" cy="185756"/>
          </a:xfrm>
          <a:prstGeom prst="bentConnector3">
            <a:avLst>
              <a:gd name="adj1" fmla="val 33774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5715008" y="497207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장애물 있을 때 정지하기</a:t>
            </a:r>
            <a:endParaRPr lang="ko-KR" altLang="en-US" sz="1500" b="1" dirty="0"/>
          </a:p>
        </p:txBody>
      </p:sp>
      <p:sp>
        <p:nvSpPr>
          <p:cNvPr id="30" name="오른쪽 중괄호 29"/>
          <p:cNvSpPr/>
          <p:nvPr/>
        </p:nvSpPr>
        <p:spPr>
          <a:xfrm>
            <a:off x="3071802" y="4000504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오른쪽 중괄호 36"/>
          <p:cNvSpPr/>
          <p:nvPr/>
        </p:nvSpPr>
        <p:spPr>
          <a:xfrm>
            <a:off x="3071802" y="4857760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꺾인 연결선 13"/>
          <p:cNvCxnSpPr>
            <a:endCxn id="35" idx="1"/>
          </p:cNvCxnSpPr>
          <p:nvPr/>
        </p:nvCxnSpPr>
        <p:spPr>
          <a:xfrm>
            <a:off x="3428992" y="5143512"/>
            <a:ext cx="2286016" cy="42880"/>
          </a:xfrm>
          <a:prstGeom prst="bentConnector3">
            <a:avLst>
              <a:gd name="adj1" fmla="val 345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endCxn id="18" idx="1"/>
          </p:cNvCxnSpPr>
          <p:nvPr/>
        </p:nvCxnSpPr>
        <p:spPr>
          <a:xfrm>
            <a:off x="1857356" y="5572140"/>
            <a:ext cx="3857652" cy="285752"/>
          </a:xfrm>
          <a:prstGeom prst="bentConnector3">
            <a:avLst>
              <a:gd name="adj1" fmla="val 6051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715008" y="564357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0.3</a:t>
            </a:r>
            <a:r>
              <a:rPr lang="ko-KR" altLang="en-US" sz="1500" b="1" dirty="0" smtClean="0"/>
              <a:t>초 기다리기</a:t>
            </a:r>
            <a:endParaRPr lang="ko-KR" altLang="en-US" sz="1500" b="1" dirty="0"/>
          </a:p>
        </p:txBody>
      </p:sp>
      <p:cxnSp>
        <p:nvCxnSpPr>
          <p:cNvPr id="23" name="꺾인 연결선 22"/>
          <p:cNvCxnSpPr>
            <a:endCxn id="24" idx="1"/>
          </p:cNvCxnSpPr>
          <p:nvPr/>
        </p:nvCxnSpPr>
        <p:spPr>
          <a:xfrm>
            <a:off x="2786050" y="2143116"/>
            <a:ext cx="2857520" cy="107157"/>
          </a:xfrm>
          <a:prstGeom prst="bentConnector3">
            <a:avLst>
              <a:gd name="adj1" fmla="val 46378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5643570" y="2000240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서보모터 기본값 </a:t>
            </a:r>
            <a:r>
              <a:rPr lang="en-US" altLang="ko-KR" sz="1500" b="1" dirty="0" smtClean="0"/>
              <a:t>‘</a:t>
            </a:r>
            <a:r>
              <a:rPr lang="ko-KR" altLang="en-US" sz="1500" b="1" dirty="0" smtClean="0"/>
              <a:t>초음파방향보정</a:t>
            </a:r>
            <a:r>
              <a:rPr lang="en-US" altLang="ko-KR" sz="1500" b="1" dirty="0" smtClean="0"/>
              <a:t>’ </a:t>
            </a:r>
            <a:r>
              <a:rPr lang="ko-KR" altLang="en-US" sz="1500" b="1" dirty="0" smtClean="0"/>
              <a:t>변수로 정의</a:t>
            </a:r>
            <a:endParaRPr lang="ko-KR" altLang="en-US" sz="1500" b="1" dirty="0"/>
          </a:p>
        </p:txBody>
      </p:sp>
      <p:cxnSp>
        <p:nvCxnSpPr>
          <p:cNvPr id="34" name="꺾인 연결선 33"/>
          <p:cNvCxnSpPr>
            <a:endCxn id="38" idx="1"/>
          </p:cNvCxnSpPr>
          <p:nvPr/>
        </p:nvCxnSpPr>
        <p:spPr>
          <a:xfrm>
            <a:off x="2571736" y="2500306"/>
            <a:ext cx="3071834" cy="250032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5643570" y="2571743"/>
            <a:ext cx="2428892" cy="35719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Port1</a:t>
            </a:r>
            <a:r>
              <a:rPr lang="ko-KR" altLang="en-US" sz="1500" b="1" dirty="0" smtClean="0"/>
              <a:t> 초음파 센서로 사용</a:t>
            </a:r>
            <a:endParaRPr lang="ko-KR" altLang="en-US" sz="1500" b="1" dirty="0"/>
          </a:p>
        </p:txBody>
      </p:sp>
      <p:sp>
        <p:nvSpPr>
          <p:cNvPr id="40" name="직사각형 39"/>
          <p:cNvSpPr/>
          <p:nvPr/>
        </p:nvSpPr>
        <p:spPr>
          <a:xfrm>
            <a:off x="5643570" y="3000372"/>
            <a:ext cx="2428892" cy="35719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Servo1</a:t>
            </a:r>
            <a:r>
              <a:rPr lang="ko-KR" altLang="en-US" sz="1500" b="1" dirty="0" smtClean="0"/>
              <a:t>번 회전 설정</a:t>
            </a:r>
            <a:endParaRPr lang="ko-KR" altLang="en-US" sz="1500" b="1" dirty="0"/>
          </a:p>
        </p:txBody>
      </p:sp>
      <p:cxnSp>
        <p:nvCxnSpPr>
          <p:cNvPr id="42" name="꺾인 연결선 41"/>
          <p:cNvCxnSpPr>
            <a:endCxn id="40" idx="1"/>
          </p:cNvCxnSpPr>
          <p:nvPr/>
        </p:nvCxnSpPr>
        <p:spPr>
          <a:xfrm>
            <a:off x="3143240" y="2857496"/>
            <a:ext cx="2500330" cy="321471"/>
          </a:xfrm>
          <a:prstGeom prst="bentConnector3">
            <a:avLst>
              <a:gd name="adj1" fmla="val 39995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  <a:endParaRPr lang="en-US" altLang="ko-KR" sz="4800" b="1" dirty="0" smtClean="0">
              <a:solidFill>
                <a:schemeClr val="bg1"/>
              </a:solidFill>
            </a:endParaRP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장애물 있을 경우 초음파 헤드를 좌우 움직이면서 길을 찾는다</a:t>
            </a:r>
            <a:r>
              <a:rPr lang="en-US" altLang="ko-KR" b="1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104715"/>
            <a:ext cx="7429552" cy="2181541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2247591"/>
            <a:ext cx="4643438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초음파 헤드를 </a:t>
            </a:r>
            <a:r>
              <a:rPr lang="en-US" altLang="ko-KR" sz="1300" dirty="0" smtClean="0">
                <a:solidFill>
                  <a:srgbClr val="1555A6"/>
                </a:solidFill>
              </a:rPr>
              <a:t>90</a:t>
            </a:r>
            <a:r>
              <a:rPr lang="ko-KR" altLang="en-US" sz="1300" dirty="0" smtClean="0">
                <a:solidFill>
                  <a:srgbClr val="1555A6"/>
                </a:solidFill>
              </a:rPr>
              <a:t>도 왼쪽으로 회전하여 길찾기 시도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   왼쪽으로 초음파 헤드 돌리기</a:t>
            </a:r>
            <a:endParaRPr lang="en-US" altLang="ko-KR" sz="1300" dirty="0" smtClean="0"/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7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   </a:t>
            </a:r>
            <a:r>
              <a:rPr lang="ko-KR" altLang="en-US" sz="1300" dirty="0" smtClean="0"/>
              <a:t>오른쪽으로 초음파 헤드 돌리기</a:t>
            </a:r>
            <a:endParaRPr lang="en-US" altLang="ko-KR" sz="1300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714348" y="185736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길찾기 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4786322"/>
            <a:ext cx="7429552" cy="1357322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033673"/>
            <a:ext cx="4429124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회전 </a:t>
            </a:r>
            <a:r>
              <a:rPr lang="ko-KR" altLang="en-US" sz="1300" dirty="0" smtClean="0">
                <a:solidFill>
                  <a:srgbClr val="0070C0"/>
                </a:solidFill>
              </a:rPr>
              <a:t>시간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  <a:r>
              <a:rPr lang="ko-KR" altLang="en-US" sz="1300" dirty="0" smtClean="0">
                <a:solidFill>
                  <a:srgbClr val="0070C0"/>
                </a:solidFill>
              </a:rPr>
              <a:t>회전 하는 시간을 설정한다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4643446"/>
            <a:ext cx="357190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초음파 헤드 회전 </a:t>
            </a:r>
            <a:r>
              <a:rPr lang="ko-KR" altLang="en-US" sz="1500" b="1" dirty="0" smtClean="0"/>
              <a:t>시간 </a:t>
            </a:r>
            <a:r>
              <a:rPr lang="ko-KR" altLang="en-US" sz="1500" b="1" dirty="0" smtClean="0"/>
              <a:t>정하기</a:t>
            </a:r>
            <a:endParaRPr lang="ko-KR" altLang="en-US" sz="1500" b="1" dirty="0"/>
          </a:p>
        </p:txBody>
      </p:sp>
      <p:grpSp>
        <p:nvGrpSpPr>
          <p:cNvPr id="33" name="그룹 32"/>
          <p:cNvGrpSpPr/>
          <p:nvPr/>
        </p:nvGrpSpPr>
        <p:grpSpPr>
          <a:xfrm>
            <a:off x="6572264" y="2428868"/>
            <a:ext cx="1715895" cy="1294773"/>
            <a:chOff x="6356567" y="928670"/>
            <a:chExt cx="2077919" cy="1567947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>
              <a:off x="6356567" y="928670"/>
              <a:ext cx="2077919" cy="1567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Freeform 29"/>
            <p:cNvSpPr>
              <a:spLocks/>
            </p:cNvSpPr>
            <p:nvPr/>
          </p:nvSpPr>
          <p:spPr bwMode="auto">
            <a:xfrm rot="2004438" flipH="1">
              <a:off x="6551281" y="1294540"/>
              <a:ext cx="657232" cy="412943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 rot="19595562" flipH="1" flipV="1">
              <a:off x="6551282" y="1860344"/>
              <a:ext cx="657232" cy="412943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714752"/>
            <a:ext cx="3286148" cy="47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857496"/>
            <a:ext cx="3286148" cy="4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857760"/>
            <a:ext cx="2571768" cy="124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  <a:endParaRPr lang="en-US" altLang="ko-KR" sz="4800" b="1" dirty="0" smtClean="0">
              <a:solidFill>
                <a:schemeClr val="bg1"/>
              </a:solidFill>
            </a:endParaRP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구현하기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1260196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장애물 유무에 따른 초음파 헤드 회전으로 길찾기 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DDEDE"/>
              </a:clrFrom>
              <a:clrTo>
                <a:srgbClr val="DDDED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928802"/>
            <a:ext cx="382961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꺾인 연결선 13"/>
          <p:cNvCxnSpPr>
            <a:endCxn id="15" idx="1"/>
          </p:cNvCxnSpPr>
          <p:nvPr/>
        </p:nvCxnSpPr>
        <p:spPr>
          <a:xfrm flipV="1">
            <a:off x="5000628" y="2025511"/>
            <a:ext cx="428628" cy="167018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29256" y="1763901"/>
            <a:ext cx="328614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왼쪽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동안 길찾기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6" name="오른쪽 중괄호 15"/>
          <p:cNvSpPr/>
          <p:nvPr/>
        </p:nvSpPr>
        <p:spPr>
          <a:xfrm>
            <a:off x="4714876" y="1906777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9"/>
          <p:cNvCxnSpPr>
            <a:endCxn id="23" idx="1"/>
          </p:cNvCxnSpPr>
          <p:nvPr/>
        </p:nvCxnSpPr>
        <p:spPr>
          <a:xfrm flipV="1">
            <a:off x="4643438" y="3726894"/>
            <a:ext cx="785818" cy="130734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29256" y="3357562"/>
            <a:ext cx="3286148" cy="738664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있을 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오른쪽 회전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동안 길찾기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4" name="꺾인 연결선 23"/>
          <p:cNvCxnSpPr>
            <a:endCxn id="25" idx="1"/>
          </p:cNvCxnSpPr>
          <p:nvPr/>
        </p:nvCxnSpPr>
        <p:spPr>
          <a:xfrm flipV="1">
            <a:off x="4286248" y="2636554"/>
            <a:ext cx="1143008" cy="435256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29256" y="2374944"/>
            <a:ext cx="328614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없을 때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buFontTx/>
              <a:buChar char="-"/>
            </a:pP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0.7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동안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도로 제자리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6" name="꺾인 연결선 25"/>
          <p:cNvCxnSpPr>
            <a:endCxn id="27" idx="1"/>
          </p:cNvCxnSpPr>
          <p:nvPr/>
        </p:nvCxnSpPr>
        <p:spPr>
          <a:xfrm>
            <a:off x="4214810" y="4685980"/>
            <a:ext cx="1214446" cy="2564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29256" y="4357694"/>
            <a:ext cx="3286148" cy="1169551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있다면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없을 경우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0.8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제자리 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있을 경우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제자리 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8" name="꺾인 연결선 27"/>
          <p:cNvCxnSpPr/>
          <p:nvPr/>
        </p:nvCxnSpPr>
        <p:spPr>
          <a:xfrm>
            <a:off x="4582633" y="5171659"/>
            <a:ext cx="846622" cy="29487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꺾인 연결선 29"/>
          <p:cNvCxnSpPr>
            <a:endCxn id="32" idx="1"/>
          </p:cNvCxnSpPr>
          <p:nvPr/>
        </p:nvCxnSpPr>
        <p:spPr>
          <a:xfrm>
            <a:off x="3357554" y="5715016"/>
            <a:ext cx="2071702" cy="417616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429256" y="5978743"/>
            <a:ext cx="328614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오른쪽으로 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제자리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3" name="오른쪽 중괄호 32"/>
          <p:cNvSpPr/>
          <p:nvPr/>
        </p:nvSpPr>
        <p:spPr>
          <a:xfrm>
            <a:off x="4357686" y="4952348"/>
            <a:ext cx="214314" cy="428628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중괄호 50"/>
          <p:cNvSpPr/>
          <p:nvPr/>
        </p:nvSpPr>
        <p:spPr>
          <a:xfrm>
            <a:off x="4000496" y="2786058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43852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6</a:t>
            </a:r>
            <a:endParaRPr lang="en-US" altLang="ko-KR" sz="4800" b="1" dirty="0" smtClean="0">
              <a:solidFill>
                <a:schemeClr val="bg1"/>
              </a:solidFill>
            </a:endParaRP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2" y="634292"/>
            <a:ext cx="642941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구현하기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33" name="꺾인 연결선 32"/>
          <p:cNvCxnSpPr>
            <a:endCxn id="35" idx="1"/>
          </p:cNvCxnSpPr>
          <p:nvPr/>
        </p:nvCxnSpPr>
        <p:spPr>
          <a:xfrm flipV="1">
            <a:off x="3929058" y="2264110"/>
            <a:ext cx="1357322" cy="52194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86380" y="1571612"/>
            <a:ext cx="3286148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초음파헤드 정면으로 위치 위한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buFontTx/>
              <a:buChar char="-"/>
            </a:pP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DC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(-), 2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DC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(+)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로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방향으로 후진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ko-KR" altLang="en-US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- 0.4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동안 후진한다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오른쪽 중괄호 37"/>
          <p:cNvSpPr/>
          <p:nvPr/>
        </p:nvSpPr>
        <p:spPr>
          <a:xfrm>
            <a:off x="3643306" y="2357430"/>
            <a:ext cx="214314" cy="928694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꺾인 연결선 41"/>
          <p:cNvCxnSpPr>
            <a:endCxn id="43" idx="1"/>
          </p:cNvCxnSpPr>
          <p:nvPr/>
        </p:nvCxnSpPr>
        <p:spPr>
          <a:xfrm>
            <a:off x="3857620" y="3857628"/>
            <a:ext cx="1428760" cy="23732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286380" y="3187013"/>
            <a:ext cx="3286148" cy="1815882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앞서 길찾기 조건에 맞춰 회전 방향과 회전 시간만 큼 회전한다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회전방향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30,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시간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0.7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왼쪽으로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방향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-30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시간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오른쪽으로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도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4" name="오른쪽 중괄호 43"/>
          <p:cNvSpPr/>
          <p:nvPr/>
        </p:nvSpPr>
        <p:spPr>
          <a:xfrm>
            <a:off x="3643306" y="3499308"/>
            <a:ext cx="142876" cy="1001262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꺾인 연결선 46"/>
          <p:cNvCxnSpPr>
            <a:endCxn id="49" idx="1"/>
          </p:cNvCxnSpPr>
          <p:nvPr/>
        </p:nvCxnSpPr>
        <p:spPr>
          <a:xfrm>
            <a:off x="3857620" y="5143512"/>
            <a:ext cx="1428760" cy="41761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286380" y="5407239"/>
            <a:ext cx="3286148" cy="307777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-DC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 정지 시켜 길찾기 종료한다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오른쪽 중괄호 49"/>
          <p:cNvSpPr/>
          <p:nvPr/>
        </p:nvSpPr>
        <p:spPr>
          <a:xfrm>
            <a:off x="3643306" y="4786322"/>
            <a:ext cx="214314" cy="1000132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t="4172" b="578"/>
          <a:stretch>
            <a:fillRect/>
          </a:stretch>
        </p:blipFill>
        <p:spPr bwMode="auto">
          <a:xfrm>
            <a:off x="142844" y="0"/>
            <a:ext cx="292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0" name="꺾인 연결선 99"/>
          <p:cNvCxnSpPr>
            <a:stCxn id="75" idx="1"/>
          </p:cNvCxnSpPr>
          <p:nvPr/>
        </p:nvCxnSpPr>
        <p:spPr>
          <a:xfrm rot="10800000">
            <a:off x="3071802" y="2357431"/>
            <a:ext cx="2584468" cy="178595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꺾인 연결선 98"/>
          <p:cNvCxnSpPr/>
          <p:nvPr/>
        </p:nvCxnSpPr>
        <p:spPr>
          <a:xfrm rot="10800000" flipV="1">
            <a:off x="2500298" y="1571610"/>
            <a:ext cx="3214710" cy="71439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 cstate="print"/>
          <a:srcRect t="4451"/>
          <a:stretch>
            <a:fillRect/>
          </a:stretch>
        </p:blipFill>
        <p:spPr bwMode="auto">
          <a:xfrm>
            <a:off x="4500562" y="214290"/>
            <a:ext cx="1119531" cy="8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5" cstate="print"/>
          <a:srcRect t="15623" b="4956"/>
          <a:stretch>
            <a:fillRect/>
          </a:stretch>
        </p:blipFill>
        <p:spPr bwMode="auto">
          <a:xfrm>
            <a:off x="5656270" y="2143116"/>
            <a:ext cx="122661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" name="Picture 4"/>
          <p:cNvPicPr>
            <a:picLocks noChangeAspect="1" noChangeArrowheads="1"/>
          </p:cNvPicPr>
          <p:nvPr/>
        </p:nvPicPr>
        <p:blipFill>
          <a:blip r:embed="rId6" cstate="print"/>
          <a:srcRect b="12000"/>
          <a:stretch>
            <a:fillRect/>
          </a:stretch>
        </p:blipFill>
        <p:spPr bwMode="auto">
          <a:xfrm>
            <a:off x="6143636" y="4857760"/>
            <a:ext cx="1553482" cy="113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Freeform 29"/>
          <p:cNvSpPr>
            <a:spLocks/>
          </p:cNvSpPr>
          <p:nvPr/>
        </p:nvSpPr>
        <p:spPr bwMode="auto">
          <a:xfrm rot="2004438" flipH="1">
            <a:off x="5697949" y="2378733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78" name="왼쪽/오른쪽 화살표 77"/>
          <p:cNvSpPr/>
          <p:nvPr/>
        </p:nvSpPr>
        <p:spPr>
          <a:xfrm>
            <a:off x="4603324" y="285728"/>
            <a:ext cx="262930" cy="116858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79" name="Freeform 29"/>
          <p:cNvSpPr>
            <a:spLocks/>
          </p:cNvSpPr>
          <p:nvPr/>
        </p:nvSpPr>
        <p:spPr bwMode="auto">
          <a:xfrm rot="3117299" flipH="1">
            <a:off x="6475603" y="5660567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80" name="Freeform 29"/>
          <p:cNvSpPr>
            <a:spLocks/>
          </p:cNvSpPr>
          <p:nvPr/>
        </p:nvSpPr>
        <p:spPr bwMode="auto">
          <a:xfrm rot="12816578" flipH="1">
            <a:off x="7212888" y="5070572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82" name="TextBox 81"/>
          <p:cNvSpPr txBox="1"/>
          <p:nvPr/>
        </p:nvSpPr>
        <p:spPr>
          <a:xfrm>
            <a:off x="6946833" y="2214554"/>
            <a:ext cx="1898277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길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찾기 시도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36455" y="1571611"/>
            <a:ext cx="52129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56" name="그룹 155"/>
          <p:cNvGrpSpPr/>
          <p:nvPr/>
        </p:nvGrpSpPr>
        <p:grpSpPr>
          <a:xfrm>
            <a:off x="3344008" y="1142983"/>
            <a:ext cx="928693" cy="807638"/>
            <a:chOff x="4000497" y="1807087"/>
            <a:chExt cx="1335894" cy="1161760"/>
          </a:xfrm>
        </p:grpSpPr>
        <p:pic>
          <p:nvPicPr>
            <p:cNvPr id="84" name="Picture 6"/>
            <p:cNvPicPr>
              <a:picLocks noChangeAspect="1" noChangeArrowheads="1"/>
            </p:cNvPicPr>
            <p:nvPr/>
          </p:nvPicPr>
          <p:blipFill>
            <a:blip r:embed="rId7" cstate="print">
              <a:lum bright="10000"/>
            </a:blip>
            <a:srcRect/>
            <a:stretch>
              <a:fillRect/>
            </a:stretch>
          </p:blipFill>
          <p:spPr bwMode="auto">
            <a:xfrm rot="16200000">
              <a:off x="4087564" y="1720020"/>
              <a:ext cx="1161760" cy="1335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타원 85"/>
            <p:cNvSpPr/>
            <p:nvPr/>
          </p:nvSpPr>
          <p:spPr>
            <a:xfrm>
              <a:off x="4565683" y="2629176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87" name="타원 86"/>
            <p:cNvSpPr/>
            <p:nvPr/>
          </p:nvSpPr>
          <p:spPr>
            <a:xfrm>
              <a:off x="4590500" y="1819495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88" name="오른쪽 화살표 87"/>
            <p:cNvSpPr/>
            <p:nvPr/>
          </p:nvSpPr>
          <p:spPr>
            <a:xfrm rot="10800000">
              <a:off x="4154639" y="1858468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89" name="오른쪽 화살표 88"/>
            <p:cNvSpPr/>
            <p:nvPr/>
          </p:nvSpPr>
          <p:spPr>
            <a:xfrm rot="10800000">
              <a:off x="4154639" y="2731937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6987345" y="1571611"/>
            <a:ext cx="52129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정지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57" name="그룹 156"/>
          <p:cNvGrpSpPr/>
          <p:nvPr/>
        </p:nvGrpSpPr>
        <p:grpSpPr>
          <a:xfrm>
            <a:off x="5772899" y="1000108"/>
            <a:ext cx="985748" cy="857256"/>
            <a:chOff x="6429388" y="1785926"/>
            <a:chExt cx="1335894" cy="1161760"/>
          </a:xfrm>
        </p:grpSpPr>
        <p:pic>
          <p:nvPicPr>
            <p:cNvPr id="90" name="Picture 6"/>
            <p:cNvPicPr>
              <a:picLocks noChangeAspect="1" noChangeArrowheads="1"/>
            </p:cNvPicPr>
            <p:nvPr/>
          </p:nvPicPr>
          <p:blipFill>
            <a:blip r:embed="rId8" cstate="print">
              <a:lum bright="10000"/>
            </a:blip>
            <a:srcRect/>
            <a:stretch>
              <a:fillRect/>
            </a:stretch>
          </p:blipFill>
          <p:spPr bwMode="auto">
            <a:xfrm rot="16200000">
              <a:off x="6516455" y="1698859"/>
              <a:ext cx="1161760" cy="1335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" name="타원 91"/>
            <p:cNvSpPr/>
            <p:nvPr/>
          </p:nvSpPr>
          <p:spPr>
            <a:xfrm>
              <a:off x="6994574" y="2608015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93" name="타원 92"/>
            <p:cNvSpPr/>
            <p:nvPr/>
          </p:nvSpPr>
          <p:spPr>
            <a:xfrm>
              <a:off x="7019391" y="1798334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</p:grpSp>
      <p:cxnSp>
        <p:nvCxnSpPr>
          <p:cNvPr id="94" name="꺾인 연결선 32"/>
          <p:cNvCxnSpPr>
            <a:stCxn id="74" idx="1"/>
            <a:endCxn id="88" idx="2"/>
          </p:cNvCxnSpPr>
          <p:nvPr/>
        </p:nvCxnSpPr>
        <p:spPr>
          <a:xfrm rot="10800000" flipV="1">
            <a:off x="3522604" y="643194"/>
            <a:ext cx="977959" cy="535507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꺾인 연결선 32"/>
          <p:cNvCxnSpPr>
            <a:stCxn id="74" idx="3"/>
          </p:cNvCxnSpPr>
          <p:nvPr/>
        </p:nvCxnSpPr>
        <p:spPr>
          <a:xfrm>
            <a:off x="5620093" y="643195"/>
            <a:ext cx="380667" cy="428351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1868" y="723109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없을때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000760" y="642918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있을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8" name="꺾인 연결선 97"/>
          <p:cNvCxnSpPr/>
          <p:nvPr/>
        </p:nvCxnSpPr>
        <p:spPr>
          <a:xfrm rot="10800000">
            <a:off x="2571736" y="857232"/>
            <a:ext cx="714380" cy="3571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오른쪽 중괄호 102"/>
          <p:cNvSpPr/>
          <p:nvPr/>
        </p:nvSpPr>
        <p:spPr>
          <a:xfrm>
            <a:off x="2285984" y="1428736"/>
            <a:ext cx="142876" cy="42862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오른쪽 중괄호 103"/>
          <p:cNvSpPr/>
          <p:nvPr/>
        </p:nvSpPr>
        <p:spPr>
          <a:xfrm>
            <a:off x="2285984" y="642918"/>
            <a:ext cx="142876" cy="50006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5" name="꺾인 연결선 104"/>
          <p:cNvCxnSpPr/>
          <p:nvPr/>
        </p:nvCxnSpPr>
        <p:spPr>
          <a:xfrm rot="10800000">
            <a:off x="2786050" y="500042"/>
            <a:ext cx="1714512" cy="158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직선 화살표 연결선 171"/>
          <p:cNvCxnSpPr/>
          <p:nvPr/>
        </p:nvCxnSpPr>
        <p:spPr>
          <a:xfrm rot="16200000" flipH="1">
            <a:off x="6215075" y="2000240"/>
            <a:ext cx="285753" cy="2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직선 화살표 연결선 176"/>
          <p:cNvCxnSpPr>
            <a:stCxn id="75" idx="0"/>
            <a:endCxn id="75" idx="0"/>
          </p:cNvCxnSpPr>
          <p:nvPr/>
        </p:nvCxnSpPr>
        <p:spPr>
          <a:xfrm rot="5400000" flipH="1" flipV="1">
            <a:off x="6269576" y="2143116"/>
            <a:ext cx="1588" cy="1588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4361243" y="3286124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없을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8286776" y="3286124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있을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3786182" y="3714752"/>
            <a:ext cx="217078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동안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제자리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481612" y="3702052"/>
            <a:ext cx="244810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1.6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제자리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08" name="오른쪽 중괄호 207"/>
          <p:cNvSpPr/>
          <p:nvPr/>
        </p:nvSpPr>
        <p:spPr>
          <a:xfrm>
            <a:off x="2928926" y="2928934"/>
            <a:ext cx="142876" cy="85725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6" name="오른쪽 중괄호 245"/>
          <p:cNvSpPr/>
          <p:nvPr/>
        </p:nvSpPr>
        <p:spPr>
          <a:xfrm>
            <a:off x="2714612" y="4000504"/>
            <a:ext cx="214314" cy="928694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4" name="오른쪽 중괄호 253"/>
          <p:cNvSpPr/>
          <p:nvPr/>
        </p:nvSpPr>
        <p:spPr>
          <a:xfrm>
            <a:off x="2714612" y="5072074"/>
            <a:ext cx="142876" cy="78581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5" name="TextBox 254"/>
          <p:cNvSpPr txBox="1"/>
          <p:nvPr/>
        </p:nvSpPr>
        <p:spPr>
          <a:xfrm>
            <a:off x="3886984" y="5263234"/>
            <a:ext cx="2185214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제자리 회전하여 방향 전환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379794" y="3049785"/>
            <a:ext cx="262123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우회전 후 제자리 회전 시간 지정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857620" y="4407107"/>
            <a:ext cx="257153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방향으로 몸통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14" name="꺾인 연결선 113"/>
          <p:cNvCxnSpPr>
            <a:stCxn id="73" idx="1"/>
          </p:cNvCxnSpPr>
          <p:nvPr/>
        </p:nvCxnSpPr>
        <p:spPr>
          <a:xfrm rot="10800000" flipV="1">
            <a:off x="3071802" y="3203674"/>
            <a:ext cx="2307992" cy="1538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꺾인 연결선 32"/>
          <p:cNvCxnSpPr>
            <a:stCxn id="73" idx="1"/>
          </p:cNvCxnSpPr>
          <p:nvPr/>
        </p:nvCxnSpPr>
        <p:spPr>
          <a:xfrm rot="10800000" flipV="1">
            <a:off x="5000630" y="3203673"/>
            <a:ext cx="379165" cy="582515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꺾인 연결선 32"/>
          <p:cNvCxnSpPr>
            <a:stCxn id="73" idx="3"/>
          </p:cNvCxnSpPr>
          <p:nvPr/>
        </p:nvCxnSpPr>
        <p:spPr>
          <a:xfrm>
            <a:off x="8001024" y="3203674"/>
            <a:ext cx="285752" cy="439640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꺾인 연결선 122"/>
          <p:cNvCxnSpPr>
            <a:stCxn id="110" idx="1"/>
          </p:cNvCxnSpPr>
          <p:nvPr/>
        </p:nvCxnSpPr>
        <p:spPr>
          <a:xfrm rot="10800000">
            <a:off x="3000364" y="4429140"/>
            <a:ext cx="857256" cy="131857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3912423" y="6121619"/>
            <a:ext cx="2016899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 정지하여 회전 멈춤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6" name="오른쪽 중괄호 125"/>
          <p:cNvSpPr/>
          <p:nvPr/>
        </p:nvSpPr>
        <p:spPr>
          <a:xfrm>
            <a:off x="2714612" y="5929330"/>
            <a:ext cx="142876" cy="78581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7" name="꺾인 연결선 126"/>
          <p:cNvCxnSpPr>
            <a:stCxn id="255" idx="1"/>
          </p:cNvCxnSpPr>
          <p:nvPr/>
        </p:nvCxnSpPr>
        <p:spPr>
          <a:xfrm rot="10800000" flipV="1">
            <a:off x="2928926" y="5417122"/>
            <a:ext cx="958058" cy="1214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꺾인 연결선 129"/>
          <p:cNvCxnSpPr/>
          <p:nvPr/>
        </p:nvCxnSpPr>
        <p:spPr>
          <a:xfrm rot="10800000" flipV="1">
            <a:off x="2857488" y="6286520"/>
            <a:ext cx="958058" cy="1214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24195</TotalTime>
  <Words>535</Words>
  <Application>Microsoft Office PowerPoint</Application>
  <PresentationFormat>화면 슬라이드 쇼(4:3)</PresentationFormat>
  <Paragraphs>111</Paragraphs>
  <Slides>13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4082</cp:revision>
  <cp:lastPrinted>2016-04-11T08:38:53Z</cp:lastPrinted>
  <dcterms:created xsi:type="dcterms:W3CDTF">2016-03-30T04:54:04Z</dcterms:created>
  <dcterms:modified xsi:type="dcterms:W3CDTF">2024-05-01T05:06:37Z</dcterms:modified>
</cp:coreProperties>
</file>