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5.xml" ContentType="application/vnd.openxmlformats-officedocument.them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Default Extension="png" ContentType="image/png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4" r:id="rId2"/>
    <p:sldMasterId id="2147483676" r:id="rId3"/>
    <p:sldMasterId id="2147483688" r:id="rId4"/>
  </p:sldMasterIdLst>
  <p:notesMasterIdLst>
    <p:notesMasterId r:id="rId16"/>
  </p:notesMasterIdLst>
  <p:handoutMasterIdLst>
    <p:handoutMasterId r:id="rId17"/>
  </p:handoutMasterIdLst>
  <p:sldIdLst>
    <p:sldId id="258" r:id="rId5"/>
    <p:sldId id="259" r:id="rId6"/>
    <p:sldId id="592" r:id="rId7"/>
    <p:sldId id="593" r:id="rId8"/>
    <p:sldId id="594" r:id="rId9"/>
    <p:sldId id="595" r:id="rId10"/>
    <p:sldId id="598" r:id="rId11"/>
    <p:sldId id="599" r:id="rId12"/>
    <p:sldId id="601" r:id="rId13"/>
    <p:sldId id="602" r:id="rId14"/>
    <p:sldId id="603" r:id="rId15"/>
  </p:sldIdLst>
  <p:sldSz cx="9144000" cy="6858000" type="screen4x3"/>
  <p:notesSz cx="6865938" cy="9996488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2880">
          <p15:clr>
            <a:srgbClr val="A4A3A4"/>
          </p15:clr>
        </p15:guide>
        <p15:guide id="4" pos="216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F9801"/>
    <a:srgbClr val="FFC000"/>
    <a:srgbClr val="CC3399"/>
    <a:srgbClr val="1555A6"/>
    <a:srgbClr val="009900"/>
    <a:srgbClr val="E2A028"/>
    <a:srgbClr val="C87700"/>
    <a:srgbClr val="33CC33"/>
    <a:srgbClr val="5FBDAD"/>
    <a:srgbClr val="9BCFD2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7926" autoAdjust="0"/>
    <p:restoredTop sz="95493" autoAdjust="0"/>
  </p:normalViewPr>
  <p:slideViewPr>
    <p:cSldViewPr>
      <p:cViewPr>
        <p:scale>
          <a:sx n="110" d="100"/>
          <a:sy n="110" d="100"/>
        </p:scale>
        <p:origin x="-1644" y="-90"/>
      </p:cViewPr>
      <p:guideLst>
        <p:guide orient="horz" pos="1620"/>
        <p:guide orient="horz" pos="2160"/>
        <p:guide pos="384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0" d="100"/>
          <a:sy n="80" d="100"/>
        </p:scale>
        <p:origin x="-4026" y="-84"/>
      </p:cViewPr>
      <p:guideLst>
        <p:guide orient="horz" pos="3148"/>
        <p:guide pos="2162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4975" cy="5000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89375" y="0"/>
            <a:ext cx="2974975" cy="5000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F9593D-E079-4F0A-9F12-875D308FF7C6}" type="datetimeFigureOut">
              <a:rPr lang="ko-KR" altLang="en-US" smtClean="0"/>
              <a:pPr/>
              <a:t>2024-05-22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9494838"/>
            <a:ext cx="2974975" cy="50006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89375" y="9494838"/>
            <a:ext cx="2974975" cy="50006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5EDF8D-582A-4CC0-9408-8D9A48C17EC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75240" cy="499824"/>
          </a:xfrm>
          <a:prstGeom prst="rect">
            <a:avLst/>
          </a:prstGeom>
        </p:spPr>
        <p:txBody>
          <a:bodyPr vert="horz" lIns="92190" tIns="46095" rIns="92190" bIns="46095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9110" y="1"/>
            <a:ext cx="2975240" cy="499824"/>
          </a:xfrm>
          <a:prstGeom prst="rect">
            <a:avLst/>
          </a:prstGeom>
        </p:spPr>
        <p:txBody>
          <a:bodyPr vert="horz" lIns="92190" tIns="46095" rIns="92190" bIns="46095" rtlCol="0"/>
          <a:lstStyle>
            <a:lvl1pPr algn="r">
              <a:defRPr sz="1200"/>
            </a:lvl1pPr>
          </a:lstStyle>
          <a:p>
            <a:fld id="{B0A3BBB5-8430-4037-A701-F3C973F6E90B}" type="datetimeFigureOut">
              <a:rPr lang="ko-KR" altLang="en-US" smtClean="0"/>
              <a:pPr/>
              <a:t>2024-05-22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33450" y="749300"/>
            <a:ext cx="4999038" cy="37496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190" tIns="46095" rIns="92190" bIns="46095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6595" y="4748334"/>
            <a:ext cx="5492750" cy="4498419"/>
          </a:xfrm>
          <a:prstGeom prst="rect">
            <a:avLst/>
          </a:prstGeom>
        </p:spPr>
        <p:txBody>
          <a:bodyPr vert="horz" lIns="92190" tIns="46095" rIns="92190" bIns="46095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94930"/>
            <a:ext cx="2975240" cy="499824"/>
          </a:xfrm>
          <a:prstGeom prst="rect">
            <a:avLst/>
          </a:prstGeom>
        </p:spPr>
        <p:txBody>
          <a:bodyPr vert="horz" lIns="92190" tIns="46095" rIns="92190" bIns="46095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9110" y="9494930"/>
            <a:ext cx="2975240" cy="499824"/>
          </a:xfrm>
          <a:prstGeom prst="rect">
            <a:avLst/>
          </a:prstGeom>
        </p:spPr>
        <p:txBody>
          <a:bodyPr vert="horz" lIns="92190" tIns="46095" rIns="92190" bIns="46095" rtlCol="0" anchor="b"/>
          <a:lstStyle>
            <a:lvl1pPr algn="r">
              <a:defRPr sz="1200"/>
            </a:lvl1pPr>
          </a:lstStyle>
          <a:p>
            <a:fld id="{790C66D3-638C-42F6-BEC9-F7E98171819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9537481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933450" y="749300"/>
            <a:ext cx="4999038" cy="3749675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0C66D3-638C-42F6-BEC9-F7E981718194}" type="slidenum">
              <a:rPr lang="ko-KR" altLang="en-US" smtClean="0"/>
              <a:pPr/>
              <a:t>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9289229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hyperlink" Target="https://www.google.co.kr/url?sa=i&amp;rct=j&amp;q=&amp;esrc=s&amp;source=images&amp;cd=&amp;cad=rja&amp;uact=8&amp;ved=0ahUKEwiX7bnPiYzQAhUMXLwKHWb_A48QjRwIBw&amp;url=https://pixabay.com/en/pin-location-map-icon-navigation-308802/&amp;bvm=bv.137901846,d.dGc&amp;psig=AFQjCNFiVyi2xYlKIufqwmtTHXG7fXj7jA&amp;ust=1478244899730000" TargetMode="External"/><Relationship Id="rId4" Type="http://schemas.openxmlformats.org/officeDocument/2006/relationships/image" Target="../media/image4.png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10.png"/><Relationship Id="rId5" Type="http://schemas.openxmlformats.org/officeDocument/2006/relationships/hyperlink" Target="https://www.google.co.kr/url?sa=i&amp;rct=j&amp;q=&amp;esrc=s&amp;source=images&amp;cd=&amp;cad=rja&amp;uact=8&amp;ved=0ahUKEwiX7bnPiYzQAhUMXLwKHWb_A48QjRwIBw&amp;url=https://pixabay.com/en/pin-location-map-icon-navigation-308802/&amp;bvm=bv.137901846,d.dGc&amp;psig=AFQjCNFiVyi2xYlKIufqwmtTHXG7fXj7jA&amp;ust=1478244899730000" TargetMode="External"/><Relationship Id="rId4" Type="http://schemas.openxmlformats.org/officeDocument/2006/relationships/image" Target="../media/image4.png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4.png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bg>
      <p:bgPr>
        <a:solidFill>
          <a:schemeClr val="bg1">
            <a:alpha val="5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그림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0741995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24418" y="1709737"/>
            <a:ext cx="7886700" cy="2852738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24418" y="4589860"/>
            <a:ext cx="7886700" cy="1500188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2024-05-22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629837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628651" y="1825229"/>
            <a:ext cx="3841749" cy="435173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73601" y="1825229"/>
            <a:ext cx="3841751" cy="435173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2024-05-22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5528376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365523"/>
            <a:ext cx="7886700" cy="132516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30767" y="1681162"/>
            <a:ext cx="3867151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30767" y="2505075"/>
            <a:ext cx="3867151" cy="368498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29151" y="1681162"/>
            <a:ext cx="3888316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8316" cy="368498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2024-05-22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5752013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2024-05-22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4310345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2024-05-22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6825335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2024-05-22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408083637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2024-05-22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5101248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2024-05-22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086281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544734" y="365523"/>
            <a:ext cx="1970617" cy="581144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628651" y="365523"/>
            <a:ext cx="5712883" cy="581144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2024-05-22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2408138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타원 6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타원 13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타원 14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286001" y="865018"/>
            <a:ext cx="7817009" cy="53642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2022728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981701" y="0"/>
            <a:ext cx="3162300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286512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8" name="Picture 2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0" y="803654"/>
            <a:ext cx="9144000" cy="34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18" descr="position icon에 대한 이미지 검색결과">
            <a:hlinkClick r:id="rId5"/>
          </p:cNvPr>
          <p:cNvPicPr>
            <a:picLocks noChangeAspect="1" noChangeArrowheads="1"/>
          </p:cNvPicPr>
          <p:nvPr userDrawn="1"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76222" y="160712"/>
            <a:ext cx="762005" cy="64614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0646643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 userDrawn="1"/>
        </p:nvSpPr>
        <p:spPr>
          <a:xfrm>
            <a:off x="0" y="0"/>
            <a:ext cx="9144000" cy="1484784"/>
          </a:xfrm>
          <a:prstGeom prst="rect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grpSp>
        <p:nvGrpSpPr>
          <p:cNvPr id="8" name="그룹 7"/>
          <p:cNvGrpSpPr/>
          <p:nvPr userDrawn="1"/>
        </p:nvGrpSpPr>
        <p:grpSpPr>
          <a:xfrm>
            <a:off x="738536" y="901286"/>
            <a:ext cx="8405464" cy="1335848"/>
            <a:chOff x="620688" y="1206694"/>
            <a:chExt cx="6304098" cy="1781130"/>
          </a:xfrm>
        </p:grpSpPr>
        <p:sp>
          <p:nvSpPr>
            <p:cNvPr id="9" name="모서리가 둥근 직사각형 8"/>
            <p:cNvSpPr/>
            <p:nvPr userDrawn="1"/>
          </p:nvSpPr>
          <p:spPr>
            <a:xfrm>
              <a:off x="620688" y="1206694"/>
              <a:ext cx="5616624" cy="1781130"/>
            </a:xfrm>
            <a:prstGeom prst="roundRect">
              <a:avLst>
                <a:gd name="adj" fmla="val 17783"/>
              </a:avLst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직사각형 9"/>
            <p:cNvSpPr/>
            <p:nvPr userDrawn="1"/>
          </p:nvSpPr>
          <p:spPr>
            <a:xfrm>
              <a:off x="1047514" y="1206694"/>
              <a:ext cx="5877272" cy="1781130"/>
            </a:xfrm>
            <a:prstGeom prst="rect">
              <a:avLst/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13" name="그림 1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ctrTitle" hasCustomPrompt="1"/>
          </p:nvPr>
        </p:nvSpPr>
        <p:spPr>
          <a:xfrm>
            <a:off x="908759" y="81635"/>
            <a:ext cx="2180861" cy="877474"/>
          </a:xfrm>
        </p:spPr>
        <p:txBody>
          <a:bodyPr anchor="b"/>
          <a:lstStyle>
            <a:lvl1pPr algn="l">
              <a:defRPr sz="6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en-US" altLang="ko-KR" smtClean="0"/>
              <a:t>00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2171733" y="547093"/>
            <a:ext cx="6858000" cy="354194"/>
          </a:xfrm>
        </p:spPr>
        <p:txBody>
          <a:bodyPr>
            <a:normAutofit/>
          </a:bodyPr>
          <a:lstStyle>
            <a:lvl1pPr marL="0" indent="0" algn="l">
              <a:buNone/>
              <a:defRPr sz="2000" u="none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7163759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모서리가 둥근 직사각형 12"/>
          <p:cNvSpPr/>
          <p:nvPr userDrawn="1"/>
        </p:nvSpPr>
        <p:spPr>
          <a:xfrm>
            <a:off x="1000100" y="714356"/>
            <a:ext cx="7515251" cy="311329"/>
          </a:xfrm>
          <a:prstGeom prst="roundRect">
            <a:avLst>
              <a:gd name="adj" fmla="val 50000"/>
            </a:avLst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26" name="그룹 25"/>
          <p:cNvGrpSpPr/>
          <p:nvPr userDrawn="1"/>
        </p:nvGrpSpPr>
        <p:grpSpPr>
          <a:xfrm>
            <a:off x="240054" y="46989"/>
            <a:ext cx="1437244" cy="1134480"/>
            <a:chOff x="215339" y="303973"/>
            <a:chExt cx="2354619" cy="1086956"/>
          </a:xfrm>
        </p:grpSpPr>
        <p:sp>
          <p:nvSpPr>
            <p:cNvPr id="7" name="타원 6"/>
            <p:cNvSpPr/>
            <p:nvPr userDrawn="1"/>
          </p:nvSpPr>
          <p:spPr>
            <a:xfrm>
              <a:off x="709737" y="371117"/>
              <a:ext cx="165596" cy="9314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" name="타원 7"/>
            <p:cNvSpPr/>
            <p:nvPr userDrawn="1"/>
          </p:nvSpPr>
          <p:spPr>
            <a:xfrm>
              <a:off x="489503" y="401478"/>
              <a:ext cx="139148" cy="78271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" name="타원 8"/>
            <p:cNvSpPr/>
            <p:nvPr userDrawn="1"/>
          </p:nvSpPr>
          <p:spPr>
            <a:xfrm>
              <a:off x="215339" y="492455"/>
              <a:ext cx="826624" cy="464976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타원 9"/>
            <p:cNvSpPr/>
            <p:nvPr userDrawn="1"/>
          </p:nvSpPr>
          <p:spPr>
            <a:xfrm>
              <a:off x="1096295" y="303973"/>
              <a:ext cx="246079" cy="138419"/>
            </a:xfrm>
            <a:prstGeom prst="ellipse">
              <a:avLst/>
            </a:prstGeom>
            <a:solidFill>
              <a:srgbClr val="1555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" name="타원 10"/>
            <p:cNvSpPr/>
            <p:nvPr userDrawn="1"/>
          </p:nvSpPr>
          <p:spPr>
            <a:xfrm>
              <a:off x="1618062" y="322261"/>
              <a:ext cx="636839" cy="358222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" name="타원 11"/>
            <p:cNvSpPr/>
            <p:nvPr userDrawn="1"/>
          </p:nvSpPr>
          <p:spPr>
            <a:xfrm>
              <a:off x="2389394" y="434898"/>
              <a:ext cx="180564" cy="101567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타원 13"/>
            <p:cNvSpPr/>
            <p:nvPr userDrawn="1"/>
          </p:nvSpPr>
          <p:spPr>
            <a:xfrm>
              <a:off x="628651" y="458670"/>
              <a:ext cx="1657349" cy="932259"/>
            </a:xfrm>
            <a:prstGeom prst="ellipse">
              <a:avLst/>
            </a:prstGeom>
            <a:solidFill>
              <a:srgbClr val="1555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" name="타원 14"/>
            <p:cNvSpPr/>
            <p:nvPr userDrawn="1"/>
          </p:nvSpPr>
          <p:spPr>
            <a:xfrm>
              <a:off x="796291" y="552968"/>
              <a:ext cx="1322069" cy="743664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18411124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타원 20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" name="타원 21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" name="타원 22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" name="타원 23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5" name="타원 24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6" name="타원 25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7" name="모서리가 둥근 직사각형 26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8" name="타원 27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9" name="타원 28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0" name="제목 1"/>
          <p:cNvSpPr>
            <a:spLocks noGrp="1"/>
          </p:cNvSpPr>
          <p:nvPr>
            <p:ph type="title"/>
          </p:nvPr>
        </p:nvSpPr>
        <p:spPr>
          <a:xfrm>
            <a:off x="2286001" y="865018"/>
            <a:ext cx="7000404" cy="51228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pic>
        <p:nvPicPr>
          <p:cNvPr id="7" name="그림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509" y="1230239"/>
            <a:ext cx="8738139" cy="5528519"/>
          </a:xfrm>
          <a:prstGeom prst="rect">
            <a:avLst/>
          </a:prstGeom>
        </p:spPr>
      </p:pic>
      <p:pic>
        <p:nvPicPr>
          <p:cNvPr id="8" name="그림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70672" y="663390"/>
            <a:ext cx="831272" cy="467591"/>
          </a:xfrm>
          <a:prstGeom prst="rect">
            <a:avLst/>
          </a:prstGeom>
        </p:spPr>
      </p:pic>
      <p:grpSp>
        <p:nvGrpSpPr>
          <p:cNvPr id="9" name="그룹 87"/>
          <p:cNvGrpSpPr/>
          <p:nvPr userDrawn="1"/>
        </p:nvGrpSpPr>
        <p:grpSpPr>
          <a:xfrm>
            <a:off x="1499265" y="931282"/>
            <a:ext cx="466445" cy="265424"/>
            <a:chOff x="5403068" y="607795"/>
            <a:chExt cx="458380" cy="463727"/>
          </a:xfrm>
        </p:grpSpPr>
        <p:sp>
          <p:nvSpPr>
            <p:cNvPr id="10" name="Rectangle 169"/>
            <p:cNvSpPr>
              <a:spLocks noChangeArrowheads="1"/>
            </p:cNvSpPr>
            <p:nvPr/>
          </p:nvSpPr>
          <p:spPr bwMode="auto">
            <a:xfrm>
              <a:off x="5507306" y="859036"/>
              <a:ext cx="96220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" name="Rectangle 170"/>
            <p:cNvSpPr>
              <a:spLocks noChangeArrowheads="1"/>
            </p:cNvSpPr>
            <p:nvPr/>
          </p:nvSpPr>
          <p:spPr bwMode="auto">
            <a:xfrm>
              <a:off x="5507306" y="749452"/>
              <a:ext cx="331424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" name="Freeform 171"/>
            <p:cNvSpPr>
              <a:spLocks/>
            </p:cNvSpPr>
            <p:nvPr/>
          </p:nvSpPr>
          <p:spPr bwMode="auto">
            <a:xfrm>
              <a:off x="5403068" y="834981"/>
              <a:ext cx="237877" cy="236541"/>
            </a:xfrm>
            <a:custGeom>
              <a:avLst/>
              <a:gdLst/>
              <a:ahLst/>
              <a:cxnLst>
                <a:cxn ang="0">
                  <a:pos x="64" y="169"/>
                </a:cxn>
                <a:cxn ang="0">
                  <a:pos x="64" y="169"/>
                </a:cxn>
                <a:cxn ang="0">
                  <a:pos x="54" y="175"/>
                </a:cxn>
                <a:cxn ang="0">
                  <a:pos x="44" y="177"/>
                </a:cxn>
                <a:cxn ang="0">
                  <a:pos x="36" y="175"/>
                </a:cxn>
                <a:cxn ang="0">
                  <a:pos x="28" y="171"/>
                </a:cxn>
                <a:cxn ang="0">
                  <a:pos x="6" y="149"/>
                </a:cxn>
                <a:cxn ang="0">
                  <a:pos x="6" y="149"/>
                </a:cxn>
                <a:cxn ang="0">
                  <a:pos x="2" y="141"/>
                </a:cxn>
                <a:cxn ang="0">
                  <a:pos x="0" y="133"/>
                </a:cxn>
                <a:cxn ang="0">
                  <a:pos x="2" y="123"/>
                </a:cxn>
                <a:cxn ang="0">
                  <a:pos x="8" y="115"/>
                </a:cxn>
                <a:cxn ang="0">
                  <a:pos x="114" y="8"/>
                </a:cxn>
                <a:cxn ang="0">
                  <a:pos x="114" y="8"/>
                </a:cxn>
                <a:cxn ang="0">
                  <a:pos x="124" y="2"/>
                </a:cxn>
                <a:cxn ang="0">
                  <a:pos x="132" y="0"/>
                </a:cxn>
                <a:cxn ang="0">
                  <a:pos x="142" y="2"/>
                </a:cxn>
                <a:cxn ang="0">
                  <a:pos x="150" y="6"/>
                </a:cxn>
                <a:cxn ang="0">
                  <a:pos x="172" y="28"/>
                </a:cxn>
                <a:cxn ang="0">
                  <a:pos x="172" y="28"/>
                </a:cxn>
                <a:cxn ang="0">
                  <a:pos x="176" y="36"/>
                </a:cxn>
                <a:cxn ang="0">
                  <a:pos x="178" y="45"/>
                </a:cxn>
                <a:cxn ang="0">
                  <a:pos x="176" y="53"/>
                </a:cxn>
                <a:cxn ang="0">
                  <a:pos x="170" y="63"/>
                </a:cxn>
                <a:cxn ang="0">
                  <a:pos x="64" y="169"/>
                </a:cxn>
              </a:cxnLst>
              <a:rect l="0" t="0" r="r" b="b"/>
              <a:pathLst>
                <a:path w="178" h="177">
                  <a:moveTo>
                    <a:pt x="64" y="169"/>
                  </a:moveTo>
                  <a:lnTo>
                    <a:pt x="64" y="169"/>
                  </a:lnTo>
                  <a:lnTo>
                    <a:pt x="54" y="175"/>
                  </a:lnTo>
                  <a:lnTo>
                    <a:pt x="44" y="177"/>
                  </a:lnTo>
                  <a:lnTo>
                    <a:pt x="36" y="175"/>
                  </a:lnTo>
                  <a:lnTo>
                    <a:pt x="28" y="171"/>
                  </a:lnTo>
                  <a:lnTo>
                    <a:pt x="6" y="149"/>
                  </a:lnTo>
                  <a:lnTo>
                    <a:pt x="6" y="149"/>
                  </a:lnTo>
                  <a:lnTo>
                    <a:pt x="2" y="141"/>
                  </a:lnTo>
                  <a:lnTo>
                    <a:pt x="0" y="133"/>
                  </a:lnTo>
                  <a:lnTo>
                    <a:pt x="2" y="123"/>
                  </a:lnTo>
                  <a:lnTo>
                    <a:pt x="8" y="115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24" y="2"/>
                  </a:lnTo>
                  <a:lnTo>
                    <a:pt x="132" y="0"/>
                  </a:lnTo>
                  <a:lnTo>
                    <a:pt x="142" y="2"/>
                  </a:lnTo>
                  <a:lnTo>
                    <a:pt x="150" y="6"/>
                  </a:lnTo>
                  <a:lnTo>
                    <a:pt x="172" y="28"/>
                  </a:lnTo>
                  <a:lnTo>
                    <a:pt x="172" y="28"/>
                  </a:lnTo>
                  <a:lnTo>
                    <a:pt x="176" y="36"/>
                  </a:lnTo>
                  <a:lnTo>
                    <a:pt x="178" y="45"/>
                  </a:lnTo>
                  <a:lnTo>
                    <a:pt x="176" y="53"/>
                  </a:lnTo>
                  <a:lnTo>
                    <a:pt x="170" y="63"/>
                  </a:lnTo>
                  <a:lnTo>
                    <a:pt x="64" y="16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" name="Freeform 172"/>
            <p:cNvSpPr>
              <a:spLocks/>
            </p:cNvSpPr>
            <p:nvPr/>
          </p:nvSpPr>
          <p:spPr bwMode="auto">
            <a:xfrm>
              <a:off x="5424450" y="840327"/>
              <a:ext cx="203131" cy="204467"/>
            </a:xfrm>
            <a:custGeom>
              <a:avLst/>
              <a:gdLst/>
              <a:ahLst/>
              <a:cxnLst>
                <a:cxn ang="0">
                  <a:pos x="44" y="145"/>
                </a:cxn>
                <a:cxn ang="0">
                  <a:pos x="44" y="145"/>
                </a:cxn>
                <a:cxn ang="0">
                  <a:pos x="38" y="151"/>
                </a:cxn>
                <a:cxn ang="0">
                  <a:pos x="30" y="153"/>
                </a:cxn>
                <a:cxn ang="0">
                  <a:pos x="22" y="153"/>
                </a:cxn>
                <a:cxn ang="0">
                  <a:pos x="16" y="151"/>
                </a:cxn>
                <a:cxn ang="0">
                  <a:pos x="2" y="137"/>
                </a:cxn>
                <a:cxn ang="0">
                  <a:pos x="2" y="137"/>
                </a:cxn>
                <a:cxn ang="0">
                  <a:pos x="0" y="131"/>
                </a:cxn>
                <a:cxn ang="0">
                  <a:pos x="0" y="123"/>
                </a:cxn>
                <a:cxn ang="0">
                  <a:pos x="2" y="115"/>
                </a:cxn>
                <a:cxn ang="0">
                  <a:pos x="8" y="107"/>
                </a:cxn>
                <a:cxn ang="0">
                  <a:pos x="108" y="10"/>
                </a:cxn>
                <a:cxn ang="0">
                  <a:pos x="108" y="10"/>
                </a:cxn>
                <a:cxn ang="0">
                  <a:pos x="114" y="4"/>
                </a:cxn>
                <a:cxn ang="0">
                  <a:pos x="122" y="0"/>
                </a:cxn>
                <a:cxn ang="0">
                  <a:pos x="130" y="0"/>
                </a:cxn>
                <a:cxn ang="0">
                  <a:pos x="136" y="4"/>
                </a:cxn>
                <a:cxn ang="0">
                  <a:pos x="150" y="18"/>
                </a:cxn>
                <a:cxn ang="0">
                  <a:pos x="150" y="18"/>
                </a:cxn>
                <a:cxn ang="0">
                  <a:pos x="152" y="24"/>
                </a:cxn>
                <a:cxn ang="0">
                  <a:pos x="152" y="30"/>
                </a:cxn>
                <a:cxn ang="0">
                  <a:pos x="150" y="37"/>
                </a:cxn>
                <a:cxn ang="0">
                  <a:pos x="144" y="45"/>
                </a:cxn>
                <a:cxn ang="0">
                  <a:pos x="44" y="145"/>
                </a:cxn>
              </a:cxnLst>
              <a:rect l="0" t="0" r="r" b="b"/>
              <a:pathLst>
                <a:path w="152" h="153">
                  <a:moveTo>
                    <a:pt x="44" y="145"/>
                  </a:moveTo>
                  <a:lnTo>
                    <a:pt x="44" y="145"/>
                  </a:lnTo>
                  <a:lnTo>
                    <a:pt x="38" y="151"/>
                  </a:lnTo>
                  <a:lnTo>
                    <a:pt x="30" y="153"/>
                  </a:lnTo>
                  <a:lnTo>
                    <a:pt x="22" y="153"/>
                  </a:lnTo>
                  <a:lnTo>
                    <a:pt x="16" y="151"/>
                  </a:lnTo>
                  <a:lnTo>
                    <a:pt x="2" y="137"/>
                  </a:lnTo>
                  <a:lnTo>
                    <a:pt x="2" y="137"/>
                  </a:lnTo>
                  <a:lnTo>
                    <a:pt x="0" y="131"/>
                  </a:lnTo>
                  <a:lnTo>
                    <a:pt x="0" y="123"/>
                  </a:lnTo>
                  <a:lnTo>
                    <a:pt x="2" y="115"/>
                  </a:lnTo>
                  <a:lnTo>
                    <a:pt x="8" y="107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14" y="4"/>
                  </a:lnTo>
                  <a:lnTo>
                    <a:pt x="122" y="0"/>
                  </a:lnTo>
                  <a:lnTo>
                    <a:pt x="130" y="0"/>
                  </a:lnTo>
                  <a:lnTo>
                    <a:pt x="136" y="4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52" y="24"/>
                  </a:lnTo>
                  <a:lnTo>
                    <a:pt x="152" y="30"/>
                  </a:lnTo>
                  <a:lnTo>
                    <a:pt x="150" y="37"/>
                  </a:lnTo>
                  <a:lnTo>
                    <a:pt x="144" y="45"/>
                  </a:lnTo>
                  <a:lnTo>
                    <a:pt x="44" y="145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" name="Freeform 173"/>
            <p:cNvSpPr>
              <a:spLocks/>
            </p:cNvSpPr>
            <p:nvPr/>
          </p:nvSpPr>
          <p:spPr bwMode="auto">
            <a:xfrm>
              <a:off x="5445832" y="861709"/>
              <a:ext cx="168385" cy="167049"/>
            </a:xfrm>
            <a:custGeom>
              <a:avLst/>
              <a:gdLst/>
              <a:ahLst/>
              <a:cxnLst>
                <a:cxn ang="0">
                  <a:pos x="26" y="113"/>
                </a:cxn>
                <a:cxn ang="0">
                  <a:pos x="26" y="113"/>
                </a:cxn>
                <a:cxn ang="0">
                  <a:pos x="14" y="123"/>
                </a:cxn>
                <a:cxn ang="0">
                  <a:pos x="8" y="125"/>
                </a:cxn>
                <a:cxn ang="0">
                  <a:pos x="6" y="12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17"/>
                </a:cxn>
                <a:cxn ang="0">
                  <a:pos x="2" y="111"/>
                </a:cxn>
                <a:cxn ang="0">
                  <a:pos x="12" y="99"/>
                </a:cxn>
                <a:cxn ang="0">
                  <a:pos x="102" y="12"/>
                </a:cxn>
                <a:cxn ang="0">
                  <a:pos x="102" y="12"/>
                </a:cxn>
                <a:cxn ang="0">
                  <a:pos x="114" y="2"/>
                </a:cxn>
                <a:cxn ang="0">
                  <a:pos x="118" y="0"/>
                </a:cxn>
                <a:cxn ang="0">
                  <a:pos x="122" y="0"/>
                </a:cxn>
                <a:cxn ang="0">
                  <a:pos x="126" y="6"/>
                </a:cxn>
                <a:cxn ang="0">
                  <a:pos x="126" y="6"/>
                </a:cxn>
                <a:cxn ang="0">
                  <a:pos x="126" y="8"/>
                </a:cxn>
                <a:cxn ang="0">
                  <a:pos x="124" y="12"/>
                </a:cxn>
                <a:cxn ang="0">
                  <a:pos x="114" y="23"/>
                </a:cxn>
                <a:cxn ang="0">
                  <a:pos x="26" y="113"/>
                </a:cxn>
              </a:cxnLst>
              <a:rect l="0" t="0" r="r" b="b"/>
              <a:pathLst>
                <a:path w="126" h="125">
                  <a:moveTo>
                    <a:pt x="26" y="113"/>
                  </a:moveTo>
                  <a:lnTo>
                    <a:pt x="26" y="113"/>
                  </a:lnTo>
                  <a:lnTo>
                    <a:pt x="14" y="123"/>
                  </a:lnTo>
                  <a:lnTo>
                    <a:pt x="8" y="125"/>
                  </a:lnTo>
                  <a:lnTo>
                    <a:pt x="6" y="125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17"/>
                  </a:lnTo>
                  <a:lnTo>
                    <a:pt x="2" y="111"/>
                  </a:lnTo>
                  <a:lnTo>
                    <a:pt x="12" y="99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14" y="2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6" y="8"/>
                  </a:lnTo>
                  <a:lnTo>
                    <a:pt x="124" y="12"/>
                  </a:lnTo>
                  <a:lnTo>
                    <a:pt x="114" y="23"/>
                  </a:lnTo>
                  <a:lnTo>
                    <a:pt x="26" y="1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" name="Freeform 174"/>
            <p:cNvSpPr>
              <a:spLocks/>
            </p:cNvSpPr>
            <p:nvPr/>
          </p:nvSpPr>
          <p:spPr bwMode="auto">
            <a:xfrm>
              <a:off x="5501960" y="607795"/>
              <a:ext cx="359488" cy="359488"/>
            </a:xfrm>
            <a:custGeom>
              <a:avLst/>
              <a:gdLst/>
              <a:ahLst/>
              <a:cxnLst>
                <a:cxn ang="0">
                  <a:pos x="230" y="229"/>
                </a:cxn>
                <a:cxn ang="0">
                  <a:pos x="208" y="247"/>
                </a:cxn>
                <a:cxn ang="0">
                  <a:pos x="186" y="259"/>
                </a:cxn>
                <a:cxn ang="0">
                  <a:pos x="160" y="267"/>
                </a:cxn>
                <a:cxn ang="0">
                  <a:pos x="134" y="269"/>
                </a:cxn>
                <a:cxn ang="0">
                  <a:pos x="108" y="267"/>
                </a:cxn>
                <a:cxn ang="0">
                  <a:pos x="84" y="259"/>
                </a:cxn>
                <a:cxn ang="0">
                  <a:pos x="60" y="247"/>
                </a:cxn>
                <a:cxn ang="0">
                  <a:pos x="38" y="229"/>
                </a:cxn>
                <a:cxn ang="0">
                  <a:pos x="30" y="219"/>
                </a:cxn>
                <a:cxn ang="0">
                  <a:pos x="14" y="198"/>
                </a:cxn>
                <a:cxn ang="0">
                  <a:pos x="4" y="174"/>
                </a:cxn>
                <a:cxn ang="0">
                  <a:pos x="0" y="148"/>
                </a:cxn>
                <a:cxn ang="0">
                  <a:pos x="0" y="122"/>
                </a:cxn>
                <a:cxn ang="0">
                  <a:pos x="4" y="96"/>
                </a:cxn>
                <a:cxn ang="0">
                  <a:pos x="14" y="72"/>
                </a:cxn>
                <a:cxn ang="0">
                  <a:pos x="30" y="50"/>
                </a:cxn>
                <a:cxn ang="0">
                  <a:pos x="38" y="40"/>
                </a:cxn>
                <a:cxn ang="0">
                  <a:pos x="60" y="22"/>
                </a:cxn>
                <a:cxn ang="0">
                  <a:pos x="84" y="10"/>
                </a:cxn>
                <a:cxn ang="0">
                  <a:pos x="108" y="2"/>
                </a:cxn>
                <a:cxn ang="0">
                  <a:pos x="134" y="0"/>
                </a:cxn>
                <a:cxn ang="0">
                  <a:pos x="160" y="2"/>
                </a:cxn>
                <a:cxn ang="0">
                  <a:pos x="186" y="10"/>
                </a:cxn>
                <a:cxn ang="0">
                  <a:pos x="208" y="22"/>
                </a:cxn>
                <a:cxn ang="0">
                  <a:pos x="230" y="40"/>
                </a:cxn>
                <a:cxn ang="0">
                  <a:pos x="240" y="50"/>
                </a:cxn>
                <a:cxn ang="0">
                  <a:pos x="254" y="72"/>
                </a:cxn>
                <a:cxn ang="0">
                  <a:pos x="264" y="96"/>
                </a:cxn>
                <a:cxn ang="0">
                  <a:pos x="269" y="122"/>
                </a:cxn>
                <a:cxn ang="0">
                  <a:pos x="269" y="148"/>
                </a:cxn>
                <a:cxn ang="0">
                  <a:pos x="264" y="174"/>
                </a:cxn>
                <a:cxn ang="0">
                  <a:pos x="254" y="198"/>
                </a:cxn>
                <a:cxn ang="0">
                  <a:pos x="240" y="219"/>
                </a:cxn>
                <a:cxn ang="0">
                  <a:pos x="230" y="229"/>
                </a:cxn>
              </a:cxnLst>
              <a:rect l="0" t="0" r="r" b="b"/>
              <a:pathLst>
                <a:path w="269" h="269">
                  <a:moveTo>
                    <a:pt x="230" y="229"/>
                  </a:moveTo>
                  <a:lnTo>
                    <a:pt x="230" y="229"/>
                  </a:lnTo>
                  <a:lnTo>
                    <a:pt x="220" y="239"/>
                  </a:lnTo>
                  <a:lnTo>
                    <a:pt x="208" y="247"/>
                  </a:lnTo>
                  <a:lnTo>
                    <a:pt x="198" y="255"/>
                  </a:lnTo>
                  <a:lnTo>
                    <a:pt x="186" y="259"/>
                  </a:lnTo>
                  <a:lnTo>
                    <a:pt x="174" y="263"/>
                  </a:lnTo>
                  <a:lnTo>
                    <a:pt x="160" y="267"/>
                  </a:lnTo>
                  <a:lnTo>
                    <a:pt x="148" y="269"/>
                  </a:lnTo>
                  <a:lnTo>
                    <a:pt x="134" y="269"/>
                  </a:lnTo>
                  <a:lnTo>
                    <a:pt x="122" y="269"/>
                  </a:lnTo>
                  <a:lnTo>
                    <a:pt x="108" y="267"/>
                  </a:lnTo>
                  <a:lnTo>
                    <a:pt x="96" y="263"/>
                  </a:lnTo>
                  <a:lnTo>
                    <a:pt x="84" y="259"/>
                  </a:lnTo>
                  <a:lnTo>
                    <a:pt x="72" y="255"/>
                  </a:lnTo>
                  <a:lnTo>
                    <a:pt x="60" y="247"/>
                  </a:lnTo>
                  <a:lnTo>
                    <a:pt x="50" y="239"/>
                  </a:lnTo>
                  <a:lnTo>
                    <a:pt x="38" y="229"/>
                  </a:lnTo>
                  <a:lnTo>
                    <a:pt x="38" y="229"/>
                  </a:lnTo>
                  <a:lnTo>
                    <a:pt x="30" y="219"/>
                  </a:lnTo>
                  <a:lnTo>
                    <a:pt x="22" y="209"/>
                  </a:lnTo>
                  <a:lnTo>
                    <a:pt x="14" y="198"/>
                  </a:lnTo>
                  <a:lnTo>
                    <a:pt x="10" y="186"/>
                  </a:lnTo>
                  <a:lnTo>
                    <a:pt x="4" y="174"/>
                  </a:lnTo>
                  <a:lnTo>
                    <a:pt x="2" y="162"/>
                  </a:lnTo>
                  <a:lnTo>
                    <a:pt x="0" y="148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2" y="110"/>
                  </a:lnTo>
                  <a:lnTo>
                    <a:pt x="4" y="96"/>
                  </a:lnTo>
                  <a:lnTo>
                    <a:pt x="10" y="84"/>
                  </a:lnTo>
                  <a:lnTo>
                    <a:pt x="14" y="72"/>
                  </a:lnTo>
                  <a:lnTo>
                    <a:pt x="22" y="60"/>
                  </a:lnTo>
                  <a:lnTo>
                    <a:pt x="30" y="5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50" y="30"/>
                  </a:lnTo>
                  <a:lnTo>
                    <a:pt x="60" y="22"/>
                  </a:lnTo>
                  <a:lnTo>
                    <a:pt x="72" y="16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08" y="2"/>
                  </a:lnTo>
                  <a:lnTo>
                    <a:pt x="122" y="0"/>
                  </a:lnTo>
                  <a:lnTo>
                    <a:pt x="134" y="0"/>
                  </a:lnTo>
                  <a:lnTo>
                    <a:pt x="148" y="0"/>
                  </a:lnTo>
                  <a:lnTo>
                    <a:pt x="160" y="2"/>
                  </a:lnTo>
                  <a:lnTo>
                    <a:pt x="174" y="6"/>
                  </a:lnTo>
                  <a:lnTo>
                    <a:pt x="186" y="10"/>
                  </a:lnTo>
                  <a:lnTo>
                    <a:pt x="198" y="16"/>
                  </a:lnTo>
                  <a:lnTo>
                    <a:pt x="208" y="22"/>
                  </a:lnTo>
                  <a:lnTo>
                    <a:pt x="220" y="3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40" y="50"/>
                  </a:lnTo>
                  <a:lnTo>
                    <a:pt x="248" y="60"/>
                  </a:lnTo>
                  <a:lnTo>
                    <a:pt x="254" y="72"/>
                  </a:lnTo>
                  <a:lnTo>
                    <a:pt x="260" y="84"/>
                  </a:lnTo>
                  <a:lnTo>
                    <a:pt x="264" y="96"/>
                  </a:lnTo>
                  <a:lnTo>
                    <a:pt x="267" y="110"/>
                  </a:lnTo>
                  <a:lnTo>
                    <a:pt x="269" y="122"/>
                  </a:lnTo>
                  <a:lnTo>
                    <a:pt x="269" y="136"/>
                  </a:lnTo>
                  <a:lnTo>
                    <a:pt x="269" y="148"/>
                  </a:lnTo>
                  <a:lnTo>
                    <a:pt x="267" y="162"/>
                  </a:lnTo>
                  <a:lnTo>
                    <a:pt x="264" y="174"/>
                  </a:lnTo>
                  <a:lnTo>
                    <a:pt x="260" y="186"/>
                  </a:lnTo>
                  <a:lnTo>
                    <a:pt x="254" y="198"/>
                  </a:lnTo>
                  <a:lnTo>
                    <a:pt x="248" y="209"/>
                  </a:lnTo>
                  <a:lnTo>
                    <a:pt x="240" y="219"/>
                  </a:lnTo>
                  <a:lnTo>
                    <a:pt x="230" y="229"/>
                  </a:lnTo>
                  <a:lnTo>
                    <a:pt x="230" y="22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" name="Freeform 175"/>
            <p:cNvSpPr>
              <a:spLocks/>
            </p:cNvSpPr>
            <p:nvPr/>
          </p:nvSpPr>
          <p:spPr bwMode="auto">
            <a:xfrm>
              <a:off x="5509979" y="615813"/>
              <a:ext cx="344788" cy="343452"/>
            </a:xfrm>
            <a:custGeom>
              <a:avLst/>
              <a:gdLst/>
              <a:ahLst/>
              <a:cxnLst>
                <a:cxn ang="0">
                  <a:pos x="38" y="219"/>
                </a:cxn>
                <a:cxn ang="0">
                  <a:pos x="38" y="219"/>
                </a:cxn>
                <a:cxn ang="0">
                  <a:pos x="28" y="209"/>
                </a:cxn>
                <a:cxn ang="0">
                  <a:pos x="20" y="200"/>
                </a:cxn>
                <a:cxn ang="0">
                  <a:pos x="14" y="190"/>
                </a:cxn>
                <a:cxn ang="0">
                  <a:pos x="8" y="178"/>
                </a:cxn>
                <a:cxn ang="0">
                  <a:pos x="4" y="166"/>
                </a:cxn>
                <a:cxn ang="0">
                  <a:pos x="2" y="154"/>
                </a:cxn>
                <a:cxn ang="0">
                  <a:pos x="0" y="130"/>
                </a:cxn>
                <a:cxn ang="0">
                  <a:pos x="2" y="104"/>
                </a:cxn>
                <a:cxn ang="0">
                  <a:pos x="4" y="92"/>
                </a:cxn>
                <a:cxn ang="0">
                  <a:pos x="8" y="80"/>
                </a:cxn>
                <a:cxn ang="0">
                  <a:pos x="14" y="70"/>
                </a:cxn>
                <a:cxn ang="0">
                  <a:pos x="20" y="58"/>
                </a:cxn>
                <a:cxn ang="0">
                  <a:pos x="28" y="48"/>
                </a:cxn>
                <a:cxn ang="0">
                  <a:pos x="38" y="38"/>
                </a:cxn>
                <a:cxn ang="0">
                  <a:pos x="38" y="38"/>
                </a:cxn>
                <a:cxn ang="0">
                  <a:pos x="46" y="28"/>
                </a:cxn>
                <a:cxn ang="0">
                  <a:pos x="58" y="22"/>
                </a:cxn>
                <a:cxn ang="0">
                  <a:pos x="68" y="14"/>
                </a:cxn>
                <a:cxn ang="0">
                  <a:pos x="80" y="10"/>
                </a:cxn>
                <a:cxn ang="0">
                  <a:pos x="92" y="6"/>
                </a:cxn>
                <a:cxn ang="0">
                  <a:pos x="104" y="2"/>
                </a:cxn>
                <a:cxn ang="0">
                  <a:pos x="128" y="0"/>
                </a:cxn>
                <a:cxn ang="0">
                  <a:pos x="154" y="2"/>
                </a:cxn>
                <a:cxn ang="0">
                  <a:pos x="166" y="6"/>
                </a:cxn>
                <a:cxn ang="0">
                  <a:pos x="178" y="10"/>
                </a:cxn>
                <a:cxn ang="0">
                  <a:pos x="188" y="14"/>
                </a:cxn>
                <a:cxn ang="0">
                  <a:pos x="200" y="22"/>
                </a:cxn>
                <a:cxn ang="0">
                  <a:pos x="210" y="28"/>
                </a:cxn>
                <a:cxn ang="0">
                  <a:pos x="220" y="38"/>
                </a:cxn>
                <a:cxn ang="0">
                  <a:pos x="220" y="38"/>
                </a:cxn>
                <a:cxn ang="0">
                  <a:pos x="228" y="48"/>
                </a:cxn>
                <a:cxn ang="0">
                  <a:pos x="236" y="58"/>
                </a:cxn>
                <a:cxn ang="0">
                  <a:pos x="244" y="70"/>
                </a:cxn>
                <a:cxn ang="0">
                  <a:pos x="248" y="80"/>
                </a:cxn>
                <a:cxn ang="0">
                  <a:pos x="252" y="92"/>
                </a:cxn>
                <a:cxn ang="0">
                  <a:pos x="256" y="104"/>
                </a:cxn>
                <a:cxn ang="0">
                  <a:pos x="258" y="130"/>
                </a:cxn>
                <a:cxn ang="0">
                  <a:pos x="256" y="154"/>
                </a:cxn>
                <a:cxn ang="0">
                  <a:pos x="252" y="166"/>
                </a:cxn>
                <a:cxn ang="0">
                  <a:pos x="248" y="178"/>
                </a:cxn>
                <a:cxn ang="0">
                  <a:pos x="244" y="190"/>
                </a:cxn>
                <a:cxn ang="0">
                  <a:pos x="236" y="200"/>
                </a:cxn>
                <a:cxn ang="0">
                  <a:pos x="228" y="209"/>
                </a:cxn>
                <a:cxn ang="0">
                  <a:pos x="220" y="219"/>
                </a:cxn>
                <a:cxn ang="0">
                  <a:pos x="220" y="219"/>
                </a:cxn>
                <a:cxn ang="0">
                  <a:pos x="210" y="229"/>
                </a:cxn>
                <a:cxn ang="0">
                  <a:pos x="200" y="237"/>
                </a:cxn>
                <a:cxn ang="0">
                  <a:pos x="188" y="243"/>
                </a:cxn>
                <a:cxn ang="0">
                  <a:pos x="178" y="249"/>
                </a:cxn>
                <a:cxn ang="0">
                  <a:pos x="166" y="253"/>
                </a:cxn>
                <a:cxn ang="0">
                  <a:pos x="154" y="255"/>
                </a:cxn>
                <a:cxn ang="0">
                  <a:pos x="128" y="257"/>
                </a:cxn>
                <a:cxn ang="0">
                  <a:pos x="104" y="255"/>
                </a:cxn>
                <a:cxn ang="0">
                  <a:pos x="92" y="253"/>
                </a:cxn>
                <a:cxn ang="0">
                  <a:pos x="80" y="249"/>
                </a:cxn>
                <a:cxn ang="0">
                  <a:pos x="68" y="243"/>
                </a:cxn>
                <a:cxn ang="0">
                  <a:pos x="58" y="237"/>
                </a:cxn>
                <a:cxn ang="0">
                  <a:pos x="46" y="229"/>
                </a:cxn>
                <a:cxn ang="0">
                  <a:pos x="38" y="219"/>
                </a:cxn>
                <a:cxn ang="0">
                  <a:pos x="38" y="219"/>
                </a:cxn>
              </a:cxnLst>
              <a:rect l="0" t="0" r="r" b="b"/>
              <a:pathLst>
                <a:path w="258" h="257">
                  <a:moveTo>
                    <a:pt x="38" y="219"/>
                  </a:moveTo>
                  <a:lnTo>
                    <a:pt x="38" y="219"/>
                  </a:lnTo>
                  <a:lnTo>
                    <a:pt x="28" y="209"/>
                  </a:lnTo>
                  <a:lnTo>
                    <a:pt x="20" y="200"/>
                  </a:lnTo>
                  <a:lnTo>
                    <a:pt x="14" y="190"/>
                  </a:lnTo>
                  <a:lnTo>
                    <a:pt x="8" y="178"/>
                  </a:lnTo>
                  <a:lnTo>
                    <a:pt x="4" y="166"/>
                  </a:lnTo>
                  <a:lnTo>
                    <a:pt x="2" y="154"/>
                  </a:lnTo>
                  <a:lnTo>
                    <a:pt x="0" y="130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8" y="80"/>
                  </a:lnTo>
                  <a:lnTo>
                    <a:pt x="14" y="70"/>
                  </a:lnTo>
                  <a:lnTo>
                    <a:pt x="20" y="58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46" y="28"/>
                  </a:lnTo>
                  <a:lnTo>
                    <a:pt x="58" y="22"/>
                  </a:lnTo>
                  <a:lnTo>
                    <a:pt x="68" y="14"/>
                  </a:lnTo>
                  <a:lnTo>
                    <a:pt x="80" y="10"/>
                  </a:lnTo>
                  <a:lnTo>
                    <a:pt x="92" y="6"/>
                  </a:lnTo>
                  <a:lnTo>
                    <a:pt x="104" y="2"/>
                  </a:lnTo>
                  <a:lnTo>
                    <a:pt x="128" y="0"/>
                  </a:lnTo>
                  <a:lnTo>
                    <a:pt x="154" y="2"/>
                  </a:lnTo>
                  <a:lnTo>
                    <a:pt x="166" y="6"/>
                  </a:lnTo>
                  <a:lnTo>
                    <a:pt x="178" y="10"/>
                  </a:lnTo>
                  <a:lnTo>
                    <a:pt x="188" y="14"/>
                  </a:lnTo>
                  <a:lnTo>
                    <a:pt x="200" y="22"/>
                  </a:lnTo>
                  <a:lnTo>
                    <a:pt x="210" y="28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8" y="48"/>
                  </a:lnTo>
                  <a:lnTo>
                    <a:pt x="236" y="58"/>
                  </a:lnTo>
                  <a:lnTo>
                    <a:pt x="244" y="70"/>
                  </a:lnTo>
                  <a:lnTo>
                    <a:pt x="248" y="80"/>
                  </a:lnTo>
                  <a:lnTo>
                    <a:pt x="252" y="92"/>
                  </a:lnTo>
                  <a:lnTo>
                    <a:pt x="256" y="104"/>
                  </a:lnTo>
                  <a:lnTo>
                    <a:pt x="258" y="130"/>
                  </a:lnTo>
                  <a:lnTo>
                    <a:pt x="256" y="154"/>
                  </a:lnTo>
                  <a:lnTo>
                    <a:pt x="252" y="166"/>
                  </a:lnTo>
                  <a:lnTo>
                    <a:pt x="248" y="178"/>
                  </a:lnTo>
                  <a:lnTo>
                    <a:pt x="244" y="190"/>
                  </a:lnTo>
                  <a:lnTo>
                    <a:pt x="236" y="200"/>
                  </a:lnTo>
                  <a:lnTo>
                    <a:pt x="228" y="209"/>
                  </a:lnTo>
                  <a:lnTo>
                    <a:pt x="220" y="219"/>
                  </a:lnTo>
                  <a:lnTo>
                    <a:pt x="220" y="219"/>
                  </a:lnTo>
                  <a:lnTo>
                    <a:pt x="210" y="229"/>
                  </a:lnTo>
                  <a:lnTo>
                    <a:pt x="200" y="237"/>
                  </a:lnTo>
                  <a:lnTo>
                    <a:pt x="188" y="243"/>
                  </a:lnTo>
                  <a:lnTo>
                    <a:pt x="178" y="249"/>
                  </a:lnTo>
                  <a:lnTo>
                    <a:pt x="166" y="253"/>
                  </a:lnTo>
                  <a:lnTo>
                    <a:pt x="154" y="255"/>
                  </a:lnTo>
                  <a:lnTo>
                    <a:pt x="128" y="257"/>
                  </a:lnTo>
                  <a:lnTo>
                    <a:pt x="104" y="255"/>
                  </a:lnTo>
                  <a:lnTo>
                    <a:pt x="92" y="253"/>
                  </a:lnTo>
                  <a:lnTo>
                    <a:pt x="80" y="249"/>
                  </a:lnTo>
                  <a:lnTo>
                    <a:pt x="68" y="243"/>
                  </a:lnTo>
                  <a:lnTo>
                    <a:pt x="58" y="237"/>
                  </a:lnTo>
                  <a:lnTo>
                    <a:pt x="46" y="229"/>
                  </a:lnTo>
                  <a:lnTo>
                    <a:pt x="38" y="219"/>
                  </a:lnTo>
                  <a:lnTo>
                    <a:pt x="38" y="21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" name="Freeform 176"/>
            <p:cNvSpPr>
              <a:spLocks/>
            </p:cNvSpPr>
            <p:nvPr/>
          </p:nvSpPr>
          <p:spPr bwMode="auto">
            <a:xfrm>
              <a:off x="5515324" y="623832"/>
              <a:ext cx="331424" cy="330088"/>
            </a:xfrm>
            <a:custGeom>
              <a:avLst/>
              <a:gdLst/>
              <a:ahLst/>
              <a:cxnLst>
                <a:cxn ang="0">
                  <a:pos x="36" y="211"/>
                </a:cxn>
                <a:cxn ang="0">
                  <a:pos x="36" y="211"/>
                </a:cxn>
                <a:cxn ang="0">
                  <a:pos x="28" y="201"/>
                </a:cxn>
                <a:cxn ang="0">
                  <a:pos x="20" y="192"/>
                </a:cxn>
                <a:cxn ang="0">
                  <a:pos x="14" y="182"/>
                </a:cxn>
                <a:cxn ang="0">
                  <a:pos x="8" y="172"/>
                </a:cxn>
                <a:cxn ang="0">
                  <a:pos x="2" y="148"/>
                </a:cxn>
                <a:cxn ang="0">
                  <a:pos x="0" y="126"/>
                </a:cxn>
                <a:cxn ang="0">
                  <a:pos x="2" y="102"/>
                </a:cxn>
                <a:cxn ang="0">
                  <a:pos x="10" y="78"/>
                </a:cxn>
                <a:cxn ang="0">
                  <a:pos x="14" y="68"/>
                </a:cxn>
                <a:cxn ang="0">
                  <a:pos x="20" y="56"/>
                </a:cxn>
                <a:cxn ang="0">
                  <a:pos x="28" y="46"/>
                </a:cxn>
                <a:cxn ang="0">
                  <a:pos x="36" y="38"/>
                </a:cxn>
                <a:cxn ang="0">
                  <a:pos x="36" y="38"/>
                </a:cxn>
                <a:cxn ang="0">
                  <a:pos x="46" y="28"/>
                </a:cxn>
                <a:cxn ang="0">
                  <a:pos x="56" y="22"/>
                </a:cxn>
                <a:cxn ang="0">
                  <a:pos x="66" y="16"/>
                </a:cxn>
                <a:cxn ang="0">
                  <a:pos x="78" y="10"/>
                </a:cxn>
                <a:cxn ang="0">
                  <a:pos x="100" y="4"/>
                </a:cxn>
                <a:cxn ang="0">
                  <a:pos x="124" y="0"/>
                </a:cxn>
                <a:cxn ang="0">
                  <a:pos x="148" y="2"/>
                </a:cxn>
                <a:cxn ang="0">
                  <a:pos x="170" y="10"/>
                </a:cxn>
                <a:cxn ang="0">
                  <a:pos x="182" y="14"/>
                </a:cxn>
                <a:cxn ang="0">
                  <a:pos x="192" y="20"/>
                </a:cxn>
                <a:cxn ang="0">
                  <a:pos x="202" y="28"/>
                </a:cxn>
                <a:cxn ang="0">
                  <a:pos x="212" y="36"/>
                </a:cxn>
                <a:cxn ang="0">
                  <a:pos x="212" y="36"/>
                </a:cxn>
                <a:cxn ang="0">
                  <a:pos x="220" y="46"/>
                </a:cxn>
                <a:cxn ang="0">
                  <a:pos x="228" y="56"/>
                </a:cxn>
                <a:cxn ang="0">
                  <a:pos x="234" y="66"/>
                </a:cxn>
                <a:cxn ang="0">
                  <a:pos x="238" y="78"/>
                </a:cxn>
                <a:cxn ang="0">
                  <a:pos x="244" y="100"/>
                </a:cxn>
                <a:cxn ang="0">
                  <a:pos x="248" y="124"/>
                </a:cxn>
                <a:cxn ang="0">
                  <a:pos x="244" y="148"/>
                </a:cxn>
                <a:cxn ang="0">
                  <a:pos x="238" y="170"/>
                </a:cxn>
                <a:cxn ang="0">
                  <a:pos x="232" y="182"/>
                </a:cxn>
                <a:cxn ang="0">
                  <a:pos x="226" y="192"/>
                </a:cxn>
                <a:cxn ang="0">
                  <a:pos x="218" y="201"/>
                </a:cxn>
                <a:cxn ang="0">
                  <a:pos x="210" y="211"/>
                </a:cxn>
                <a:cxn ang="0">
                  <a:pos x="210" y="211"/>
                </a:cxn>
                <a:cxn ang="0">
                  <a:pos x="200" y="219"/>
                </a:cxn>
                <a:cxn ang="0">
                  <a:pos x="190" y="227"/>
                </a:cxn>
                <a:cxn ang="0">
                  <a:pos x="180" y="233"/>
                </a:cxn>
                <a:cxn ang="0">
                  <a:pos x="170" y="237"/>
                </a:cxn>
                <a:cxn ang="0">
                  <a:pos x="146" y="245"/>
                </a:cxn>
                <a:cxn ang="0">
                  <a:pos x="122" y="247"/>
                </a:cxn>
                <a:cxn ang="0">
                  <a:pos x="100" y="245"/>
                </a:cxn>
                <a:cxn ang="0">
                  <a:pos x="76" y="239"/>
                </a:cxn>
                <a:cxn ang="0">
                  <a:pos x="66" y="233"/>
                </a:cxn>
                <a:cxn ang="0">
                  <a:pos x="54" y="227"/>
                </a:cxn>
                <a:cxn ang="0">
                  <a:pos x="44" y="219"/>
                </a:cxn>
                <a:cxn ang="0">
                  <a:pos x="36" y="211"/>
                </a:cxn>
                <a:cxn ang="0">
                  <a:pos x="36" y="211"/>
                </a:cxn>
              </a:cxnLst>
              <a:rect l="0" t="0" r="r" b="b"/>
              <a:pathLst>
                <a:path w="248" h="247">
                  <a:moveTo>
                    <a:pt x="36" y="211"/>
                  </a:moveTo>
                  <a:lnTo>
                    <a:pt x="36" y="211"/>
                  </a:lnTo>
                  <a:lnTo>
                    <a:pt x="28" y="201"/>
                  </a:lnTo>
                  <a:lnTo>
                    <a:pt x="20" y="192"/>
                  </a:lnTo>
                  <a:lnTo>
                    <a:pt x="14" y="182"/>
                  </a:lnTo>
                  <a:lnTo>
                    <a:pt x="8" y="172"/>
                  </a:lnTo>
                  <a:lnTo>
                    <a:pt x="2" y="148"/>
                  </a:lnTo>
                  <a:lnTo>
                    <a:pt x="0" y="126"/>
                  </a:lnTo>
                  <a:lnTo>
                    <a:pt x="2" y="102"/>
                  </a:lnTo>
                  <a:lnTo>
                    <a:pt x="10" y="78"/>
                  </a:lnTo>
                  <a:lnTo>
                    <a:pt x="14" y="68"/>
                  </a:lnTo>
                  <a:lnTo>
                    <a:pt x="20" y="56"/>
                  </a:lnTo>
                  <a:lnTo>
                    <a:pt x="28" y="46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46" y="28"/>
                  </a:lnTo>
                  <a:lnTo>
                    <a:pt x="56" y="22"/>
                  </a:lnTo>
                  <a:lnTo>
                    <a:pt x="66" y="16"/>
                  </a:lnTo>
                  <a:lnTo>
                    <a:pt x="78" y="10"/>
                  </a:lnTo>
                  <a:lnTo>
                    <a:pt x="100" y="4"/>
                  </a:lnTo>
                  <a:lnTo>
                    <a:pt x="124" y="0"/>
                  </a:lnTo>
                  <a:lnTo>
                    <a:pt x="148" y="2"/>
                  </a:lnTo>
                  <a:lnTo>
                    <a:pt x="170" y="10"/>
                  </a:lnTo>
                  <a:lnTo>
                    <a:pt x="182" y="14"/>
                  </a:lnTo>
                  <a:lnTo>
                    <a:pt x="192" y="20"/>
                  </a:lnTo>
                  <a:lnTo>
                    <a:pt x="202" y="28"/>
                  </a:lnTo>
                  <a:lnTo>
                    <a:pt x="212" y="36"/>
                  </a:lnTo>
                  <a:lnTo>
                    <a:pt x="212" y="36"/>
                  </a:lnTo>
                  <a:lnTo>
                    <a:pt x="220" y="46"/>
                  </a:lnTo>
                  <a:lnTo>
                    <a:pt x="228" y="56"/>
                  </a:lnTo>
                  <a:lnTo>
                    <a:pt x="234" y="66"/>
                  </a:lnTo>
                  <a:lnTo>
                    <a:pt x="238" y="78"/>
                  </a:lnTo>
                  <a:lnTo>
                    <a:pt x="244" y="100"/>
                  </a:lnTo>
                  <a:lnTo>
                    <a:pt x="248" y="124"/>
                  </a:lnTo>
                  <a:lnTo>
                    <a:pt x="244" y="148"/>
                  </a:lnTo>
                  <a:lnTo>
                    <a:pt x="238" y="170"/>
                  </a:lnTo>
                  <a:lnTo>
                    <a:pt x="232" y="182"/>
                  </a:lnTo>
                  <a:lnTo>
                    <a:pt x="226" y="192"/>
                  </a:lnTo>
                  <a:lnTo>
                    <a:pt x="218" y="201"/>
                  </a:lnTo>
                  <a:lnTo>
                    <a:pt x="210" y="211"/>
                  </a:lnTo>
                  <a:lnTo>
                    <a:pt x="210" y="211"/>
                  </a:lnTo>
                  <a:lnTo>
                    <a:pt x="200" y="219"/>
                  </a:lnTo>
                  <a:lnTo>
                    <a:pt x="190" y="227"/>
                  </a:lnTo>
                  <a:lnTo>
                    <a:pt x="180" y="233"/>
                  </a:lnTo>
                  <a:lnTo>
                    <a:pt x="170" y="237"/>
                  </a:lnTo>
                  <a:lnTo>
                    <a:pt x="146" y="245"/>
                  </a:lnTo>
                  <a:lnTo>
                    <a:pt x="122" y="247"/>
                  </a:lnTo>
                  <a:lnTo>
                    <a:pt x="100" y="245"/>
                  </a:lnTo>
                  <a:lnTo>
                    <a:pt x="76" y="239"/>
                  </a:lnTo>
                  <a:lnTo>
                    <a:pt x="66" y="233"/>
                  </a:lnTo>
                  <a:lnTo>
                    <a:pt x="54" y="227"/>
                  </a:lnTo>
                  <a:lnTo>
                    <a:pt x="44" y="219"/>
                  </a:lnTo>
                  <a:lnTo>
                    <a:pt x="36" y="211"/>
                  </a:lnTo>
                  <a:lnTo>
                    <a:pt x="36" y="211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" name="Freeform 179"/>
            <p:cNvSpPr>
              <a:spLocks/>
            </p:cNvSpPr>
            <p:nvPr/>
          </p:nvSpPr>
          <p:spPr bwMode="auto">
            <a:xfrm>
              <a:off x="5560761" y="669269"/>
              <a:ext cx="240550" cy="239214"/>
            </a:xfrm>
            <a:custGeom>
              <a:avLst/>
              <a:gdLst/>
              <a:ahLst/>
              <a:cxnLst>
                <a:cxn ang="0">
                  <a:pos x="26" y="154"/>
                </a:cxn>
                <a:cxn ang="0">
                  <a:pos x="26" y="154"/>
                </a:cxn>
                <a:cxn ang="0">
                  <a:pos x="16" y="138"/>
                </a:cxn>
                <a:cxn ang="0">
                  <a:pos x="8" y="124"/>
                </a:cxn>
                <a:cxn ang="0">
                  <a:pos x="2" y="106"/>
                </a:cxn>
                <a:cxn ang="0">
                  <a:pos x="0" y="90"/>
                </a:cxn>
                <a:cxn ang="0">
                  <a:pos x="2" y="72"/>
                </a:cxn>
                <a:cxn ang="0">
                  <a:pos x="8" y="56"/>
                </a:cxn>
                <a:cxn ang="0">
                  <a:pos x="16" y="40"/>
                </a:cxn>
                <a:cxn ang="0">
                  <a:pos x="26" y="26"/>
                </a:cxn>
                <a:cxn ang="0">
                  <a:pos x="26" y="26"/>
                </a:cxn>
                <a:cxn ang="0">
                  <a:pos x="40" y="14"/>
                </a:cxn>
                <a:cxn ang="0">
                  <a:pos x="56" y="6"/>
                </a:cxn>
                <a:cxn ang="0">
                  <a:pos x="74" y="0"/>
                </a:cxn>
                <a:cxn ang="0">
                  <a:pos x="90" y="0"/>
                </a:cxn>
                <a:cxn ang="0">
                  <a:pos x="108" y="0"/>
                </a:cxn>
                <a:cxn ang="0">
                  <a:pos x="124" y="6"/>
                </a:cxn>
                <a:cxn ang="0">
                  <a:pos x="140" y="14"/>
                </a:cxn>
                <a:cxn ang="0">
                  <a:pos x="154" y="26"/>
                </a:cxn>
                <a:cxn ang="0">
                  <a:pos x="154" y="26"/>
                </a:cxn>
                <a:cxn ang="0">
                  <a:pos x="166" y="40"/>
                </a:cxn>
                <a:cxn ang="0">
                  <a:pos x="174" y="56"/>
                </a:cxn>
                <a:cxn ang="0">
                  <a:pos x="180" y="72"/>
                </a:cxn>
                <a:cxn ang="0">
                  <a:pos x="180" y="90"/>
                </a:cxn>
                <a:cxn ang="0">
                  <a:pos x="180" y="106"/>
                </a:cxn>
                <a:cxn ang="0">
                  <a:pos x="174" y="124"/>
                </a:cxn>
                <a:cxn ang="0">
                  <a:pos x="166" y="138"/>
                </a:cxn>
                <a:cxn ang="0">
                  <a:pos x="154" y="154"/>
                </a:cxn>
                <a:cxn ang="0">
                  <a:pos x="154" y="154"/>
                </a:cxn>
                <a:cxn ang="0">
                  <a:pos x="140" y="163"/>
                </a:cxn>
                <a:cxn ang="0">
                  <a:pos x="124" y="171"/>
                </a:cxn>
                <a:cxn ang="0">
                  <a:pos x="108" y="177"/>
                </a:cxn>
                <a:cxn ang="0">
                  <a:pos x="90" y="179"/>
                </a:cxn>
                <a:cxn ang="0">
                  <a:pos x="74" y="177"/>
                </a:cxn>
                <a:cxn ang="0">
                  <a:pos x="56" y="171"/>
                </a:cxn>
                <a:cxn ang="0">
                  <a:pos x="40" y="163"/>
                </a:cxn>
                <a:cxn ang="0">
                  <a:pos x="26" y="154"/>
                </a:cxn>
                <a:cxn ang="0">
                  <a:pos x="26" y="154"/>
                </a:cxn>
              </a:cxnLst>
              <a:rect l="0" t="0" r="r" b="b"/>
              <a:pathLst>
                <a:path w="180" h="179">
                  <a:moveTo>
                    <a:pt x="26" y="154"/>
                  </a:moveTo>
                  <a:lnTo>
                    <a:pt x="26" y="154"/>
                  </a:lnTo>
                  <a:lnTo>
                    <a:pt x="16" y="138"/>
                  </a:lnTo>
                  <a:lnTo>
                    <a:pt x="8" y="124"/>
                  </a:lnTo>
                  <a:lnTo>
                    <a:pt x="2" y="106"/>
                  </a:lnTo>
                  <a:lnTo>
                    <a:pt x="0" y="90"/>
                  </a:lnTo>
                  <a:lnTo>
                    <a:pt x="2" y="72"/>
                  </a:lnTo>
                  <a:lnTo>
                    <a:pt x="8" y="56"/>
                  </a:lnTo>
                  <a:lnTo>
                    <a:pt x="16" y="40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40" y="14"/>
                  </a:lnTo>
                  <a:lnTo>
                    <a:pt x="56" y="6"/>
                  </a:lnTo>
                  <a:lnTo>
                    <a:pt x="74" y="0"/>
                  </a:lnTo>
                  <a:lnTo>
                    <a:pt x="90" y="0"/>
                  </a:lnTo>
                  <a:lnTo>
                    <a:pt x="108" y="0"/>
                  </a:lnTo>
                  <a:lnTo>
                    <a:pt x="124" y="6"/>
                  </a:lnTo>
                  <a:lnTo>
                    <a:pt x="140" y="14"/>
                  </a:lnTo>
                  <a:lnTo>
                    <a:pt x="154" y="26"/>
                  </a:lnTo>
                  <a:lnTo>
                    <a:pt x="154" y="26"/>
                  </a:lnTo>
                  <a:lnTo>
                    <a:pt x="166" y="40"/>
                  </a:lnTo>
                  <a:lnTo>
                    <a:pt x="174" y="56"/>
                  </a:lnTo>
                  <a:lnTo>
                    <a:pt x="180" y="72"/>
                  </a:lnTo>
                  <a:lnTo>
                    <a:pt x="180" y="90"/>
                  </a:lnTo>
                  <a:lnTo>
                    <a:pt x="180" y="106"/>
                  </a:lnTo>
                  <a:lnTo>
                    <a:pt x="174" y="124"/>
                  </a:lnTo>
                  <a:lnTo>
                    <a:pt x="166" y="138"/>
                  </a:lnTo>
                  <a:lnTo>
                    <a:pt x="154" y="154"/>
                  </a:lnTo>
                  <a:lnTo>
                    <a:pt x="154" y="154"/>
                  </a:lnTo>
                  <a:lnTo>
                    <a:pt x="140" y="163"/>
                  </a:lnTo>
                  <a:lnTo>
                    <a:pt x="124" y="171"/>
                  </a:lnTo>
                  <a:lnTo>
                    <a:pt x="108" y="177"/>
                  </a:lnTo>
                  <a:lnTo>
                    <a:pt x="90" y="179"/>
                  </a:lnTo>
                  <a:lnTo>
                    <a:pt x="74" y="177"/>
                  </a:lnTo>
                  <a:lnTo>
                    <a:pt x="56" y="171"/>
                  </a:lnTo>
                  <a:lnTo>
                    <a:pt x="40" y="163"/>
                  </a:lnTo>
                  <a:lnTo>
                    <a:pt x="26" y="154"/>
                  </a:lnTo>
                  <a:lnTo>
                    <a:pt x="26" y="1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" name="Freeform 180"/>
            <p:cNvSpPr>
              <a:spLocks/>
            </p:cNvSpPr>
            <p:nvPr/>
          </p:nvSpPr>
          <p:spPr bwMode="auto">
            <a:xfrm>
              <a:off x="5584816" y="698669"/>
              <a:ext cx="133639" cy="191104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12" y="14"/>
                </a:cxn>
                <a:cxn ang="0">
                  <a:pos x="6" y="30"/>
                </a:cxn>
                <a:cxn ang="0">
                  <a:pos x="0" y="44"/>
                </a:cxn>
                <a:cxn ang="0">
                  <a:pos x="0" y="60"/>
                </a:cxn>
                <a:cxn ang="0">
                  <a:pos x="0" y="76"/>
                </a:cxn>
                <a:cxn ang="0">
                  <a:pos x="6" y="92"/>
                </a:cxn>
                <a:cxn ang="0">
                  <a:pos x="12" y="108"/>
                </a:cxn>
                <a:cxn ang="0">
                  <a:pos x="24" y="120"/>
                </a:cxn>
                <a:cxn ang="0">
                  <a:pos x="24" y="120"/>
                </a:cxn>
                <a:cxn ang="0">
                  <a:pos x="32" y="128"/>
                </a:cxn>
                <a:cxn ang="0">
                  <a:pos x="40" y="134"/>
                </a:cxn>
                <a:cxn ang="0">
                  <a:pos x="50" y="138"/>
                </a:cxn>
                <a:cxn ang="0">
                  <a:pos x="60" y="141"/>
                </a:cxn>
                <a:cxn ang="0">
                  <a:pos x="70" y="143"/>
                </a:cxn>
                <a:cxn ang="0">
                  <a:pos x="80" y="143"/>
                </a:cxn>
                <a:cxn ang="0">
                  <a:pos x="90" y="143"/>
                </a:cxn>
                <a:cxn ang="0">
                  <a:pos x="100" y="143"/>
                </a:cxn>
                <a:cxn ang="0">
                  <a:pos x="100" y="143"/>
                </a:cxn>
                <a:cxn ang="0">
                  <a:pos x="86" y="138"/>
                </a:cxn>
                <a:cxn ang="0">
                  <a:pos x="74" y="132"/>
                </a:cxn>
                <a:cxn ang="0">
                  <a:pos x="60" y="124"/>
                </a:cxn>
                <a:cxn ang="0">
                  <a:pos x="48" y="114"/>
                </a:cxn>
                <a:cxn ang="0">
                  <a:pos x="48" y="114"/>
                </a:cxn>
                <a:cxn ang="0">
                  <a:pos x="38" y="100"/>
                </a:cxn>
                <a:cxn ang="0">
                  <a:pos x="28" y="86"/>
                </a:cxn>
                <a:cxn ang="0">
                  <a:pos x="22" y="72"/>
                </a:cxn>
                <a:cxn ang="0">
                  <a:pos x="18" y="56"/>
                </a:cxn>
                <a:cxn ang="0">
                  <a:pos x="16" y="42"/>
                </a:cxn>
                <a:cxn ang="0">
                  <a:pos x="16" y="26"/>
                </a:cxn>
                <a:cxn ang="0">
                  <a:pos x="20" y="12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100" h="143">
                  <a:moveTo>
                    <a:pt x="26" y="0"/>
                  </a:moveTo>
                  <a:lnTo>
                    <a:pt x="26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2" y="14"/>
                  </a:lnTo>
                  <a:lnTo>
                    <a:pt x="6" y="30"/>
                  </a:lnTo>
                  <a:lnTo>
                    <a:pt x="0" y="44"/>
                  </a:lnTo>
                  <a:lnTo>
                    <a:pt x="0" y="60"/>
                  </a:lnTo>
                  <a:lnTo>
                    <a:pt x="0" y="76"/>
                  </a:lnTo>
                  <a:lnTo>
                    <a:pt x="6" y="92"/>
                  </a:lnTo>
                  <a:lnTo>
                    <a:pt x="12" y="108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32" y="128"/>
                  </a:lnTo>
                  <a:lnTo>
                    <a:pt x="40" y="134"/>
                  </a:lnTo>
                  <a:lnTo>
                    <a:pt x="50" y="138"/>
                  </a:lnTo>
                  <a:lnTo>
                    <a:pt x="60" y="141"/>
                  </a:lnTo>
                  <a:lnTo>
                    <a:pt x="70" y="143"/>
                  </a:lnTo>
                  <a:lnTo>
                    <a:pt x="80" y="143"/>
                  </a:lnTo>
                  <a:lnTo>
                    <a:pt x="90" y="143"/>
                  </a:lnTo>
                  <a:lnTo>
                    <a:pt x="100" y="143"/>
                  </a:lnTo>
                  <a:lnTo>
                    <a:pt x="100" y="143"/>
                  </a:lnTo>
                  <a:lnTo>
                    <a:pt x="86" y="138"/>
                  </a:lnTo>
                  <a:lnTo>
                    <a:pt x="74" y="132"/>
                  </a:lnTo>
                  <a:lnTo>
                    <a:pt x="60" y="124"/>
                  </a:lnTo>
                  <a:lnTo>
                    <a:pt x="48" y="114"/>
                  </a:lnTo>
                  <a:lnTo>
                    <a:pt x="48" y="114"/>
                  </a:lnTo>
                  <a:lnTo>
                    <a:pt x="38" y="100"/>
                  </a:lnTo>
                  <a:lnTo>
                    <a:pt x="28" y="86"/>
                  </a:lnTo>
                  <a:lnTo>
                    <a:pt x="22" y="72"/>
                  </a:lnTo>
                  <a:lnTo>
                    <a:pt x="18" y="56"/>
                  </a:lnTo>
                  <a:lnTo>
                    <a:pt x="16" y="42"/>
                  </a:lnTo>
                  <a:lnTo>
                    <a:pt x="16" y="26"/>
                  </a:lnTo>
                  <a:lnTo>
                    <a:pt x="20" y="12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" name="Freeform 181"/>
            <p:cNvSpPr>
              <a:spLocks/>
            </p:cNvSpPr>
            <p:nvPr/>
          </p:nvSpPr>
          <p:spPr bwMode="auto">
            <a:xfrm>
              <a:off x="5675691" y="679960"/>
              <a:ext cx="112257" cy="16303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58" y="26"/>
                </a:cxn>
                <a:cxn ang="0">
                  <a:pos x="46" y="16"/>
                </a:cxn>
                <a:cxn ang="0">
                  <a:pos x="32" y="8"/>
                </a:cxn>
                <a:cxn ang="0">
                  <a:pos x="16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2" y="36"/>
                </a:cxn>
                <a:cxn ang="0">
                  <a:pos x="6" y="48"/>
                </a:cxn>
                <a:cxn ang="0">
                  <a:pos x="10" y="60"/>
                </a:cxn>
                <a:cxn ang="0">
                  <a:pos x="16" y="72"/>
                </a:cxn>
                <a:cxn ang="0">
                  <a:pos x="24" y="84"/>
                </a:cxn>
                <a:cxn ang="0">
                  <a:pos x="34" y="94"/>
                </a:cxn>
                <a:cxn ang="0">
                  <a:pos x="34" y="94"/>
                </a:cxn>
                <a:cxn ang="0">
                  <a:pos x="44" y="104"/>
                </a:cxn>
                <a:cxn ang="0">
                  <a:pos x="56" y="112"/>
                </a:cxn>
                <a:cxn ang="0">
                  <a:pos x="68" y="118"/>
                </a:cxn>
                <a:cxn ang="0">
                  <a:pos x="80" y="122"/>
                </a:cxn>
                <a:cxn ang="0">
                  <a:pos x="80" y="122"/>
                </a:cxn>
                <a:cxn ang="0">
                  <a:pos x="82" y="110"/>
                </a:cxn>
                <a:cxn ang="0">
                  <a:pos x="84" y="98"/>
                </a:cxn>
                <a:cxn ang="0">
                  <a:pos x="84" y="86"/>
                </a:cxn>
                <a:cxn ang="0">
                  <a:pos x="84" y="72"/>
                </a:cxn>
                <a:cxn ang="0">
                  <a:pos x="80" y="60"/>
                </a:cxn>
                <a:cxn ang="0">
                  <a:pos x="74" y="48"/>
                </a:cxn>
                <a:cxn ang="0">
                  <a:pos x="68" y="38"/>
                </a:cxn>
                <a:cxn ang="0">
                  <a:pos x="58" y="26"/>
                </a:cxn>
                <a:cxn ang="0">
                  <a:pos x="58" y="26"/>
                </a:cxn>
              </a:cxnLst>
              <a:rect l="0" t="0" r="r" b="b"/>
              <a:pathLst>
                <a:path w="84" h="122">
                  <a:moveTo>
                    <a:pt x="58" y="26"/>
                  </a:moveTo>
                  <a:lnTo>
                    <a:pt x="58" y="26"/>
                  </a:lnTo>
                  <a:lnTo>
                    <a:pt x="46" y="16"/>
                  </a:lnTo>
                  <a:lnTo>
                    <a:pt x="32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2" y="36"/>
                  </a:lnTo>
                  <a:lnTo>
                    <a:pt x="6" y="48"/>
                  </a:lnTo>
                  <a:lnTo>
                    <a:pt x="10" y="60"/>
                  </a:lnTo>
                  <a:lnTo>
                    <a:pt x="16" y="72"/>
                  </a:lnTo>
                  <a:lnTo>
                    <a:pt x="24" y="84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44" y="104"/>
                  </a:lnTo>
                  <a:lnTo>
                    <a:pt x="56" y="112"/>
                  </a:lnTo>
                  <a:lnTo>
                    <a:pt x="68" y="118"/>
                  </a:lnTo>
                  <a:lnTo>
                    <a:pt x="80" y="122"/>
                  </a:lnTo>
                  <a:lnTo>
                    <a:pt x="80" y="122"/>
                  </a:lnTo>
                  <a:lnTo>
                    <a:pt x="82" y="110"/>
                  </a:lnTo>
                  <a:lnTo>
                    <a:pt x="84" y="98"/>
                  </a:lnTo>
                  <a:lnTo>
                    <a:pt x="84" y="86"/>
                  </a:lnTo>
                  <a:lnTo>
                    <a:pt x="84" y="72"/>
                  </a:lnTo>
                  <a:lnTo>
                    <a:pt x="80" y="60"/>
                  </a:lnTo>
                  <a:lnTo>
                    <a:pt x="74" y="48"/>
                  </a:lnTo>
                  <a:lnTo>
                    <a:pt x="68" y="38"/>
                  </a:lnTo>
                  <a:lnTo>
                    <a:pt x="58" y="26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266805586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628651" y="1825229"/>
            <a:ext cx="3841749" cy="435173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73601" y="1825229"/>
            <a:ext cx="3841751" cy="435173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2024-05-22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70975485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365523"/>
            <a:ext cx="7886700" cy="132516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30767" y="1681162"/>
            <a:ext cx="3867151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30767" y="2505075"/>
            <a:ext cx="3867151" cy="368498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29151" y="1681162"/>
            <a:ext cx="3888316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8316" cy="368498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2024-05-22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55632434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2024-05-22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75381320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2024-05-22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67075381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2024-05-22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20949393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2024-05-22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18338415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2024-05-22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4012472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981701" y="0"/>
            <a:ext cx="3162300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286512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8" name="Picture 2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0" y="803654"/>
            <a:ext cx="9144000" cy="34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20646643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544734" y="365523"/>
            <a:ext cx="1970617" cy="581144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628651" y="365523"/>
            <a:ext cx="5712883" cy="581144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2024-05-22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29519448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981701" y="0"/>
            <a:ext cx="3162300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286512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8" name="Picture 2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0" y="803654"/>
            <a:ext cx="9144000" cy="34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18" descr="position icon에 대한 이미지 검색결과">
            <a:hlinkClick r:id="rId5"/>
          </p:cNvPr>
          <p:cNvPicPr>
            <a:picLocks noChangeAspect="1" noChangeArrowheads="1"/>
          </p:cNvPicPr>
          <p:nvPr userDrawn="1"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76222" y="160712"/>
            <a:ext cx="762005" cy="64614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06466434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6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제목 1"/>
          <p:cNvSpPr>
            <a:spLocks noGrp="1"/>
          </p:cNvSpPr>
          <p:nvPr>
            <p:ph type="title"/>
          </p:nvPr>
        </p:nvSpPr>
        <p:spPr>
          <a:xfrm>
            <a:off x="2286001" y="865018"/>
            <a:ext cx="7817009" cy="53642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42" name="타원 41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3" name="타원 42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9" name="그림 2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52475" y="642918"/>
            <a:ext cx="831272" cy="467591"/>
          </a:xfrm>
          <a:prstGeom prst="rect">
            <a:avLst/>
          </a:prstGeom>
        </p:spPr>
      </p:pic>
      <p:grpSp>
        <p:nvGrpSpPr>
          <p:cNvPr id="2" name="그룹 87"/>
          <p:cNvGrpSpPr/>
          <p:nvPr userDrawn="1"/>
        </p:nvGrpSpPr>
        <p:grpSpPr>
          <a:xfrm>
            <a:off x="1481068" y="910810"/>
            <a:ext cx="466445" cy="265424"/>
            <a:chOff x="5403068" y="607795"/>
            <a:chExt cx="458380" cy="463727"/>
          </a:xfrm>
        </p:grpSpPr>
        <p:sp>
          <p:nvSpPr>
            <p:cNvPr id="31" name="Rectangle 169"/>
            <p:cNvSpPr>
              <a:spLocks noChangeArrowheads="1"/>
            </p:cNvSpPr>
            <p:nvPr/>
          </p:nvSpPr>
          <p:spPr bwMode="auto">
            <a:xfrm>
              <a:off x="5507306" y="859036"/>
              <a:ext cx="96220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" name="Rectangle 170"/>
            <p:cNvSpPr>
              <a:spLocks noChangeArrowheads="1"/>
            </p:cNvSpPr>
            <p:nvPr/>
          </p:nvSpPr>
          <p:spPr bwMode="auto">
            <a:xfrm>
              <a:off x="5507306" y="749452"/>
              <a:ext cx="331424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3" name="Freeform 171"/>
            <p:cNvSpPr>
              <a:spLocks/>
            </p:cNvSpPr>
            <p:nvPr/>
          </p:nvSpPr>
          <p:spPr bwMode="auto">
            <a:xfrm>
              <a:off x="5403068" y="834981"/>
              <a:ext cx="237877" cy="236541"/>
            </a:xfrm>
            <a:custGeom>
              <a:avLst/>
              <a:gdLst/>
              <a:ahLst/>
              <a:cxnLst>
                <a:cxn ang="0">
                  <a:pos x="64" y="169"/>
                </a:cxn>
                <a:cxn ang="0">
                  <a:pos x="64" y="169"/>
                </a:cxn>
                <a:cxn ang="0">
                  <a:pos x="54" y="175"/>
                </a:cxn>
                <a:cxn ang="0">
                  <a:pos x="44" y="177"/>
                </a:cxn>
                <a:cxn ang="0">
                  <a:pos x="36" y="175"/>
                </a:cxn>
                <a:cxn ang="0">
                  <a:pos x="28" y="171"/>
                </a:cxn>
                <a:cxn ang="0">
                  <a:pos x="6" y="149"/>
                </a:cxn>
                <a:cxn ang="0">
                  <a:pos x="6" y="149"/>
                </a:cxn>
                <a:cxn ang="0">
                  <a:pos x="2" y="141"/>
                </a:cxn>
                <a:cxn ang="0">
                  <a:pos x="0" y="133"/>
                </a:cxn>
                <a:cxn ang="0">
                  <a:pos x="2" y="123"/>
                </a:cxn>
                <a:cxn ang="0">
                  <a:pos x="8" y="115"/>
                </a:cxn>
                <a:cxn ang="0">
                  <a:pos x="114" y="8"/>
                </a:cxn>
                <a:cxn ang="0">
                  <a:pos x="114" y="8"/>
                </a:cxn>
                <a:cxn ang="0">
                  <a:pos x="124" y="2"/>
                </a:cxn>
                <a:cxn ang="0">
                  <a:pos x="132" y="0"/>
                </a:cxn>
                <a:cxn ang="0">
                  <a:pos x="142" y="2"/>
                </a:cxn>
                <a:cxn ang="0">
                  <a:pos x="150" y="6"/>
                </a:cxn>
                <a:cxn ang="0">
                  <a:pos x="172" y="28"/>
                </a:cxn>
                <a:cxn ang="0">
                  <a:pos x="172" y="28"/>
                </a:cxn>
                <a:cxn ang="0">
                  <a:pos x="176" y="36"/>
                </a:cxn>
                <a:cxn ang="0">
                  <a:pos x="178" y="45"/>
                </a:cxn>
                <a:cxn ang="0">
                  <a:pos x="176" y="53"/>
                </a:cxn>
                <a:cxn ang="0">
                  <a:pos x="170" y="63"/>
                </a:cxn>
                <a:cxn ang="0">
                  <a:pos x="64" y="169"/>
                </a:cxn>
              </a:cxnLst>
              <a:rect l="0" t="0" r="r" b="b"/>
              <a:pathLst>
                <a:path w="178" h="177">
                  <a:moveTo>
                    <a:pt x="64" y="169"/>
                  </a:moveTo>
                  <a:lnTo>
                    <a:pt x="64" y="169"/>
                  </a:lnTo>
                  <a:lnTo>
                    <a:pt x="54" y="175"/>
                  </a:lnTo>
                  <a:lnTo>
                    <a:pt x="44" y="177"/>
                  </a:lnTo>
                  <a:lnTo>
                    <a:pt x="36" y="175"/>
                  </a:lnTo>
                  <a:lnTo>
                    <a:pt x="28" y="171"/>
                  </a:lnTo>
                  <a:lnTo>
                    <a:pt x="6" y="149"/>
                  </a:lnTo>
                  <a:lnTo>
                    <a:pt x="6" y="149"/>
                  </a:lnTo>
                  <a:lnTo>
                    <a:pt x="2" y="141"/>
                  </a:lnTo>
                  <a:lnTo>
                    <a:pt x="0" y="133"/>
                  </a:lnTo>
                  <a:lnTo>
                    <a:pt x="2" y="123"/>
                  </a:lnTo>
                  <a:lnTo>
                    <a:pt x="8" y="115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24" y="2"/>
                  </a:lnTo>
                  <a:lnTo>
                    <a:pt x="132" y="0"/>
                  </a:lnTo>
                  <a:lnTo>
                    <a:pt x="142" y="2"/>
                  </a:lnTo>
                  <a:lnTo>
                    <a:pt x="150" y="6"/>
                  </a:lnTo>
                  <a:lnTo>
                    <a:pt x="172" y="28"/>
                  </a:lnTo>
                  <a:lnTo>
                    <a:pt x="172" y="28"/>
                  </a:lnTo>
                  <a:lnTo>
                    <a:pt x="176" y="36"/>
                  </a:lnTo>
                  <a:lnTo>
                    <a:pt x="178" y="45"/>
                  </a:lnTo>
                  <a:lnTo>
                    <a:pt x="176" y="53"/>
                  </a:lnTo>
                  <a:lnTo>
                    <a:pt x="170" y="63"/>
                  </a:lnTo>
                  <a:lnTo>
                    <a:pt x="64" y="16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4" name="Freeform 172"/>
            <p:cNvSpPr>
              <a:spLocks/>
            </p:cNvSpPr>
            <p:nvPr/>
          </p:nvSpPr>
          <p:spPr bwMode="auto">
            <a:xfrm>
              <a:off x="5424450" y="840327"/>
              <a:ext cx="203131" cy="204467"/>
            </a:xfrm>
            <a:custGeom>
              <a:avLst/>
              <a:gdLst/>
              <a:ahLst/>
              <a:cxnLst>
                <a:cxn ang="0">
                  <a:pos x="44" y="145"/>
                </a:cxn>
                <a:cxn ang="0">
                  <a:pos x="44" y="145"/>
                </a:cxn>
                <a:cxn ang="0">
                  <a:pos x="38" y="151"/>
                </a:cxn>
                <a:cxn ang="0">
                  <a:pos x="30" y="153"/>
                </a:cxn>
                <a:cxn ang="0">
                  <a:pos x="22" y="153"/>
                </a:cxn>
                <a:cxn ang="0">
                  <a:pos x="16" y="151"/>
                </a:cxn>
                <a:cxn ang="0">
                  <a:pos x="2" y="137"/>
                </a:cxn>
                <a:cxn ang="0">
                  <a:pos x="2" y="137"/>
                </a:cxn>
                <a:cxn ang="0">
                  <a:pos x="0" y="131"/>
                </a:cxn>
                <a:cxn ang="0">
                  <a:pos x="0" y="123"/>
                </a:cxn>
                <a:cxn ang="0">
                  <a:pos x="2" y="115"/>
                </a:cxn>
                <a:cxn ang="0">
                  <a:pos x="8" y="107"/>
                </a:cxn>
                <a:cxn ang="0">
                  <a:pos x="108" y="10"/>
                </a:cxn>
                <a:cxn ang="0">
                  <a:pos x="108" y="10"/>
                </a:cxn>
                <a:cxn ang="0">
                  <a:pos x="114" y="4"/>
                </a:cxn>
                <a:cxn ang="0">
                  <a:pos x="122" y="0"/>
                </a:cxn>
                <a:cxn ang="0">
                  <a:pos x="130" y="0"/>
                </a:cxn>
                <a:cxn ang="0">
                  <a:pos x="136" y="4"/>
                </a:cxn>
                <a:cxn ang="0">
                  <a:pos x="150" y="18"/>
                </a:cxn>
                <a:cxn ang="0">
                  <a:pos x="150" y="18"/>
                </a:cxn>
                <a:cxn ang="0">
                  <a:pos x="152" y="24"/>
                </a:cxn>
                <a:cxn ang="0">
                  <a:pos x="152" y="30"/>
                </a:cxn>
                <a:cxn ang="0">
                  <a:pos x="150" y="37"/>
                </a:cxn>
                <a:cxn ang="0">
                  <a:pos x="144" y="45"/>
                </a:cxn>
                <a:cxn ang="0">
                  <a:pos x="44" y="145"/>
                </a:cxn>
              </a:cxnLst>
              <a:rect l="0" t="0" r="r" b="b"/>
              <a:pathLst>
                <a:path w="152" h="153">
                  <a:moveTo>
                    <a:pt x="44" y="145"/>
                  </a:moveTo>
                  <a:lnTo>
                    <a:pt x="44" y="145"/>
                  </a:lnTo>
                  <a:lnTo>
                    <a:pt x="38" y="151"/>
                  </a:lnTo>
                  <a:lnTo>
                    <a:pt x="30" y="153"/>
                  </a:lnTo>
                  <a:lnTo>
                    <a:pt x="22" y="153"/>
                  </a:lnTo>
                  <a:lnTo>
                    <a:pt x="16" y="151"/>
                  </a:lnTo>
                  <a:lnTo>
                    <a:pt x="2" y="137"/>
                  </a:lnTo>
                  <a:lnTo>
                    <a:pt x="2" y="137"/>
                  </a:lnTo>
                  <a:lnTo>
                    <a:pt x="0" y="131"/>
                  </a:lnTo>
                  <a:lnTo>
                    <a:pt x="0" y="123"/>
                  </a:lnTo>
                  <a:lnTo>
                    <a:pt x="2" y="115"/>
                  </a:lnTo>
                  <a:lnTo>
                    <a:pt x="8" y="107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14" y="4"/>
                  </a:lnTo>
                  <a:lnTo>
                    <a:pt x="122" y="0"/>
                  </a:lnTo>
                  <a:lnTo>
                    <a:pt x="130" y="0"/>
                  </a:lnTo>
                  <a:lnTo>
                    <a:pt x="136" y="4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52" y="24"/>
                  </a:lnTo>
                  <a:lnTo>
                    <a:pt x="152" y="30"/>
                  </a:lnTo>
                  <a:lnTo>
                    <a:pt x="150" y="37"/>
                  </a:lnTo>
                  <a:lnTo>
                    <a:pt x="144" y="45"/>
                  </a:lnTo>
                  <a:lnTo>
                    <a:pt x="44" y="145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5" name="Freeform 173"/>
            <p:cNvSpPr>
              <a:spLocks/>
            </p:cNvSpPr>
            <p:nvPr/>
          </p:nvSpPr>
          <p:spPr bwMode="auto">
            <a:xfrm>
              <a:off x="5445832" y="861709"/>
              <a:ext cx="168385" cy="167049"/>
            </a:xfrm>
            <a:custGeom>
              <a:avLst/>
              <a:gdLst/>
              <a:ahLst/>
              <a:cxnLst>
                <a:cxn ang="0">
                  <a:pos x="26" y="113"/>
                </a:cxn>
                <a:cxn ang="0">
                  <a:pos x="26" y="113"/>
                </a:cxn>
                <a:cxn ang="0">
                  <a:pos x="14" y="123"/>
                </a:cxn>
                <a:cxn ang="0">
                  <a:pos x="8" y="125"/>
                </a:cxn>
                <a:cxn ang="0">
                  <a:pos x="6" y="12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17"/>
                </a:cxn>
                <a:cxn ang="0">
                  <a:pos x="2" y="111"/>
                </a:cxn>
                <a:cxn ang="0">
                  <a:pos x="12" y="99"/>
                </a:cxn>
                <a:cxn ang="0">
                  <a:pos x="102" y="12"/>
                </a:cxn>
                <a:cxn ang="0">
                  <a:pos x="102" y="12"/>
                </a:cxn>
                <a:cxn ang="0">
                  <a:pos x="114" y="2"/>
                </a:cxn>
                <a:cxn ang="0">
                  <a:pos x="118" y="0"/>
                </a:cxn>
                <a:cxn ang="0">
                  <a:pos x="122" y="0"/>
                </a:cxn>
                <a:cxn ang="0">
                  <a:pos x="126" y="6"/>
                </a:cxn>
                <a:cxn ang="0">
                  <a:pos x="126" y="6"/>
                </a:cxn>
                <a:cxn ang="0">
                  <a:pos x="126" y="8"/>
                </a:cxn>
                <a:cxn ang="0">
                  <a:pos x="124" y="12"/>
                </a:cxn>
                <a:cxn ang="0">
                  <a:pos x="114" y="23"/>
                </a:cxn>
                <a:cxn ang="0">
                  <a:pos x="26" y="113"/>
                </a:cxn>
              </a:cxnLst>
              <a:rect l="0" t="0" r="r" b="b"/>
              <a:pathLst>
                <a:path w="126" h="125">
                  <a:moveTo>
                    <a:pt x="26" y="113"/>
                  </a:moveTo>
                  <a:lnTo>
                    <a:pt x="26" y="113"/>
                  </a:lnTo>
                  <a:lnTo>
                    <a:pt x="14" y="123"/>
                  </a:lnTo>
                  <a:lnTo>
                    <a:pt x="8" y="125"/>
                  </a:lnTo>
                  <a:lnTo>
                    <a:pt x="6" y="125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17"/>
                  </a:lnTo>
                  <a:lnTo>
                    <a:pt x="2" y="111"/>
                  </a:lnTo>
                  <a:lnTo>
                    <a:pt x="12" y="99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14" y="2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6" y="8"/>
                  </a:lnTo>
                  <a:lnTo>
                    <a:pt x="124" y="12"/>
                  </a:lnTo>
                  <a:lnTo>
                    <a:pt x="114" y="23"/>
                  </a:lnTo>
                  <a:lnTo>
                    <a:pt x="26" y="1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6" name="Freeform 174"/>
            <p:cNvSpPr>
              <a:spLocks/>
            </p:cNvSpPr>
            <p:nvPr/>
          </p:nvSpPr>
          <p:spPr bwMode="auto">
            <a:xfrm>
              <a:off x="5501960" y="607795"/>
              <a:ext cx="359488" cy="359488"/>
            </a:xfrm>
            <a:custGeom>
              <a:avLst/>
              <a:gdLst/>
              <a:ahLst/>
              <a:cxnLst>
                <a:cxn ang="0">
                  <a:pos x="230" y="229"/>
                </a:cxn>
                <a:cxn ang="0">
                  <a:pos x="208" y="247"/>
                </a:cxn>
                <a:cxn ang="0">
                  <a:pos x="186" y="259"/>
                </a:cxn>
                <a:cxn ang="0">
                  <a:pos x="160" y="267"/>
                </a:cxn>
                <a:cxn ang="0">
                  <a:pos x="134" y="269"/>
                </a:cxn>
                <a:cxn ang="0">
                  <a:pos x="108" y="267"/>
                </a:cxn>
                <a:cxn ang="0">
                  <a:pos x="84" y="259"/>
                </a:cxn>
                <a:cxn ang="0">
                  <a:pos x="60" y="247"/>
                </a:cxn>
                <a:cxn ang="0">
                  <a:pos x="38" y="229"/>
                </a:cxn>
                <a:cxn ang="0">
                  <a:pos x="30" y="219"/>
                </a:cxn>
                <a:cxn ang="0">
                  <a:pos x="14" y="198"/>
                </a:cxn>
                <a:cxn ang="0">
                  <a:pos x="4" y="174"/>
                </a:cxn>
                <a:cxn ang="0">
                  <a:pos x="0" y="148"/>
                </a:cxn>
                <a:cxn ang="0">
                  <a:pos x="0" y="122"/>
                </a:cxn>
                <a:cxn ang="0">
                  <a:pos x="4" y="96"/>
                </a:cxn>
                <a:cxn ang="0">
                  <a:pos x="14" y="72"/>
                </a:cxn>
                <a:cxn ang="0">
                  <a:pos x="30" y="50"/>
                </a:cxn>
                <a:cxn ang="0">
                  <a:pos x="38" y="40"/>
                </a:cxn>
                <a:cxn ang="0">
                  <a:pos x="60" y="22"/>
                </a:cxn>
                <a:cxn ang="0">
                  <a:pos x="84" y="10"/>
                </a:cxn>
                <a:cxn ang="0">
                  <a:pos x="108" y="2"/>
                </a:cxn>
                <a:cxn ang="0">
                  <a:pos x="134" y="0"/>
                </a:cxn>
                <a:cxn ang="0">
                  <a:pos x="160" y="2"/>
                </a:cxn>
                <a:cxn ang="0">
                  <a:pos x="186" y="10"/>
                </a:cxn>
                <a:cxn ang="0">
                  <a:pos x="208" y="22"/>
                </a:cxn>
                <a:cxn ang="0">
                  <a:pos x="230" y="40"/>
                </a:cxn>
                <a:cxn ang="0">
                  <a:pos x="240" y="50"/>
                </a:cxn>
                <a:cxn ang="0">
                  <a:pos x="254" y="72"/>
                </a:cxn>
                <a:cxn ang="0">
                  <a:pos x="264" y="96"/>
                </a:cxn>
                <a:cxn ang="0">
                  <a:pos x="269" y="122"/>
                </a:cxn>
                <a:cxn ang="0">
                  <a:pos x="269" y="148"/>
                </a:cxn>
                <a:cxn ang="0">
                  <a:pos x="264" y="174"/>
                </a:cxn>
                <a:cxn ang="0">
                  <a:pos x="254" y="198"/>
                </a:cxn>
                <a:cxn ang="0">
                  <a:pos x="240" y="219"/>
                </a:cxn>
                <a:cxn ang="0">
                  <a:pos x="230" y="229"/>
                </a:cxn>
              </a:cxnLst>
              <a:rect l="0" t="0" r="r" b="b"/>
              <a:pathLst>
                <a:path w="269" h="269">
                  <a:moveTo>
                    <a:pt x="230" y="229"/>
                  </a:moveTo>
                  <a:lnTo>
                    <a:pt x="230" y="229"/>
                  </a:lnTo>
                  <a:lnTo>
                    <a:pt x="220" y="239"/>
                  </a:lnTo>
                  <a:lnTo>
                    <a:pt x="208" y="247"/>
                  </a:lnTo>
                  <a:lnTo>
                    <a:pt x="198" y="255"/>
                  </a:lnTo>
                  <a:lnTo>
                    <a:pt x="186" y="259"/>
                  </a:lnTo>
                  <a:lnTo>
                    <a:pt x="174" y="263"/>
                  </a:lnTo>
                  <a:lnTo>
                    <a:pt x="160" y="267"/>
                  </a:lnTo>
                  <a:lnTo>
                    <a:pt x="148" y="269"/>
                  </a:lnTo>
                  <a:lnTo>
                    <a:pt x="134" y="269"/>
                  </a:lnTo>
                  <a:lnTo>
                    <a:pt x="122" y="269"/>
                  </a:lnTo>
                  <a:lnTo>
                    <a:pt x="108" y="267"/>
                  </a:lnTo>
                  <a:lnTo>
                    <a:pt x="96" y="263"/>
                  </a:lnTo>
                  <a:lnTo>
                    <a:pt x="84" y="259"/>
                  </a:lnTo>
                  <a:lnTo>
                    <a:pt x="72" y="255"/>
                  </a:lnTo>
                  <a:lnTo>
                    <a:pt x="60" y="247"/>
                  </a:lnTo>
                  <a:lnTo>
                    <a:pt x="50" y="239"/>
                  </a:lnTo>
                  <a:lnTo>
                    <a:pt x="38" y="229"/>
                  </a:lnTo>
                  <a:lnTo>
                    <a:pt x="38" y="229"/>
                  </a:lnTo>
                  <a:lnTo>
                    <a:pt x="30" y="219"/>
                  </a:lnTo>
                  <a:lnTo>
                    <a:pt x="22" y="209"/>
                  </a:lnTo>
                  <a:lnTo>
                    <a:pt x="14" y="198"/>
                  </a:lnTo>
                  <a:lnTo>
                    <a:pt x="10" y="186"/>
                  </a:lnTo>
                  <a:lnTo>
                    <a:pt x="4" y="174"/>
                  </a:lnTo>
                  <a:lnTo>
                    <a:pt x="2" y="162"/>
                  </a:lnTo>
                  <a:lnTo>
                    <a:pt x="0" y="148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2" y="110"/>
                  </a:lnTo>
                  <a:lnTo>
                    <a:pt x="4" y="96"/>
                  </a:lnTo>
                  <a:lnTo>
                    <a:pt x="10" y="84"/>
                  </a:lnTo>
                  <a:lnTo>
                    <a:pt x="14" y="72"/>
                  </a:lnTo>
                  <a:lnTo>
                    <a:pt x="22" y="60"/>
                  </a:lnTo>
                  <a:lnTo>
                    <a:pt x="30" y="5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50" y="30"/>
                  </a:lnTo>
                  <a:lnTo>
                    <a:pt x="60" y="22"/>
                  </a:lnTo>
                  <a:lnTo>
                    <a:pt x="72" y="16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08" y="2"/>
                  </a:lnTo>
                  <a:lnTo>
                    <a:pt x="122" y="0"/>
                  </a:lnTo>
                  <a:lnTo>
                    <a:pt x="134" y="0"/>
                  </a:lnTo>
                  <a:lnTo>
                    <a:pt x="148" y="0"/>
                  </a:lnTo>
                  <a:lnTo>
                    <a:pt x="160" y="2"/>
                  </a:lnTo>
                  <a:lnTo>
                    <a:pt x="174" y="6"/>
                  </a:lnTo>
                  <a:lnTo>
                    <a:pt x="186" y="10"/>
                  </a:lnTo>
                  <a:lnTo>
                    <a:pt x="198" y="16"/>
                  </a:lnTo>
                  <a:lnTo>
                    <a:pt x="208" y="22"/>
                  </a:lnTo>
                  <a:lnTo>
                    <a:pt x="220" y="3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40" y="50"/>
                  </a:lnTo>
                  <a:lnTo>
                    <a:pt x="248" y="60"/>
                  </a:lnTo>
                  <a:lnTo>
                    <a:pt x="254" y="72"/>
                  </a:lnTo>
                  <a:lnTo>
                    <a:pt x="260" y="84"/>
                  </a:lnTo>
                  <a:lnTo>
                    <a:pt x="264" y="96"/>
                  </a:lnTo>
                  <a:lnTo>
                    <a:pt x="267" y="110"/>
                  </a:lnTo>
                  <a:lnTo>
                    <a:pt x="269" y="122"/>
                  </a:lnTo>
                  <a:lnTo>
                    <a:pt x="269" y="136"/>
                  </a:lnTo>
                  <a:lnTo>
                    <a:pt x="269" y="148"/>
                  </a:lnTo>
                  <a:lnTo>
                    <a:pt x="267" y="162"/>
                  </a:lnTo>
                  <a:lnTo>
                    <a:pt x="264" y="174"/>
                  </a:lnTo>
                  <a:lnTo>
                    <a:pt x="260" y="186"/>
                  </a:lnTo>
                  <a:lnTo>
                    <a:pt x="254" y="198"/>
                  </a:lnTo>
                  <a:lnTo>
                    <a:pt x="248" y="209"/>
                  </a:lnTo>
                  <a:lnTo>
                    <a:pt x="240" y="219"/>
                  </a:lnTo>
                  <a:lnTo>
                    <a:pt x="230" y="229"/>
                  </a:lnTo>
                  <a:lnTo>
                    <a:pt x="230" y="22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7" name="Freeform 175"/>
            <p:cNvSpPr>
              <a:spLocks/>
            </p:cNvSpPr>
            <p:nvPr/>
          </p:nvSpPr>
          <p:spPr bwMode="auto">
            <a:xfrm>
              <a:off x="5509979" y="615813"/>
              <a:ext cx="344788" cy="343452"/>
            </a:xfrm>
            <a:custGeom>
              <a:avLst/>
              <a:gdLst/>
              <a:ahLst/>
              <a:cxnLst>
                <a:cxn ang="0">
                  <a:pos x="38" y="219"/>
                </a:cxn>
                <a:cxn ang="0">
                  <a:pos x="38" y="219"/>
                </a:cxn>
                <a:cxn ang="0">
                  <a:pos x="28" y="209"/>
                </a:cxn>
                <a:cxn ang="0">
                  <a:pos x="20" y="200"/>
                </a:cxn>
                <a:cxn ang="0">
                  <a:pos x="14" y="190"/>
                </a:cxn>
                <a:cxn ang="0">
                  <a:pos x="8" y="178"/>
                </a:cxn>
                <a:cxn ang="0">
                  <a:pos x="4" y="166"/>
                </a:cxn>
                <a:cxn ang="0">
                  <a:pos x="2" y="154"/>
                </a:cxn>
                <a:cxn ang="0">
                  <a:pos x="0" y="130"/>
                </a:cxn>
                <a:cxn ang="0">
                  <a:pos x="2" y="104"/>
                </a:cxn>
                <a:cxn ang="0">
                  <a:pos x="4" y="92"/>
                </a:cxn>
                <a:cxn ang="0">
                  <a:pos x="8" y="80"/>
                </a:cxn>
                <a:cxn ang="0">
                  <a:pos x="14" y="70"/>
                </a:cxn>
                <a:cxn ang="0">
                  <a:pos x="20" y="58"/>
                </a:cxn>
                <a:cxn ang="0">
                  <a:pos x="28" y="48"/>
                </a:cxn>
                <a:cxn ang="0">
                  <a:pos x="38" y="38"/>
                </a:cxn>
                <a:cxn ang="0">
                  <a:pos x="38" y="38"/>
                </a:cxn>
                <a:cxn ang="0">
                  <a:pos x="46" y="28"/>
                </a:cxn>
                <a:cxn ang="0">
                  <a:pos x="58" y="22"/>
                </a:cxn>
                <a:cxn ang="0">
                  <a:pos x="68" y="14"/>
                </a:cxn>
                <a:cxn ang="0">
                  <a:pos x="80" y="10"/>
                </a:cxn>
                <a:cxn ang="0">
                  <a:pos x="92" y="6"/>
                </a:cxn>
                <a:cxn ang="0">
                  <a:pos x="104" y="2"/>
                </a:cxn>
                <a:cxn ang="0">
                  <a:pos x="128" y="0"/>
                </a:cxn>
                <a:cxn ang="0">
                  <a:pos x="154" y="2"/>
                </a:cxn>
                <a:cxn ang="0">
                  <a:pos x="166" y="6"/>
                </a:cxn>
                <a:cxn ang="0">
                  <a:pos x="178" y="10"/>
                </a:cxn>
                <a:cxn ang="0">
                  <a:pos x="188" y="14"/>
                </a:cxn>
                <a:cxn ang="0">
                  <a:pos x="200" y="22"/>
                </a:cxn>
                <a:cxn ang="0">
                  <a:pos x="210" y="28"/>
                </a:cxn>
                <a:cxn ang="0">
                  <a:pos x="220" y="38"/>
                </a:cxn>
                <a:cxn ang="0">
                  <a:pos x="220" y="38"/>
                </a:cxn>
                <a:cxn ang="0">
                  <a:pos x="228" y="48"/>
                </a:cxn>
                <a:cxn ang="0">
                  <a:pos x="236" y="58"/>
                </a:cxn>
                <a:cxn ang="0">
                  <a:pos x="244" y="70"/>
                </a:cxn>
                <a:cxn ang="0">
                  <a:pos x="248" y="80"/>
                </a:cxn>
                <a:cxn ang="0">
                  <a:pos x="252" y="92"/>
                </a:cxn>
                <a:cxn ang="0">
                  <a:pos x="256" y="104"/>
                </a:cxn>
                <a:cxn ang="0">
                  <a:pos x="258" y="130"/>
                </a:cxn>
                <a:cxn ang="0">
                  <a:pos x="256" y="154"/>
                </a:cxn>
                <a:cxn ang="0">
                  <a:pos x="252" y="166"/>
                </a:cxn>
                <a:cxn ang="0">
                  <a:pos x="248" y="178"/>
                </a:cxn>
                <a:cxn ang="0">
                  <a:pos x="244" y="190"/>
                </a:cxn>
                <a:cxn ang="0">
                  <a:pos x="236" y="200"/>
                </a:cxn>
                <a:cxn ang="0">
                  <a:pos x="228" y="209"/>
                </a:cxn>
                <a:cxn ang="0">
                  <a:pos x="220" y="219"/>
                </a:cxn>
                <a:cxn ang="0">
                  <a:pos x="220" y="219"/>
                </a:cxn>
                <a:cxn ang="0">
                  <a:pos x="210" y="229"/>
                </a:cxn>
                <a:cxn ang="0">
                  <a:pos x="200" y="237"/>
                </a:cxn>
                <a:cxn ang="0">
                  <a:pos x="188" y="243"/>
                </a:cxn>
                <a:cxn ang="0">
                  <a:pos x="178" y="249"/>
                </a:cxn>
                <a:cxn ang="0">
                  <a:pos x="166" y="253"/>
                </a:cxn>
                <a:cxn ang="0">
                  <a:pos x="154" y="255"/>
                </a:cxn>
                <a:cxn ang="0">
                  <a:pos x="128" y="257"/>
                </a:cxn>
                <a:cxn ang="0">
                  <a:pos x="104" y="255"/>
                </a:cxn>
                <a:cxn ang="0">
                  <a:pos x="92" y="253"/>
                </a:cxn>
                <a:cxn ang="0">
                  <a:pos x="80" y="249"/>
                </a:cxn>
                <a:cxn ang="0">
                  <a:pos x="68" y="243"/>
                </a:cxn>
                <a:cxn ang="0">
                  <a:pos x="58" y="237"/>
                </a:cxn>
                <a:cxn ang="0">
                  <a:pos x="46" y="229"/>
                </a:cxn>
                <a:cxn ang="0">
                  <a:pos x="38" y="219"/>
                </a:cxn>
                <a:cxn ang="0">
                  <a:pos x="38" y="219"/>
                </a:cxn>
              </a:cxnLst>
              <a:rect l="0" t="0" r="r" b="b"/>
              <a:pathLst>
                <a:path w="258" h="257">
                  <a:moveTo>
                    <a:pt x="38" y="219"/>
                  </a:moveTo>
                  <a:lnTo>
                    <a:pt x="38" y="219"/>
                  </a:lnTo>
                  <a:lnTo>
                    <a:pt x="28" y="209"/>
                  </a:lnTo>
                  <a:lnTo>
                    <a:pt x="20" y="200"/>
                  </a:lnTo>
                  <a:lnTo>
                    <a:pt x="14" y="190"/>
                  </a:lnTo>
                  <a:lnTo>
                    <a:pt x="8" y="178"/>
                  </a:lnTo>
                  <a:lnTo>
                    <a:pt x="4" y="166"/>
                  </a:lnTo>
                  <a:lnTo>
                    <a:pt x="2" y="154"/>
                  </a:lnTo>
                  <a:lnTo>
                    <a:pt x="0" y="130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8" y="80"/>
                  </a:lnTo>
                  <a:lnTo>
                    <a:pt x="14" y="70"/>
                  </a:lnTo>
                  <a:lnTo>
                    <a:pt x="20" y="58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46" y="28"/>
                  </a:lnTo>
                  <a:lnTo>
                    <a:pt x="58" y="22"/>
                  </a:lnTo>
                  <a:lnTo>
                    <a:pt x="68" y="14"/>
                  </a:lnTo>
                  <a:lnTo>
                    <a:pt x="80" y="10"/>
                  </a:lnTo>
                  <a:lnTo>
                    <a:pt x="92" y="6"/>
                  </a:lnTo>
                  <a:lnTo>
                    <a:pt x="104" y="2"/>
                  </a:lnTo>
                  <a:lnTo>
                    <a:pt x="128" y="0"/>
                  </a:lnTo>
                  <a:lnTo>
                    <a:pt x="154" y="2"/>
                  </a:lnTo>
                  <a:lnTo>
                    <a:pt x="166" y="6"/>
                  </a:lnTo>
                  <a:lnTo>
                    <a:pt x="178" y="10"/>
                  </a:lnTo>
                  <a:lnTo>
                    <a:pt x="188" y="14"/>
                  </a:lnTo>
                  <a:lnTo>
                    <a:pt x="200" y="22"/>
                  </a:lnTo>
                  <a:lnTo>
                    <a:pt x="210" y="28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8" y="48"/>
                  </a:lnTo>
                  <a:lnTo>
                    <a:pt x="236" y="58"/>
                  </a:lnTo>
                  <a:lnTo>
                    <a:pt x="244" y="70"/>
                  </a:lnTo>
                  <a:lnTo>
                    <a:pt x="248" y="80"/>
                  </a:lnTo>
                  <a:lnTo>
                    <a:pt x="252" y="92"/>
                  </a:lnTo>
                  <a:lnTo>
                    <a:pt x="256" y="104"/>
                  </a:lnTo>
                  <a:lnTo>
                    <a:pt x="258" y="130"/>
                  </a:lnTo>
                  <a:lnTo>
                    <a:pt x="256" y="154"/>
                  </a:lnTo>
                  <a:lnTo>
                    <a:pt x="252" y="166"/>
                  </a:lnTo>
                  <a:lnTo>
                    <a:pt x="248" y="178"/>
                  </a:lnTo>
                  <a:lnTo>
                    <a:pt x="244" y="190"/>
                  </a:lnTo>
                  <a:lnTo>
                    <a:pt x="236" y="200"/>
                  </a:lnTo>
                  <a:lnTo>
                    <a:pt x="228" y="209"/>
                  </a:lnTo>
                  <a:lnTo>
                    <a:pt x="220" y="219"/>
                  </a:lnTo>
                  <a:lnTo>
                    <a:pt x="220" y="219"/>
                  </a:lnTo>
                  <a:lnTo>
                    <a:pt x="210" y="229"/>
                  </a:lnTo>
                  <a:lnTo>
                    <a:pt x="200" y="237"/>
                  </a:lnTo>
                  <a:lnTo>
                    <a:pt x="188" y="243"/>
                  </a:lnTo>
                  <a:lnTo>
                    <a:pt x="178" y="249"/>
                  </a:lnTo>
                  <a:lnTo>
                    <a:pt x="166" y="253"/>
                  </a:lnTo>
                  <a:lnTo>
                    <a:pt x="154" y="255"/>
                  </a:lnTo>
                  <a:lnTo>
                    <a:pt x="128" y="257"/>
                  </a:lnTo>
                  <a:lnTo>
                    <a:pt x="104" y="255"/>
                  </a:lnTo>
                  <a:lnTo>
                    <a:pt x="92" y="253"/>
                  </a:lnTo>
                  <a:lnTo>
                    <a:pt x="80" y="249"/>
                  </a:lnTo>
                  <a:lnTo>
                    <a:pt x="68" y="243"/>
                  </a:lnTo>
                  <a:lnTo>
                    <a:pt x="58" y="237"/>
                  </a:lnTo>
                  <a:lnTo>
                    <a:pt x="46" y="229"/>
                  </a:lnTo>
                  <a:lnTo>
                    <a:pt x="38" y="219"/>
                  </a:lnTo>
                  <a:lnTo>
                    <a:pt x="38" y="21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8" name="Freeform 176"/>
            <p:cNvSpPr>
              <a:spLocks/>
            </p:cNvSpPr>
            <p:nvPr/>
          </p:nvSpPr>
          <p:spPr bwMode="auto">
            <a:xfrm>
              <a:off x="5515324" y="623832"/>
              <a:ext cx="331424" cy="330088"/>
            </a:xfrm>
            <a:custGeom>
              <a:avLst/>
              <a:gdLst/>
              <a:ahLst/>
              <a:cxnLst>
                <a:cxn ang="0">
                  <a:pos x="36" y="211"/>
                </a:cxn>
                <a:cxn ang="0">
                  <a:pos x="36" y="211"/>
                </a:cxn>
                <a:cxn ang="0">
                  <a:pos x="28" y="201"/>
                </a:cxn>
                <a:cxn ang="0">
                  <a:pos x="20" y="192"/>
                </a:cxn>
                <a:cxn ang="0">
                  <a:pos x="14" y="182"/>
                </a:cxn>
                <a:cxn ang="0">
                  <a:pos x="8" y="172"/>
                </a:cxn>
                <a:cxn ang="0">
                  <a:pos x="2" y="148"/>
                </a:cxn>
                <a:cxn ang="0">
                  <a:pos x="0" y="126"/>
                </a:cxn>
                <a:cxn ang="0">
                  <a:pos x="2" y="102"/>
                </a:cxn>
                <a:cxn ang="0">
                  <a:pos x="10" y="78"/>
                </a:cxn>
                <a:cxn ang="0">
                  <a:pos x="14" y="68"/>
                </a:cxn>
                <a:cxn ang="0">
                  <a:pos x="20" y="56"/>
                </a:cxn>
                <a:cxn ang="0">
                  <a:pos x="28" y="46"/>
                </a:cxn>
                <a:cxn ang="0">
                  <a:pos x="36" y="38"/>
                </a:cxn>
                <a:cxn ang="0">
                  <a:pos x="36" y="38"/>
                </a:cxn>
                <a:cxn ang="0">
                  <a:pos x="46" y="28"/>
                </a:cxn>
                <a:cxn ang="0">
                  <a:pos x="56" y="22"/>
                </a:cxn>
                <a:cxn ang="0">
                  <a:pos x="66" y="16"/>
                </a:cxn>
                <a:cxn ang="0">
                  <a:pos x="78" y="10"/>
                </a:cxn>
                <a:cxn ang="0">
                  <a:pos x="100" y="4"/>
                </a:cxn>
                <a:cxn ang="0">
                  <a:pos x="124" y="0"/>
                </a:cxn>
                <a:cxn ang="0">
                  <a:pos x="148" y="2"/>
                </a:cxn>
                <a:cxn ang="0">
                  <a:pos x="170" y="10"/>
                </a:cxn>
                <a:cxn ang="0">
                  <a:pos x="182" y="14"/>
                </a:cxn>
                <a:cxn ang="0">
                  <a:pos x="192" y="20"/>
                </a:cxn>
                <a:cxn ang="0">
                  <a:pos x="202" y="28"/>
                </a:cxn>
                <a:cxn ang="0">
                  <a:pos x="212" y="36"/>
                </a:cxn>
                <a:cxn ang="0">
                  <a:pos x="212" y="36"/>
                </a:cxn>
                <a:cxn ang="0">
                  <a:pos x="220" y="46"/>
                </a:cxn>
                <a:cxn ang="0">
                  <a:pos x="228" y="56"/>
                </a:cxn>
                <a:cxn ang="0">
                  <a:pos x="234" y="66"/>
                </a:cxn>
                <a:cxn ang="0">
                  <a:pos x="238" y="78"/>
                </a:cxn>
                <a:cxn ang="0">
                  <a:pos x="244" y="100"/>
                </a:cxn>
                <a:cxn ang="0">
                  <a:pos x="248" y="124"/>
                </a:cxn>
                <a:cxn ang="0">
                  <a:pos x="244" y="148"/>
                </a:cxn>
                <a:cxn ang="0">
                  <a:pos x="238" y="170"/>
                </a:cxn>
                <a:cxn ang="0">
                  <a:pos x="232" y="182"/>
                </a:cxn>
                <a:cxn ang="0">
                  <a:pos x="226" y="192"/>
                </a:cxn>
                <a:cxn ang="0">
                  <a:pos x="218" y="201"/>
                </a:cxn>
                <a:cxn ang="0">
                  <a:pos x="210" y="211"/>
                </a:cxn>
                <a:cxn ang="0">
                  <a:pos x="210" y="211"/>
                </a:cxn>
                <a:cxn ang="0">
                  <a:pos x="200" y="219"/>
                </a:cxn>
                <a:cxn ang="0">
                  <a:pos x="190" y="227"/>
                </a:cxn>
                <a:cxn ang="0">
                  <a:pos x="180" y="233"/>
                </a:cxn>
                <a:cxn ang="0">
                  <a:pos x="170" y="237"/>
                </a:cxn>
                <a:cxn ang="0">
                  <a:pos x="146" y="245"/>
                </a:cxn>
                <a:cxn ang="0">
                  <a:pos x="122" y="247"/>
                </a:cxn>
                <a:cxn ang="0">
                  <a:pos x="100" y="245"/>
                </a:cxn>
                <a:cxn ang="0">
                  <a:pos x="76" y="239"/>
                </a:cxn>
                <a:cxn ang="0">
                  <a:pos x="66" y="233"/>
                </a:cxn>
                <a:cxn ang="0">
                  <a:pos x="54" y="227"/>
                </a:cxn>
                <a:cxn ang="0">
                  <a:pos x="44" y="219"/>
                </a:cxn>
                <a:cxn ang="0">
                  <a:pos x="36" y="211"/>
                </a:cxn>
                <a:cxn ang="0">
                  <a:pos x="36" y="211"/>
                </a:cxn>
              </a:cxnLst>
              <a:rect l="0" t="0" r="r" b="b"/>
              <a:pathLst>
                <a:path w="248" h="247">
                  <a:moveTo>
                    <a:pt x="36" y="211"/>
                  </a:moveTo>
                  <a:lnTo>
                    <a:pt x="36" y="211"/>
                  </a:lnTo>
                  <a:lnTo>
                    <a:pt x="28" y="201"/>
                  </a:lnTo>
                  <a:lnTo>
                    <a:pt x="20" y="192"/>
                  </a:lnTo>
                  <a:lnTo>
                    <a:pt x="14" y="182"/>
                  </a:lnTo>
                  <a:lnTo>
                    <a:pt x="8" y="172"/>
                  </a:lnTo>
                  <a:lnTo>
                    <a:pt x="2" y="148"/>
                  </a:lnTo>
                  <a:lnTo>
                    <a:pt x="0" y="126"/>
                  </a:lnTo>
                  <a:lnTo>
                    <a:pt x="2" y="102"/>
                  </a:lnTo>
                  <a:lnTo>
                    <a:pt x="10" y="78"/>
                  </a:lnTo>
                  <a:lnTo>
                    <a:pt x="14" y="68"/>
                  </a:lnTo>
                  <a:lnTo>
                    <a:pt x="20" y="56"/>
                  </a:lnTo>
                  <a:lnTo>
                    <a:pt x="28" y="46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46" y="28"/>
                  </a:lnTo>
                  <a:lnTo>
                    <a:pt x="56" y="22"/>
                  </a:lnTo>
                  <a:lnTo>
                    <a:pt x="66" y="16"/>
                  </a:lnTo>
                  <a:lnTo>
                    <a:pt x="78" y="10"/>
                  </a:lnTo>
                  <a:lnTo>
                    <a:pt x="100" y="4"/>
                  </a:lnTo>
                  <a:lnTo>
                    <a:pt x="124" y="0"/>
                  </a:lnTo>
                  <a:lnTo>
                    <a:pt x="148" y="2"/>
                  </a:lnTo>
                  <a:lnTo>
                    <a:pt x="170" y="10"/>
                  </a:lnTo>
                  <a:lnTo>
                    <a:pt x="182" y="14"/>
                  </a:lnTo>
                  <a:lnTo>
                    <a:pt x="192" y="20"/>
                  </a:lnTo>
                  <a:lnTo>
                    <a:pt x="202" y="28"/>
                  </a:lnTo>
                  <a:lnTo>
                    <a:pt x="212" y="36"/>
                  </a:lnTo>
                  <a:lnTo>
                    <a:pt x="212" y="36"/>
                  </a:lnTo>
                  <a:lnTo>
                    <a:pt x="220" y="46"/>
                  </a:lnTo>
                  <a:lnTo>
                    <a:pt x="228" y="56"/>
                  </a:lnTo>
                  <a:lnTo>
                    <a:pt x="234" y="66"/>
                  </a:lnTo>
                  <a:lnTo>
                    <a:pt x="238" y="78"/>
                  </a:lnTo>
                  <a:lnTo>
                    <a:pt x="244" y="100"/>
                  </a:lnTo>
                  <a:lnTo>
                    <a:pt x="248" y="124"/>
                  </a:lnTo>
                  <a:lnTo>
                    <a:pt x="244" y="148"/>
                  </a:lnTo>
                  <a:lnTo>
                    <a:pt x="238" y="170"/>
                  </a:lnTo>
                  <a:lnTo>
                    <a:pt x="232" y="182"/>
                  </a:lnTo>
                  <a:lnTo>
                    <a:pt x="226" y="192"/>
                  </a:lnTo>
                  <a:lnTo>
                    <a:pt x="218" y="201"/>
                  </a:lnTo>
                  <a:lnTo>
                    <a:pt x="210" y="211"/>
                  </a:lnTo>
                  <a:lnTo>
                    <a:pt x="210" y="211"/>
                  </a:lnTo>
                  <a:lnTo>
                    <a:pt x="200" y="219"/>
                  </a:lnTo>
                  <a:lnTo>
                    <a:pt x="190" y="227"/>
                  </a:lnTo>
                  <a:lnTo>
                    <a:pt x="180" y="233"/>
                  </a:lnTo>
                  <a:lnTo>
                    <a:pt x="170" y="237"/>
                  </a:lnTo>
                  <a:lnTo>
                    <a:pt x="146" y="245"/>
                  </a:lnTo>
                  <a:lnTo>
                    <a:pt x="122" y="247"/>
                  </a:lnTo>
                  <a:lnTo>
                    <a:pt x="100" y="245"/>
                  </a:lnTo>
                  <a:lnTo>
                    <a:pt x="76" y="239"/>
                  </a:lnTo>
                  <a:lnTo>
                    <a:pt x="66" y="233"/>
                  </a:lnTo>
                  <a:lnTo>
                    <a:pt x="54" y="227"/>
                  </a:lnTo>
                  <a:lnTo>
                    <a:pt x="44" y="219"/>
                  </a:lnTo>
                  <a:lnTo>
                    <a:pt x="36" y="211"/>
                  </a:lnTo>
                  <a:lnTo>
                    <a:pt x="36" y="211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9" name="Freeform 179"/>
            <p:cNvSpPr>
              <a:spLocks/>
            </p:cNvSpPr>
            <p:nvPr/>
          </p:nvSpPr>
          <p:spPr bwMode="auto">
            <a:xfrm>
              <a:off x="5560761" y="669269"/>
              <a:ext cx="240550" cy="239214"/>
            </a:xfrm>
            <a:custGeom>
              <a:avLst/>
              <a:gdLst/>
              <a:ahLst/>
              <a:cxnLst>
                <a:cxn ang="0">
                  <a:pos x="26" y="154"/>
                </a:cxn>
                <a:cxn ang="0">
                  <a:pos x="26" y="154"/>
                </a:cxn>
                <a:cxn ang="0">
                  <a:pos x="16" y="138"/>
                </a:cxn>
                <a:cxn ang="0">
                  <a:pos x="8" y="124"/>
                </a:cxn>
                <a:cxn ang="0">
                  <a:pos x="2" y="106"/>
                </a:cxn>
                <a:cxn ang="0">
                  <a:pos x="0" y="90"/>
                </a:cxn>
                <a:cxn ang="0">
                  <a:pos x="2" y="72"/>
                </a:cxn>
                <a:cxn ang="0">
                  <a:pos x="8" y="56"/>
                </a:cxn>
                <a:cxn ang="0">
                  <a:pos x="16" y="40"/>
                </a:cxn>
                <a:cxn ang="0">
                  <a:pos x="26" y="26"/>
                </a:cxn>
                <a:cxn ang="0">
                  <a:pos x="26" y="26"/>
                </a:cxn>
                <a:cxn ang="0">
                  <a:pos x="40" y="14"/>
                </a:cxn>
                <a:cxn ang="0">
                  <a:pos x="56" y="6"/>
                </a:cxn>
                <a:cxn ang="0">
                  <a:pos x="74" y="0"/>
                </a:cxn>
                <a:cxn ang="0">
                  <a:pos x="90" y="0"/>
                </a:cxn>
                <a:cxn ang="0">
                  <a:pos x="108" y="0"/>
                </a:cxn>
                <a:cxn ang="0">
                  <a:pos x="124" y="6"/>
                </a:cxn>
                <a:cxn ang="0">
                  <a:pos x="140" y="14"/>
                </a:cxn>
                <a:cxn ang="0">
                  <a:pos x="154" y="26"/>
                </a:cxn>
                <a:cxn ang="0">
                  <a:pos x="154" y="26"/>
                </a:cxn>
                <a:cxn ang="0">
                  <a:pos x="166" y="40"/>
                </a:cxn>
                <a:cxn ang="0">
                  <a:pos x="174" y="56"/>
                </a:cxn>
                <a:cxn ang="0">
                  <a:pos x="180" y="72"/>
                </a:cxn>
                <a:cxn ang="0">
                  <a:pos x="180" y="90"/>
                </a:cxn>
                <a:cxn ang="0">
                  <a:pos x="180" y="106"/>
                </a:cxn>
                <a:cxn ang="0">
                  <a:pos x="174" y="124"/>
                </a:cxn>
                <a:cxn ang="0">
                  <a:pos x="166" y="138"/>
                </a:cxn>
                <a:cxn ang="0">
                  <a:pos x="154" y="154"/>
                </a:cxn>
                <a:cxn ang="0">
                  <a:pos x="154" y="154"/>
                </a:cxn>
                <a:cxn ang="0">
                  <a:pos x="140" y="163"/>
                </a:cxn>
                <a:cxn ang="0">
                  <a:pos x="124" y="171"/>
                </a:cxn>
                <a:cxn ang="0">
                  <a:pos x="108" y="177"/>
                </a:cxn>
                <a:cxn ang="0">
                  <a:pos x="90" y="179"/>
                </a:cxn>
                <a:cxn ang="0">
                  <a:pos x="74" y="177"/>
                </a:cxn>
                <a:cxn ang="0">
                  <a:pos x="56" y="171"/>
                </a:cxn>
                <a:cxn ang="0">
                  <a:pos x="40" y="163"/>
                </a:cxn>
                <a:cxn ang="0">
                  <a:pos x="26" y="154"/>
                </a:cxn>
                <a:cxn ang="0">
                  <a:pos x="26" y="154"/>
                </a:cxn>
              </a:cxnLst>
              <a:rect l="0" t="0" r="r" b="b"/>
              <a:pathLst>
                <a:path w="180" h="179">
                  <a:moveTo>
                    <a:pt x="26" y="154"/>
                  </a:moveTo>
                  <a:lnTo>
                    <a:pt x="26" y="154"/>
                  </a:lnTo>
                  <a:lnTo>
                    <a:pt x="16" y="138"/>
                  </a:lnTo>
                  <a:lnTo>
                    <a:pt x="8" y="124"/>
                  </a:lnTo>
                  <a:lnTo>
                    <a:pt x="2" y="106"/>
                  </a:lnTo>
                  <a:lnTo>
                    <a:pt x="0" y="90"/>
                  </a:lnTo>
                  <a:lnTo>
                    <a:pt x="2" y="72"/>
                  </a:lnTo>
                  <a:lnTo>
                    <a:pt x="8" y="56"/>
                  </a:lnTo>
                  <a:lnTo>
                    <a:pt x="16" y="40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40" y="14"/>
                  </a:lnTo>
                  <a:lnTo>
                    <a:pt x="56" y="6"/>
                  </a:lnTo>
                  <a:lnTo>
                    <a:pt x="74" y="0"/>
                  </a:lnTo>
                  <a:lnTo>
                    <a:pt x="90" y="0"/>
                  </a:lnTo>
                  <a:lnTo>
                    <a:pt x="108" y="0"/>
                  </a:lnTo>
                  <a:lnTo>
                    <a:pt x="124" y="6"/>
                  </a:lnTo>
                  <a:lnTo>
                    <a:pt x="140" y="14"/>
                  </a:lnTo>
                  <a:lnTo>
                    <a:pt x="154" y="26"/>
                  </a:lnTo>
                  <a:lnTo>
                    <a:pt x="154" y="26"/>
                  </a:lnTo>
                  <a:lnTo>
                    <a:pt x="166" y="40"/>
                  </a:lnTo>
                  <a:lnTo>
                    <a:pt x="174" y="56"/>
                  </a:lnTo>
                  <a:lnTo>
                    <a:pt x="180" y="72"/>
                  </a:lnTo>
                  <a:lnTo>
                    <a:pt x="180" y="90"/>
                  </a:lnTo>
                  <a:lnTo>
                    <a:pt x="180" y="106"/>
                  </a:lnTo>
                  <a:lnTo>
                    <a:pt x="174" y="124"/>
                  </a:lnTo>
                  <a:lnTo>
                    <a:pt x="166" y="138"/>
                  </a:lnTo>
                  <a:lnTo>
                    <a:pt x="154" y="154"/>
                  </a:lnTo>
                  <a:lnTo>
                    <a:pt x="154" y="154"/>
                  </a:lnTo>
                  <a:lnTo>
                    <a:pt x="140" y="163"/>
                  </a:lnTo>
                  <a:lnTo>
                    <a:pt x="124" y="171"/>
                  </a:lnTo>
                  <a:lnTo>
                    <a:pt x="108" y="177"/>
                  </a:lnTo>
                  <a:lnTo>
                    <a:pt x="90" y="179"/>
                  </a:lnTo>
                  <a:lnTo>
                    <a:pt x="74" y="177"/>
                  </a:lnTo>
                  <a:lnTo>
                    <a:pt x="56" y="171"/>
                  </a:lnTo>
                  <a:lnTo>
                    <a:pt x="40" y="163"/>
                  </a:lnTo>
                  <a:lnTo>
                    <a:pt x="26" y="154"/>
                  </a:lnTo>
                  <a:lnTo>
                    <a:pt x="26" y="1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0" name="Freeform 180"/>
            <p:cNvSpPr>
              <a:spLocks/>
            </p:cNvSpPr>
            <p:nvPr/>
          </p:nvSpPr>
          <p:spPr bwMode="auto">
            <a:xfrm>
              <a:off x="5584816" y="698669"/>
              <a:ext cx="133639" cy="191104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12" y="14"/>
                </a:cxn>
                <a:cxn ang="0">
                  <a:pos x="6" y="30"/>
                </a:cxn>
                <a:cxn ang="0">
                  <a:pos x="0" y="44"/>
                </a:cxn>
                <a:cxn ang="0">
                  <a:pos x="0" y="60"/>
                </a:cxn>
                <a:cxn ang="0">
                  <a:pos x="0" y="76"/>
                </a:cxn>
                <a:cxn ang="0">
                  <a:pos x="6" y="92"/>
                </a:cxn>
                <a:cxn ang="0">
                  <a:pos x="12" y="108"/>
                </a:cxn>
                <a:cxn ang="0">
                  <a:pos x="24" y="120"/>
                </a:cxn>
                <a:cxn ang="0">
                  <a:pos x="24" y="120"/>
                </a:cxn>
                <a:cxn ang="0">
                  <a:pos x="32" y="128"/>
                </a:cxn>
                <a:cxn ang="0">
                  <a:pos x="40" y="134"/>
                </a:cxn>
                <a:cxn ang="0">
                  <a:pos x="50" y="138"/>
                </a:cxn>
                <a:cxn ang="0">
                  <a:pos x="60" y="141"/>
                </a:cxn>
                <a:cxn ang="0">
                  <a:pos x="70" y="143"/>
                </a:cxn>
                <a:cxn ang="0">
                  <a:pos x="80" y="143"/>
                </a:cxn>
                <a:cxn ang="0">
                  <a:pos x="90" y="143"/>
                </a:cxn>
                <a:cxn ang="0">
                  <a:pos x="100" y="143"/>
                </a:cxn>
                <a:cxn ang="0">
                  <a:pos x="100" y="143"/>
                </a:cxn>
                <a:cxn ang="0">
                  <a:pos x="86" y="138"/>
                </a:cxn>
                <a:cxn ang="0">
                  <a:pos x="74" y="132"/>
                </a:cxn>
                <a:cxn ang="0">
                  <a:pos x="60" y="124"/>
                </a:cxn>
                <a:cxn ang="0">
                  <a:pos x="48" y="114"/>
                </a:cxn>
                <a:cxn ang="0">
                  <a:pos x="48" y="114"/>
                </a:cxn>
                <a:cxn ang="0">
                  <a:pos x="38" y="100"/>
                </a:cxn>
                <a:cxn ang="0">
                  <a:pos x="28" y="86"/>
                </a:cxn>
                <a:cxn ang="0">
                  <a:pos x="22" y="72"/>
                </a:cxn>
                <a:cxn ang="0">
                  <a:pos x="18" y="56"/>
                </a:cxn>
                <a:cxn ang="0">
                  <a:pos x="16" y="42"/>
                </a:cxn>
                <a:cxn ang="0">
                  <a:pos x="16" y="26"/>
                </a:cxn>
                <a:cxn ang="0">
                  <a:pos x="20" y="12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100" h="143">
                  <a:moveTo>
                    <a:pt x="26" y="0"/>
                  </a:moveTo>
                  <a:lnTo>
                    <a:pt x="26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2" y="14"/>
                  </a:lnTo>
                  <a:lnTo>
                    <a:pt x="6" y="30"/>
                  </a:lnTo>
                  <a:lnTo>
                    <a:pt x="0" y="44"/>
                  </a:lnTo>
                  <a:lnTo>
                    <a:pt x="0" y="60"/>
                  </a:lnTo>
                  <a:lnTo>
                    <a:pt x="0" y="76"/>
                  </a:lnTo>
                  <a:lnTo>
                    <a:pt x="6" y="92"/>
                  </a:lnTo>
                  <a:lnTo>
                    <a:pt x="12" y="108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32" y="128"/>
                  </a:lnTo>
                  <a:lnTo>
                    <a:pt x="40" y="134"/>
                  </a:lnTo>
                  <a:lnTo>
                    <a:pt x="50" y="138"/>
                  </a:lnTo>
                  <a:lnTo>
                    <a:pt x="60" y="141"/>
                  </a:lnTo>
                  <a:lnTo>
                    <a:pt x="70" y="143"/>
                  </a:lnTo>
                  <a:lnTo>
                    <a:pt x="80" y="143"/>
                  </a:lnTo>
                  <a:lnTo>
                    <a:pt x="90" y="143"/>
                  </a:lnTo>
                  <a:lnTo>
                    <a:pt x="100" y="143"/>
                  </a:lnTo>
                  <a:lnTo>
                    <a:pt x="100" y="143"/>
                  </a:lnTo>
                  <a:lnTo>
                    <a:pt x="86" y="138"/>
                  </a:lnTo>
                  <a:lnTo>
                    <a:pt x="74" y="132"/>
                  </a:lnTo>
                  <a:lnTo>
                    <a:pt x="60" y="124"/>
                  </a:lnTo>
                  <a:lnTo>
                    <a:pt x="48" y="114"/>
                  </a:lnTo>
                  <a:lnTo>
                    <a:pt x="48" y="114"/>
                  </a:lnTo>
                  <a:lnTo>
                    <a:pt x="38" y="100"/>
                  </a:lnTo>
                  <a:lnTo>
                    <a:pt x="28" y="86"/>
                  </a:lnTo>
                  <a:lnTo>
                    <a:pt x="22" y="72"/>
                  </a:lnTo>
                  <a:lnTo>
                    <a:pt x="18" y="56"/>
                  </a:lnTo>
                  <a:lnTo>
                    <a:pt x="16" y="42"/>
                  </a:lnTo>
                  <a:lnTo>
                    <a:pt x="16" y="26"/>
                  </a:lnTo>
                  <a:lnTo>
                    <a:pt x="20" y="12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1" name="Freeform 181"/>
            <p:cNvSpPr>
              <a:spLocks/>
            </p:cNvSpPr>
            <p:nvPr/>
          </p:nvSpPr>
          <p:spPr bwMode="auto">
            <a:xfrm>
              <a:off x="5675691" y="679960"/>
              <a:ext cx="112257" cy="16303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58" y="26"/>
                </a:cxn>
                <a:cxn ang="0">
                  <a:pos x="46" y="16"/>
                </a:cxn>
                <a:cxn ang="0">
                  <a:pos x="32" y="8"/>
                </a:cxn>
                <a:cxn ang="0">
                  <a:pos x="16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2" y="36"/>
                </a:cxn>
                <a:cxn ang="0">
                  <a:pos x="6" y="48"/>
                </a:cxn>
                <a:cxn ang="0">
                  <a:pos x="10" y="60"/>
                </a:cxn>
                <a:cxn ang="0">
                  <a:pos x="16" y="72"/>
                </a:cxn>
                <a:cxn ang="0">
                  <a:pos x="24" y="84"/>
                </a:cxn>
                <a:cxn ang="0">
                  <a:pos x="34" y="94"/>
                </a:cxn>
                <a:cxn ang="0">
                  <a:pos x="34" y="94"/>
                </a:cxn>
                <a:cxn ang="0">
                  <a:pos x="44" y="104"/>
                </a:cxn>
                <a:cxn ang="0">
                  <a:pos x="56" y="112"/>
                </a:cxn>
                <a:cxn ang="0">
                  <a:pos x="68" y="118"/>
                </a:cxn>
                <a:cxn ang="0">
                  <a:pos x="80" y="122"/>
                </a:cxn>
                <a:cxn ang="0">
                  <a:pos x="80" y="122"/>
                </a:cxn>
                <a:cxn ang="0">
                  <a:pos x="82" y="110"/>
                </a:cxn>
                <a:cxn ang="0">
                  <a:pos x="84" y="98"/>
                </a:cxn>
                <a:cxn ang="0">
                  <a:pos x="84" y="86"/>
                </a:cxn>
                <a:cxn ang="0">
                  <a:pos x="84" y="72"/>
                </a:cxn>
                <a:cxn ang="0">
                  <a:pos x="80" y="60"/>
                </a:cxn>
                <a:cxn ang="0">
                  <a:pos x="74" y="48"/>
                </a:cxn>
                <a:cxn ang="0">
                  <a:pos x="68" y="38"/>
                </a:cxn>
                <a:cxn ang="0">
                  <a:pos x="58" y="26"/>
                </a:cxn>
                <a:cxn ang="0">
                  <a:pos x="58" y="26"/>
                </a:cxn>
              </a:cxnLst>
              <a:rect l="0" t="0" r="r" b="b"/>
              <a:pathLst>
                <a:path w="84" h="122">
                  <a:moveTo>
                    <a:pt x="58" y="26"/>
                  </a:moveTo>
                  <a:lnTo>
                    <a:pt x="58" y="26"/>
                  </a:lnTo>
                  <a:lnTo>
                    <a:pt x="46" y="16"/>
                  </a:lnTo>
                  <a:lnTo>
                    <a:pt x="32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2" y="36"/>
                  </a:lnTo>
                  <a:lnTo>
                    <a:pt x="6" y="48"/>
                  </a:lnTo>
                  <a:lnTo>
                    <a:pt x="10" y="60"/>
                  </a:lnTo>
                  <a:lnTo>
                    <a:pt x="16" y="72"/>
                  </a:lnTo>
                  <a:lnTo>
                    <a:pt x="24" y="84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44" y="104"/>
                  </a:lnTo>
                  <a:lnTo>
                    <a:pt x="56" y="112"/>
                  </a:lnTo>
                  <a:lnTo>
                    <a:pt x="68" y="118"/>
                  </a:lnTo>
                  <a:lnTo>
                    <a:pt x="80" y="122"/>
                  </a:lnTo>
                  <a:lnTo>
                    <a:pt x="80" y="122"/>
                  </a:lnTo>
                  <a:lnTo>
                    <a:pt x="82" y="110"/>
                  </a:lnTo>
                  <a:lnTo>
                    <a:pt x="84" y="98"/>
                  </a:lnTo>
                  <a:lnTo>
                    <a:pt x="84" y="86"/>
                  </a:lnTo>
                  <a:lnTo>
                    <a:pt x="84" y="72"/>
                  </a:lnTo>
                  <a:lnTo>
                    <a:pt x="80" y="60"/>
                  </a:lnTo>
                  <a:lnTo>
                    <a:pt x="74" y="48"/>
                  </a:lnTo>
                  <a:lnTo>
                    <a:pt x="68" y="38"/>
                  </a:lnTo>
                  <a:lnTo>
                    <a:pt x="58" y="26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pic>
        <p:nvPicPr>
          <p:cNvPr id="44" name="그림 4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509" y="1230239"/>
            <a:ext cx="8738139" cy="5528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95256998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6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제목 1"/>
          <p:cNvSpPr>
            <a:spLocks noGrp="1"/>
          </p:cNvSpPr>
          <p:nvPr>
            <p:ph type="title"/>
          </p:nvPr>
        </p:nvSpPr>
        <p:spPr>
          <a:xfrm>
            <a:off x="2286001" y="865018"/>
            <a:ext cx="7817009" cy="53642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42" name="타원 41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3" name="타원 42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9" name="그림 2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52475" y="642918"/>
            <a:ext cx="831272" cy="467591"/>
          </a:xfrm>
          <a:prstGeom prst="rect">
            <a:avLst/>
          </a:prstGeom>
        </p:spPr>
      </p:pic>
      <p:grpSp>
        <p:nvGrpSpPr>
          <p:cNvPr id="2" name="그룹 87"/>
          <p:cNvGrpSpPr/>
          <p:nvPr userDrawn="1"/>
        </p:nvGrpSpPr>
        <p:grpSpPr>
          <a:xfrm>
            <a:off x="1481068" y="910810"/>
            <a:ext cx="466445" cy="265424"/>
            <a:chOff x="5403068" y="607795"/>
            <a:chExt cx="458380" cy="463727"/>
          </a:xfrm>
        </p:grpSpPr>
        <p:sp>
          <p:nvSpPr>
            <p:cNvPr id="31" name="Rectangle 169"/>
            <p:cNvSpPr>
              <a:spLocks noChangeArrowheads="1"/>
            </p:cNvSpPr>
            <p:nvPr/>
          </p:nvSpPr>
          <p:spPr bwMode="auto">
            <a:xfrm>
              <a:off x="5507306" y="859036"/>
              <a:ext cx="96220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" name="Rectangle 170"/>
            <p:cNvSpPr>
              <a:spLocks noChangeArrowheads="1"/>
            </p:cNvSpPr>
            <p:nvPr/>
          </p:nvSpPr>
          <p:spPr bwMode="auto">
            <a:xfrm>
              <a:off x="5507306" y="749452"/>
              <a:ext cx="331424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3" name="Freeform 171"/>
            <p:cNvSpPr>
              <a:spLocks/>
            </p:cNvSpPr>
            <p:nvPr/>
          </p:nvSpPr>
          <p:spPr bwMode="auto">
            <a:xfrm>
              <a:off x="5403068" y="834981"/>
              <a:ext cx="237877" cy="236541"/>
            </a:xfrm>
            <a:custGeom>
              <a:avLst/>
              <a:gdLst/>
              <a:ahLst/>
              <a:cxnLst>
                <a:cxn ang="0">
                  <a:pos x="64" y="169"/>
                </a:cxn>
                <a:cxn ang="0">
                  <a:pos x="64" y="169"/>
                </a:cxn>
                <a:cxn ang="0">
                  <a:pos x="54" y="175"/>
                </a:cxn>
                <a:cxn ang="0">
                  <a:pos x="44" y="177"/>
                </a:cxn>
                <a:cxn ang="0">
                  <a:pos x="36" y="175"/>
                </a:cxn>
                <a:cxn ang="0">
                  <a:pos x="28" y="171"/>
                </a:cxn>
                <a:cxn ang="0">
                  <a:pos x="6" y="149"/>
                </a:cxn>
                <a:cxn ang="0">
                  <a:pos x="6" y="149"/>
                </a:cxn>
                <a:cxn ang="0">
                  <a:pos x="2" y="141"/>
                </a:cxn>
                <a:cxn ang="0">
                  <a:pos x="0" y="133"/>
                </a:cxn>
                <a:cxn ang="0">
                  <a:pos x="2" y="123"/>
                </a:cxn>
                <a:cxn ang="0">
                  <a:pos x="8" y="115"/>
                </a:cxn>
                <a:cxn ang="0">
                  <a:pos x="114" y="8"/>
                </a:cxn>
                <a:cxn ang="0">
                  <a:pos x="114" y="8"/>
                </a:cxn>
                <a:cxn ang="0">
                  <a:pos x="124" y="2"/>
                </a:cxn>
                <a:cxn ang="0">
                  <a:pos x="132" y="0"/>
                </a:cxn>
                <a:cxn ang="0">
                  <a:pos x="142" y="2"/>
                </a:cxn>
                <a:cxn ang="0">
                  <a:pos x="150" y="6"/>
                </a:cxn>
                <a:cxn ang="0">
                  <a:pos x="172" y="28"/>
                </a:cxn>
                <a:cxn ang="0">
                  <a:pos x="172" y="28"/>
                </a:cxn>
                <a:cxn ang="0">
                  <a:pos x="176" y="36"/>
                </a:cxn>
                <a:cxn ang="0">
                  <a:pos x="178" y="45"/>
                </a:cxn>
                <a:cxn ang="0">
                  <a:pos x="176" y="53"/>
                </a:cxn>
                <a:cxn ang="0">
                  <a:pos x="170" y="63"/>
                </a:cxn>
                <a:cxn ang="0">
                  <a:pos x="64" y="169"/>
                </a:cxn>
              </a:cxnLst>
              <a:rect l="0" t="0" r="r" b="b"/>
              <a:pathLst>
                <a:path w="178" h="177">
                  <a:moveTo>
                    <a:pt x="64" y="169"/>
                  </a:moveTo>
                  <a:lnTo>
                    <a:pt x="64" y="169"/>
                  </a:lnTo>
                  <a:lnTo>
                    <a:pt x="54" y="175"/>
                  </a:lnTo>
                  <a:lnTo>
                    <a:pt x="44" y="177"/>
                  </a:lnTo>
                  <a:lnTo>
                    <a:pt x="36" y="175"/>
                  </a:lnTo>
                  <a:lnTo>
                    <a:pt x="28" y="171"/>
                  </a:lnTo>
                  <a:lnTo>
                    <a:pt x="6" y="149"/>
                  </a:lnTo>
                  <a:lnTo>
                    <a:pt x="6" y="149"/>
                  </a:lnTo>
                  <a:lnTo>
                    <a:pt x="2" y="141"/>
                  </a:lnTo>
                  <a:lnTo>
                    <a:pt x="0" y="133"/>
                  </a:lnTo>
                  <a:lnTo>
                    <a:pt x="2" y="123"/>
                  </a:lnTo>
                  <a:lnTo>
                    <a:pt x="8" y="115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24" y="2"/>
                  </a:lnTo>
                  <a:lnTo>
                    <a:pt x="132" y="0"/>
                  </a:lnTo>
                  <a:lnTo>
                    <a:pt x="142" y="2"/>
                  </a:lnTo>
                  <a:lnTo>
                    <a:pt x="150" y="6"/>
                  </a:lnTo>
                  <a:lnTo>
                    <a:pt x="172" y="28"/>
                  </a:lnTo>
                  <a:lnTo>
                    <a:pt x="172" y="28"/>
                  </a:lnTo>
                  <a:lnTo>
                    <a:pt x="176" y="36"/>
                  </a:lnTo>
                  <a:lnTo>
                    <a:pt x="178" y="45"/>
                  </a:lnTo>
                  <a:lnTo>
                    <a:pt x="176" y="53"/>
                  </a:lnTo>
                  <a:lnTo>
                    <a:pt x="170" y="63"/>
                  </a:lnTo>
                  <a:lnTo>
                    <a:pt x="64" y="16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4" name="Freeform 172"/>
            <p:cNvSpPr>
              <a:spLocks/>
            </p:cNvSpPr>
            <p:nvPr/>
          </p:nvSpPr>
          <p:spPr bwMode="auto">
            <a:xfrm>
              <a:off x="5424450" y="840327"/>
              <a:ext cx="203131" cy="204467"/>
            </a:xfrm>
            <a:custGeom>
              <a:avLst/>
              <a:gdLst/>
              <a:ahLst/>
              <a:cxnLst>
                <a:cxn ang="0">
                  <a:pos x="44" y="145"/>
                </a:cxn>
                <a:cxn ang="0">
                  <a:pos x="44" y="145"/>
                </a:cxn>
                <a:cxn ang="0">
                  <a:pos x="38" y="151"/>
                </a:cxn>
                <a:cxn ang="0">
                  <a:pos x="30" y="153"/>
                </a:cxn>
                <a:cxn ang="0">
                  <a:pos x="22" y="153"/>
                </a:cxn>
                <a:cxn ang="0">
                  <a:pos x="16" y="151"/>
                </a:cxn>
                <a:cxn ang="0">
                  <a:pos x="2" y="137"/>
                </a:cxn>
                <a:cxn ang="0">
                  <a:pos x="2" y="137"/>
                </a:cxn>
                <a:cxn ang="0">
                  <a:pos x="0" y="131"/>
                </a:cxn>
                <a:cxn ang="0">
                  <a:pos x="0" y="123"/>
                </a:cxn>
                <a:cxn ang="0">
                  <a:pos x="2" y="115"/>
                </a:cxn>
                <a:cxn ang="0">
                  <a:pos x="8" y="107"/>
                </a:cxn>
                <a:cxn ang="0">
                  <a:pos x="108" y="10"/>
                </a:cxn>
                <a:cxn ang="0">
                  <a:pos x="108" y="10"/>
                </a:cxn>
                <a:cxn ang="0">
                  <a:pos x="114" y="4"/>
                </a:cxn>
                <a:cxn ang="0">
                  <a:pos x="122" y="0"/>
                </a:cxn>
                <a:cxn ang="0">
                  <a:pos x="130" y="0"/>
                </a:cxn>
                <a:cxn ang="0">
                  <a:pos x="136" y="4"/>
                </a:cxn>
                <a:cxn ang="0">
                  <a:pos x="150" y="18"/>
                </a:cxn>
                <a:cxn ang="0">
                  <a:pos x="150" y="18"/>
                </a:cxn>
                <a:cxn ang="0">
                  <a:pos x="152" y="24"/>
                </a:cxn>
                <a:cxn ang="0">
                  <a:pos x="152" y="30"/>
                </a:cxn>
                <a:cxn ang="0">
                  <a:pos x="150" y="37"/>
                </a:cxn>
                <a:cxn ang="0">
                  <a:pos x="144" y="45"/>
                </a:cxn>
                <a:cxn ang="0">
                  <a:pos x="44" y="145"/>
                </a:cxn>
              </a:cxnLst>
              <a:rect l="0" t="0" r="r" b="b"/>
              <a:pathLst>
                <a:path w="152" h="153">
                  <a:moveTo>
                    <a:pt x="44" y="145"/>
                  </a:moveTo>
                  <a:lnTo>
                    <a:pt x="44" y="145"/>
                  </a:lnTo>
                  <a:lnTo>
                    <a:pt x="38" y="151"/>
                  </a:lnTo>
                  <a:lnTo>
                    <a:pt x="30" y="153"/>
                  </a:lnTo>
                  <a:lnTo>
                    <a:pt x="22" y="153"/>
                  </a:lnTo>
                  <a:lnTo>
                    <a:pt x="16" y="151"/>
                  </a:lnTo>
                  <a:lnTo>
                    <a:pt x="2" y="137"/>
                  </a:lnTo>
                  <a:lnTo>
                    <a:pt x="2" y="137"/>
                  </a:lnTo>
                  <a:lnTo>
                    <a:pt x="0" y="131"/>
                  </a:lnTo>
                  <a:lnTo>
                    <a:pt x="0" y="123"/>
                  </a:lnTo>
                  <a:lnTo>
                    <a:pt x="2" y="115"/>
                  </a:lnTo>
                  <a:lnTo>
                    <a:pt x="8" y="107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14" y="4"/>
                  </a:lnTo>
                  <a:lnTo>
                    <a:pt x="122" y="0"/>
                  </a:lnTo>
                  <a:lnTo>
                    <a:pt x="130" y="0"/>
                  </a:lnTo>
                  <a:lnTo>
                    <a:pt x="136" y="4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52" y="24"/>
                  </a:lnTo>
                  <a:lnTo>
                    <a:pt x="152" y="30"/>
                  </a:lnTo>
                  <a:lnTo>
                    <a:pt x="150" y="37"/>
                  </a:lnTo>
                  <a:lnTo>
                    <a:pt x="144" y="45"/>
                  </a:lnTo>
                  <a:lnTo>
                    <a:pt x="44" y="145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5" name="Freeform 173"/>
            <p:cNvSpPr>
              <a:spLocks/>
            </p:cNvSpPr>
            <p:nvPr/>
          </p:nvSpPr>
          <p:spPr bwMode="auto">
            <a:xfrm>
              <a:off x="5445832" y="861709"/>
              <a:ext cx="168385" cy="167049"/>
            </a:xfrm>
            <a:custGeom>
              <a:avLst/>
              <a:gdLst/>
              <a:ahLst/>
              <a:cxnLst>
                <a:cxn ang="0">
                  <a:pos x="26" y="113"/>
                </a:cxn>
                <a:cxn ang="0">
                  <a:pos x="26" y="113"/>
                </a:cxn>
                <a:cxn ang="0">
                  <a:pos x="14" y="123"/>
                </a:cxn>
                <a:cxn ang="0">
                  <a:pos x="8" y="125"/>
                </a:cxn>
                <a:cxn ang="0">
                  <a:pos x="6" y="12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17"/>
                </a:cxn>
                <a:cxn ang="0">
                  <a:pos x="2" y="111"/>
                </a:cxn>
                <a:cxn ang="0">
                  <a:pos x="12" y="99"/>
                </a:cxn>
                <a:cxn ang="0">
                  <a:pos x="102" y="12"/>
                </a:cxn>
                <a:cxn ang="0">
                  <a:pos x="102" y="12"/>
                </a:cxn>
                <a:cxn ang="0">
                  <a:pos x="114" y="2"/>
                </a:cxn>
                <a:cxn ang="0">
                  <a:pos x="118" y="0"/>
                </a:cxn>
                <a:cxn ang="0">
                  <a:pos x="122" y="0"/>
                </a:cxn>
                <a:cxn ang="0">
                  <a:pos x="126" y="6"/>
                </a:cxn>
                <a:cxn ang="0">
                  <a:pos x="126" y="6"/>
                </a:cxn>
                <a:cxn ang="0">
                  <a:pos x="126" y="8"/>
                </a:cxn>
                <a:cxn ang="0">
                  <a:pos x="124" y="12"/>
                </a:cxn>
                <a:cxn ang="0">
                  <a:pos x="114" y="23"/>
                </a:cxn>
                <a:cxn ang="0">
                  <a:pos x="26" y="113"/>
                </a:cxn>
              </a:cxnLst>
              <a:rect l="0" t="0" r="r" b="b"/>
              <a:pathLst>
                <a:path w="126" h="125">
                  <a:moveTo>
                    <a:pt x="26" y="113"/>
                  </a:moveTo>
                  <a:lnTo>
                    <a:pt x="26" y="113"/>
                  </a:lnTo>
                  <a:lnTo>
                    <a:pt x="14" y="123"/>
                  </a:lnTo>
                  <a:lnTo>
                    <a:pt x="8" y="125"/>
                  </a:lnTo>
                  <a:lnTo>
                    <a:pt x="6" y="125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17"/>
                  </a:lnTo>
                  <a:lnTo>
                    <a:pt x="2" y="111"/>
                  </a:lnTo>
                  <a:lnTo>
                    <a:pt x="12" y="99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14" y="2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6" y="8"/>
                  </a:lnTo>
                  <a:lnTo>
                    <a:pt x="124" y="12"/>
                  </a:lnTo>
                  <a:lnTo>
                    <a:pt x="114" y="23"/>
                  </a:lnTo>
                  <a:lnTo>
                    <a:pt x="26" y="1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6" name="Freeform 174"/>
            <p:cNvSpPr>
              <a:spLocks/>
            </p:cNvSpPr>
            <p:nvPr/>
          </p:nvSpPr>
          <p:spPr bwMode="auto">
            <a:xfrm>
              <a:off x="5501960" y="607795"/>
              <a:ext cx="359488" cy="359488"/>
            </a:xfrm>
            <a:custGeom>
              <a:avLst/>
              <a:gdLst/>
              <a:ahLst/>
              <a:cxnLst>
                <a:cxn ang="0">
                  <a:pos x="230" y="229"/>
                </a:cxn>
                <a:cxn ang="0">
                  <a:pos x="208" y="247"/>
                </a:cxn>
                <a:cxn ang="0">
                  <a:pos x="186" y="259"/>
                </a:cxn>
                <a:cxn ang="0">
                  <a:pos x="160" y="267"/>
                </a:cxn>
                <a:cxn ang="0">
                  <a:pos x="134" y="269"/>
                </a:cxn>
                <a:cxn ang="0">
                  <a:pos x="108" y="267"/>
                </a:cxn>
                <a:cxn ang="0">
                  <a:pos x="84" y="259"/>
                </a:cxn>
                <a:cxn ang="0">
                  <a:pos x="60" y="247"/>
                </a:cxn>
                <a:cxn ang="0">
                  <a:pos x="38" y="229"/>
                </a:cxn>
                <a:cxn ang="0">
                  <a:pos x="30" y="219"/>
                </a:cxn>
                <a:cxn ang="0">
                  <a:pos x="14" y="198"/>
                </a:cxn>
                <a:cxn ang="0">
                  <a:pos x="4" y="174"/>
                </a:cxn>
                <a:cxn ang="0">
                  <a:pos x="0" y="148"/>
                </a:cxn>
                <a:cxn ang="0">
                  <a:pos x="0" y="122"/>
                </a:cxn>
                <a:cxn ang="0">
                  <a:pos x="4" y="96"/>
                </a:cxn>
                <a:cxn ang="0">
                  <a:pos x="14" y="72"/>
                </a:cxn>
                <a:cxn ang="0">
                  <a:pos x="30" y="50"/>
                </a:cxn>
                <a:cxn ang="0">
                  <a:pos x="38" y="40"/>
                </a:cxn>
                <a:cxn ang="0">
                  <a:pos x="60" y="22"/>
                </a:cxn>
                <a:cxn ang="0">
                  <a:pos x="84" y="10"/>
                </a:cxn>
                <a:cxn ang="0">
                  <a:pos x="108" y="2"/>
                </a:cxn>
                <a:cxn ang="0">
                  <a:pos x="134" y="0"/>
                </a:cxn>
                <a:cxn ang="0">
                  <a:pos x="160" y="2"/>
                </a:cxn>
                <a:cxn ang="0">
                  <a:pos x="186" y="10"/>
                </a:cxn>
                <a:cxn ang="0">
                  <a:pos x="208" y="22"/>
                </a:cxn>
                <a:cxn ang="0">
                  <a:pos x="230" y="40"/>
                </a:cxn>
                <a:cxn ang="0">
                  <a:pos x="240" y="50"/>
                </a:cxn>
                <a:cxn ang="0">
                  <a:pos x="254" y="72"/>
                </a:cxn>
                <a:cxn ang="0">
                  <a:pos x="264" y="96"/>
                </a:cxn>
                <a:cxn ang="0">
                  <a:pos x="269" y="122"/>
                </a:cxn>
                <a:cxn ang="0">
                  <a:pos x="269" y="148"/>
                </a:cxn>
                <a:cxn ang="0">
                  <a:pos x="264" y="174"/>
                </a:cxn>
                <a:cxn ang="0">
                  <a:pos x="254" y="198"/>
                </a:cxn>
                <a:cxn ang="0">
                  <a:pos x="240" y="219"/>
                </a:cxn>
                <a:cxn ang="0">
                  <a:pos x="230" y="229"/>
                </a:cxn>
              </a:cxnLst>
              <a:rect l="0" t="0" r="r" b="b"/>
              <a:pathLst>
                <a:path w="269" h="269">
                  <a:moveTo>
                    <a:pt x="230" y="229"/>
                  </a:moveTo>
                  <a:lnTo>
                    <a:pt x="230" y="229"/>
                  </a:lnTo>
                  <a:lnTo>
                    <a:pt x="220" y="239"/>
                  </a:lnTo>
                  <a:lnTo>
                    <a:pt x="208" y="247"/>
                  </a:lnTo>
                  <a:lnTo>
                    <a:pt x="198" y="255"/>
                  </a:lnTo>
                  <a:lnTo>
                    <a:pt x="186" y="259"/>
                  </a:lnTo>
                  <a:lnTo>
                    <a:pt x="174" y="263"/>
                  </a:lnTo>
                  <a:lnTo>
                    <a:pt x="160" y="267"/>
                  </a:lnTo>
                  <a:lnTo>
                    <a:pt x="148" y="269"/>
                  </a:lnTo>
                  <a:lnTo>
                    <a:pt x="134" y="269"/>
                  </a:lnTo>
                  <a:lnTo>
                    <a:pt x="122" y="269"/>
                  </a:lnTo>
                  <a:lnTo>
                    <a:pt x="108" y="267"/>
                  </a:lnTo>
                  <a:lnTo>
                    <a:pt x="96" y="263"/>
                  </a:lnTo>
                  <a:lnTo>
                    <a:pt x="84" y="259"/>
                  </a:lnTo>
                  <a:lnTo>
                    <a:pt x="72" y="255"/>
                  </a:lnTo>
                  <a:lnTo>
                    <a:pt x="60" y="247"/>
                  </a:lnTo>
                  <a:lnTo>
                    <a:pt x="50" y="239"/>
                  </a:lnTo>
                  <a:lnTo>
                    <a:pt x="38" y="229"/>
                  </a:lnTo>
                  <a:lnTo>
                    <a:pt x="38" y="229"/>
                  </a:lnTo>
                  <a:lnTo>
                    <a:pt x="30" y="219"/>
                  </a:lnTo>
                  <a:lnTo>
                    <a:pt x="22" y="209"/>
                  </a:lnTo>
                  <a:lnTo>
                    <a:pt x="14" y="198"/>
                  </a:lnTo>
                  <a:lnTo>
                    <a:pt x="10" y="186"/>
                  </a:lnTo>
                  <a:lnTo>
                    <a:pt x="4" y="174"/>
                  </a:lnTo>
                  <a:lnTo>
                    <a:pt x="2" y="162"/>
                  </a:lnTo>
                  <a:lnTo>
                    <a:pt x="0" y="148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2" y="110"/>
                  </a:lnTo>
                  <a:lnTo>
                    <a:pt x="4" y="96"/>
                  </a:lnTo>
                  <a:lnTo>
                    <a:pt x="10" y="84"/>
                  </a:lnTo>
                  <a:lnTo>
                    <a:pt x="14" y="72"/>
                  </a:lnTo>
                  <a:lnTo>
                    <a:pt x="22" y="60"/>
                  </a:lnTo>
                  <a:lnTo>
                    <a:pt x="30" y="5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50" y="30"/>
                  </a:lnTo>
                  <a:lnTo>
                    <a:pt x="60" y="22"/>
                  </a:lnTo>
                  <a:lnTo>
                    <a:pt x="72" y="16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08" y="2"/>
                  </a:lnTo>
                  <a:lnTo>
                    <a:pt x="122" y="0"/>
                  </a:lnTo>
                  <a:lnTo>
                    <a:pt x="134" y="0"/>
                  </a:lnTo>
                  <a:lnTo>
                    <a:pt x="148" y="0"/>
                  </a:lnTo>
                  <a:lnTo>
                    <a:pt x="160" y="2"/>
                  </a:lnTo>
                  <a:lnTo>
                    <a:pt x="174" y="6"/>
                  </a:lnTo>
                  <a:lnTo>
                    <a:pt x="186" y="10"/>
                  </a:lnTo>
                  <a:lnTo>
                    <a:pt x="198" y="16"/>
                  </a:lnTo>
                  <a:lnTo>
                    <a:pt x="208" y="22"/>
                  </a:lnTo>
                  <a:lnTo>
                    <a:pt x="220" y="3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40" y="50"/>
                  </a:lnTo>
                  <a:lnTo>
                    <a:pt x="248" y="60"/>
                  </a:lnTo>
                  <a:lnTo>
                    <a:pt x="254" y="72"/>
                  </a:lnTo>
                  <a:lnTo>
                    <a:pt x="260" y="84"/>
                  </a:lnTo>
                  <a:lnTo>
                    <a:pt x="264" y="96"/>
                  </a:lnTo>
                  <a:lnTo>
                    <a:pt x="267" y="110"/>
                  </a:lnTo>
                  <a:lnTo>
                    <a:pt x="269" y="122"/>
                  </a:lnTo>
                  <a:lnTo>
                    <a:pt x="269" y="136"/>
                  </a:lnTo>
                  <a:lnTo>
                    <a:pt x="269" y="148"/>
                  </a:lnTo>
                  <a:lnTo>
                    <a:pt x="267" y="162"/>
                  </a:lnTo>
                  <a:lnTo>
                    <a:pt x="264" y="174"/>
                  </a:lnTo>
                  <a:lnTo>
                    <a:pt x="260" y="186"/>
                  </a:lnTo>
                  <a:lnTo>
                    <a:pt x="254" y="198"/>
                  </a:lnTo>
                  <a:lnTo>
                    <a:pt x="248" y="209"/>
                  </a:lnTo>
                  <a:lnTo>
                    <a:pt x="240" y="219"/>
                  </a:lnTo>
                  <a:lnTo>
                    <a:pt x="230" y="229"/>
                  </a:lnTo>
                  <a:lnTo>
                    <a:pt x="230" y="22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7" name="Freeform 175"/>
            <p:cNvSpPr>
              <a:spLocks/>
            </p:cNvSpPr>
            <p:nvPr/>
          </p:nvSpPr>
          <p:spPr bwMode="auto">
            <a:xfrm>
              <a:off x="5509979" y="615813"/>
              <a:ext cx="344788" cy="343452"/>
            </a:xfrm>
            <a:custGeom>
              <a:avLst/>
              <a:gdLst/>
              <a:ahLst/>
              <a:cxnLst>
                <a:cxn ang="0">
                  <a:pos x="38" y="219"/>
                </a:cxn>
                <a:cxn ang="0">
                  <a:pos x="38" y="219"/>
                </a:cxn>
                <a:cxn ang="0">
                  <a:pos x="28" y="209"/>
                </a:cxn>
                <a:cxn ang="0">
                  <a:pos x="20" y="200"/>
                </a:cxn>
                <a:cxn ang="0">
                  <a:pos x="14" y="190"/>
                </a:cxn>
                <a:cxn ang="0">
                  <a:pos x="8" y="178"/>
                </a:cxn>
                <a:cxn ang="0">
                  <a:pos x="4" y="166"/>
                </a:cxn>
                <a:cxn ang="0">
                  <a:pos x="2" y="154"/>
                </a:cxn>
                <a:cxn ang="0">
                  <a:pos x="0" y="130"/>
                </a:cxn>
                <a:cxn ang="0">
                  <a:pos x="2" y="104"/>
                </a:cxn>
                <a:cxn ang="0">
                  <a:pos x="4" y="92"/>
                </a:cxn>
                <a:cxn ang="0">
                  <a:pos x="8" y="80"/>
                </a:cxn>
                <a:cxn ang="0">
                  <a:pos x="14" y="70"/>
                </a:cxn>
                <a:cxn ang="0">
                  <a:pos x="20" y="58"/>
                </a:cxn>
                <a:cxn ang="0">
                  <a:pos x="28" y="48"/>
                </a:cxn>
                <a:cxn ang="0">
                  <a:pos x="38" y="38"/>
                </a:cxn>
                <a:cxn ang="0">
                  <a:pos x="38" y="38"/>
                </a:cxn>
                <a:cxn ang="0">
                  <a:pos x="46" y="28"/>
                </a:cxn>
                <a:cxn ang="0">
                  <a:pos x="58" y="22"/>
                </a:cxn>
                <a:cxn ang="0">
                  <a:pos x="68" y="14"/>
                </a:cxn>
                <a:cxn ang="0">
                  <a:pos x="80" y="10"/>
                </a:cxn>
                <a:cxn ang="0">
                  <a:pos x="92" y="6"/>
                </a:cxn>
                <a:cxn ang="0">
                  <a:pos x="104" y="2"/>
                </a:cxn>
                <a:cxn ang="0">
                  <a:pos x="128" y="0"/>
                </a:cxn>
                <a:cxn ang="0">
                  <a:pos x="154" y="2"/>
                </a:cxn>
                <a:cxn ang="0">
                  <a:pos x="166" y="6"/>
                </a:cxn>
                <a:cxn ang="0">
                  <a:pos x="178" y="10"/>
                </a:cxn>
                <a:cxn ang="0">
                  <a:pos x="188" y="14"/>
                </a:cxn>
                <a:cxn ang="0">
                  <a:pos x="200" y="22"/>
                </a:cxn>
                <a:cxn ang="0">
                  <a:pos x="210" y="28"/>
                </a:cxn>
                <a:cxn ang="0">
                  <a:pos x="220" y="38"/>
                </a:cxn>
                <a:cxn ang="0">
                  <a:pos x="220" y="38"/>
                </a:cxn>
                <a:cxn ang="0">
                  <a:pos x="228" y="48"/>
                </a:cxn>
                <a:cxn ang="0">
                  <a:pos x="236" y="58"/>
                </a:cxn>
                <a:cxn ang="0">
                  <a:pos x="244" y="70"/>
                </a:cxn>
                <a:cxn ang="0">
                  <a:pos x="248" y="80"/>
                </a:cxn>
                <a:cxn ang="0">
                  <a:pos x="252" y="92"/>
                </a:cxn>
                <a:cxn ang="0">
                  <a:pos x="256" y="104"/>
                </a:cxn>
                <a:cxn ang="0">
                  <a:pos x="258" y="130"/>
                </a:cxn>
                <a:cxn ang="0">
                  <a:pos x="256" y="154"/>
                </a:cxn>
                <a:cxn ang="0">
                  <a:pos x="252" y="166"/>
                </a:cxn>
                <a:cxn ang="0">
                  <a:pos x="248" y="178"/>
                </a:cxn>
                <a:cxn ang="0">
                  <a:pos x="244" y="190"/>
                </a:cxn>
                <a:cxn ang="0">
                  <a:pos x="236" y="200"/>
                </a:cxn>
                <a:cxn ang="0">
                  <a:pos x="228" y="209"/>
                </a:cxn>
                <a:cxn ang="0">
                  <a:pos x="220" y="219"/>
                </a:cxn>
                <a:cxn ang="0">
                  <a:pos x="220" y="219"/>
                </a:cxn>
                <a:cxn ang="0">
                  <a:pos x="210" y="229"/>
                </a:cxn>
                <a:cxn ang="0">
                  <a:pos x="200" y="237"/>
                </a:cxn>
                <a:cxn ang="0">
                  <a:pos x="188" y="243"/>
                </a:cxn>
                <a:cxn ang="0">
                  <a:pos x="178" y="249"/>
                </a:cxn>
                <a:cxn ang="0">
                  <a:pos x="166" y="253"/>
                </a:cxn>
                <a:cxn ang="0">
                  <a:pos x="154" y="255"/>
                </a:cxn>
                <a:cxn ang="0">
                  <a:pos x="128" y="257"/>
                </a:cxn>
                <a:cxn ang="0">
                  <a:pos x="104" y="255"/>
                </a:cxn>
                <a:cxn ang="0">
                  <a:pos x="92" y="253"/>
                </a:cxn>
                <a:cxn ang="0">
                  <a:pos x="80" y="249"/>
                </a:cxn>
                <a:cxn ang="0">
                  <a:pos x="68" y="243"/>
                </a:cxn>
                <a:cxn ang="0">
                  <a:pos x="58" y="237"/>
                </a:cxn>
                <a:cxn ang="0">
                  <a:pos x="46" y="229"/>
                </a:cxn>
                <a:cxn ang="0">
                  <a:pos x="38" y="219"/>
                </a:cxn>
                <a:cxn ang="0">
                  <a:pos x="38" y="219"/>
                </a:cxn>
              </a:cxnLst>
              <a:rect l="0" t="0" r="r" b="b"/>
              <a:pathLst>
                <a:path w="258" h="257">
                  <a:moveTo>
                    <a:pt x="38" y="219"/>
                  </a:moveTo>
                  <a:lnTo>
                    <a:pt x="38" y="219"/>
                  </a:lnTo>
                  <a:lnTo>
                    <a:pt x="28" y="209"/>
                  </a:lnTo>
                  <a:lnTo>
                    <a:pt x="20" y="200"/>
                  </a:lnTo>
                  <a:lnTo>
                    <a:pt x="14" y="190"/>
                  </a:lnTo>
                  <a:lnTo>
                    <a:pt x="8" y="178"/>
                  </a:lnTo>
                  <a:lnTo>
                    <a:pt x="4" y="166"/>
                  </a:lnTo>
                  <a:lnTo>
                    <a:pt x="2" y="154"/>
                  </a:lnTo>
                  <a:lnTo>
                    <a:pt x="0" y="130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8" y="80"/>
                  </a:lnTo>
                  <a:lnTo>
                    <a:pt x="14" y="70"/>
                  </a:lnTo>
                  <a:lnTo>
                    <a:pt x="20" y="58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46" y="28"/>
                  </a:lnTo>
                  <a:lnTo>
                    <a:pt x="58" y="22"/>
                  </a:lnTo>
                  <a:lnTo>
                    <a:pt x="68" y="14"/>
                  </a:lnTo>
                  <a:lnTo>
                    <a:pt x="80" y="10"/>
                  </a:lnTo>
                  <a:lnTo>
                    <a:pt x="92" y="6"/>
                  </a:lnTo>
                  <a:lnTo>
                    <a:pt x="104" y="2"/>
                  </a:lnTo>
                  <a:lnTo>
                    <a:pt x="128" y="0"/>
                  </a:lnTo>
                  <a:lnTo>
                    <a:pt x="154" y="2"/>
                  </a:lnTo>
                  <a:lnTo>
                    <a:pt x="166" y="6"/>
                  </a:lnTo>
                  <a:lnTo>
                    <a:pt x="178" y="10"/>
                  </a:lnTo>
                  <a:lnTo>
                    <a:pt x="188" y="14"/>
                  </a:lnTo>
                  <a:lnTo>
                    <a:pt x="200" y="22"/>
                  </a:lnTo>
                  <a:lnTo>
                    <a:pt x="210" y="28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8" y="48"/>
                  </a:lnTo>
                  <a:lnTo>
                    <a:pt x="236" y="58"/>
                  </a:lnTo>
                  <a:lnTo>
                    <a:pt x="244" y="70"/>
                  </a:lnTo>
                  <a:lnTo>
                    <a:pt x="248" y="80"/>
                  </a:lnTo>
                  <a:lnTo>
                    <a:pt x="252" y="92"/>
                  </a:lnTo>
                  <a:lnTo>
                    <a:pt x="256" y="104"/>
                  </a:lnTo>
                  <a:lnTo>
                    <a:pt x="258" y="130"/>
                  </a:lnTo>
                  <a:lnTo>
                    <a:pt x="256" y="154"/>
                  </a:lnTo>
                  <a:lnTo>
                    <a:pt x="252" y="166"/>
                  </a:lnTo>
                  <a:lnTo>
                    <a:pt x="248" y="178"/>
                  </a:lnTo>
                  <a:lnTo>
                    <a:pt x="244" y="190"/>
                  </a:lnTo>
                  <a:lnTo>
                    <a:pt x="236" y="200"/>
                  </a:lnTo>
                  <a:lnTo>
                    <a:pt x="228" y="209"/>
                  </a:lnTo>
                  <a:lnTo>
                    <a:pt x="220" y="219"/>
                  </a:lnTo>
                  <a:lnTo>
                    <a:pt x="220" y="219"/>
                  </a:lnTo>
                  <a:lnTo>
                    <a:pt x="210" y="229"/>
                  </a:lnTo>
                  <a:lnTo>
                    <a:pt x="200" y="237"/>
                  </a:lnTo>
                  <a:lnTo>
                    <a:pt x="188" y="243"/>
                  </a:lnTo>
                  <a:lnTo>
                    <a:pt x="178" y="249"/>
                  </a:lnTo>
                  <a:lnTo>
                    <a:pt x="166" y="253"/>
                  </a:lnTo>
                  <a:lnTo>
                    <a:pt x="154" y="255"/>
                  </a:lnTo>
                  <a:lnTo>
                    <a:pt x="128" y="257"/>
                  </a:lnTo>
                  <a:lnTo>
                    <a:pt x="104" y="255"/>
                  </a:lnTo>
                  <a:lnTo>
                    <a:pt x="92" y="253"/>
                  </a:lnTo>
                  <a:lnTo>
                    <a:pt x="80" y="249"/>
                  </a:lnTo>
                  <a:lnTo>
                    <a:pt x="68" y="243"/>
                  </a:lnTo>
                  <a:lnTo>
                    <a:pt x="58" y="237"/>
                  </a:lnTo>
                  <a:lnTo>
                    <a:pt x="46" y="229"/>
                  </a:lnTo>
                  <a:lnTo>
                    <a:pt x="38" y="219"/>
                  </a:lnTo>
                  <a:lnTo>
                    <a:pt x="38" y="21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8" name="Freeform 176"/>
            <p:cNvSpPr>
              <a:spLocks/>
            </p:cNvSpPr>
            <p:nvPr/>
          </p:nvSpPr>
          <p:spPr bwMode="auto">
            <a:xfrm>
              <a:off x="5515324" y="623832"/>
              <a:ext cx="331424" cy="330088"/>
            </a:xfrm>
            <a:custGeom>
              <a:avLst/>
              <a:gdLst/>
              <a:ahLst/>
              <a:cxnLst>
                <a:cxn ang="0">
                  <a:pos x="36" y="211"/>
                </a:cxn>
                <a:cxn ang="0">
                  <a:pos x="36" y="211"/>
                </a:cxn>
                <a:cxn ang="0">
                  <a:pos x="28" y="201"/>
                </a:cxn>
                <a:cxn ang="0">
                  <a:pos x="20" y="192"/>
                </a:cxn>
                <a:cxn ang="0">
                  <a:pos x="14" y="182"/>
                </a:cxn>
                <a:cxn ang="0">
                  <a:pos x="8" y="172"/>
                </a:cxn>
                <a:cxn ang="0">
                  <a:pos x="2" y="148"/>
                </a:cxn>
                <a:cxn ang="0">
                  <a:pos x="0" y="126"/>
                </a:cxn>
                <a:cxn ang="0">
                  <a:pos x="2" y="102"/>
                </a:cxn>
                <a:cxn ang="0">
                  <a:pos x="10" y="78"/>
                </a:cxn>
                <a:cxn ang="0">
                  <a:pos x="14" y="68"/>
                </a:cxn>
                <a:cxn ang="0">
                  <a:pos x="20" y="56"/>
                </a:cxn>
                <a:cxn ang="0">
                  <a:pos x="28" y="46"/>
                </a:cxn>
                <a:cxn ang="0">
                  <a:pos x="36" y="38"/>
                </a:cxn>
                <a:cxn ang="0">
                  <a:pos x="36" y="38"/>
                </a:cxn>
                <a:cxn ang="0">
                  <a:pos x="46" y="28"/>
                </a:cxn>
                <a:cxn ang="0">
                  <a:pos x="56" y="22"/>
                </a:cxn>
                <a:cxn ang="0">
                  <a:pos x="66" y="16"/>
                </a:cxn>
                <a:cxn ang="0">
                  <a:pos x="78" y="10"/>
                </a:cxn>
                <a:cxn ang="0">
                  <a:pos x="100" y="4"/>
                </a:cxn>
                <a:cxn ang="0">
                  <a:pos x="124" y="0"/>
                </a:cxn>
                <a:cxn ang="0">
                  <a:pos x="148" y="2"/>
                </a:cxn>
                <a:cxn ang="0">
                  <a:pos x="170" y="10"/>
                </a:cxn>
                <a:cxn ang="0">
                  <a:pos x="182" y="14"/>
                </a:cxn>
                <a:cxn ang="0">
                  <a:pos x="192" y="20"/>
                </a:cxn>
                <a:cxn ang="0">
                  <a:pos x="202" y="28"/>
                </a:cxn>
                <a:cxn ang="0">
                  <a:pos x="212" y="36"/>
                </a:cxn>
                <a:cxn ang="0">
                  <a:pos x="212" y="36"/>
                </a:cxn>
                <a:cxn ang="0">
                  <a:pos x="220" y="46"/>
                </a:cxn>
                <a:cxn ang="0">
                  <a:pos x="228" y="56"/>
                </a:cxn>
                <a:cxn ang="0">
                  <a:pos x="234" y="66"/>
                </a:cxn>
                <a:cxn ang="0">
                  <a:pos x="238" y="78"/>
                </a:cxn>
                <a:cxn ang="0">
                  <a:pos x="244" y="100"/>
                </a:cxn>
                <a:cxn ang="0">
                  <a:pos x="248" y="124"/>
                </a:cxn>
                <a:cxn ang="0">
                  <a:pos x="244" y="148"/>
                </a:cxn>
                <a:cxn ang="0">
                  <a:pos x="238" y="170"/>
                </a:cxn>
                <a:cxn ang="0">
                  <a:pos x="232" y="182"/>
                </a:cxn>
                <a:cxn ang="0">
                  <a:pos x="226" y="192"/>
                </a:cxn>
                <a:cxn ang="0">
                  <a:pos x="218" y="201"/>
                </a:cxn>
                <a:cxn ang="0">
                  <a:pos x="210" y="211"/>
                </a:cxn>
                <a:cxn ang="0">
                  <a:pos x="210" y="211"/>
                </a:cxn>
                <a:cxn ang="0">
                  <a:pos x="200" y="219"/>
                </a:cxn>
                <a:cxn ang="0">
                  <a:pos x="190" y="227"/>
                </a:cxn>
                <a:cxn ang="0">
                  <a:pos x="180" y="233"/>
                </a:cxn>
                <a:cxn ang="0">
                  <a:pos x="170" y="237"/>
                </a:cxn>
                <a:cxn ang="0">
                  <a:pos x="146" y="245"/>
                </a:cxn>
                <a:cxn ang="0">
                  <a:pos x="122" y="247"/>
                </a:cxn>
                <a:cxn ang="0">
                  <a:pos x="100" y="245"/>
                </a:cxn>
                <a:cxn ang="0">
                  <a:pos x="76" y="239"/>
                </a:cxn>
                <a:cxn ang="0">
                  <a:pos x="66" y="233"/>
                </a:cxn>
                <a:cxn ang="0">
                  <a:pos x="54" y="227"/>
                </a:cxn>
                <a:cxn ang="0">
                  <a:pos x="44" y="219"/>
                </a:cxn>
                <a:cxn ang="0">
                  <a:pos x="36" y="211"/>
                </a:cxn>
                <a:cxn ang="0">
                  <a:pos x="36" y="211"/>
                </a:cxn>
              </a:cxnLst>
              <a:rect l="0" t="0" r="r" b="b"/>
              <a:pathLst>
                <a:path w="248" h="247">
                  <a:moveTo>
                    <a:pt x="36" y="211"/>
                  </a:moveTo>
                  <a:lnTo>
                    <a:pt x="36" y="211"/>
                  </a:lnTo>
                  <a:lnTo>
                    <a:pt x="28" y="201"/>
                  </a:lnTo>
                  <a:lnTo>
                    <a:pt x="20" y="192"/>
                  </a:lnTo>
                  <a:lnTo>
                    <a:pt x="14" y="182"/>
                  </a:lnTo>
                  <a:lnTo>
                    <a:pt x="8" y="172"/>
                  </a:lnTo>
                  <a:lnTo>
                    <a:pt x="2" y="148"/>
                  </a:lnTo>
                  <a:lnTo>
                    <a:pt x="0" y="126"/>
                  </a:lnTo>
                  <a:lnTo>
                    <a:pt x="2" y="102"/>
                  </a:lnTo>
                  <a:lnTo>
                    <a:pt x="10" y="78"/>
                  </a:lnTo>
                  <a:lnTo>
                    <a:pt x="14" y="68"/>
                  </a:lnTo>
                  <a:lnTo>
                    <a:pt x="20" y="56"/>
                  </a:lnTo>
                  <a:lnTo>
                    <a:pt x="28" y="46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46" y="28"/>
                  </a:lnTo>
                  <a:lnTo>
                    <a:pt x="56" y="22"/>
                  </a:lnTo>
                  <a:lnTo>
                    <a:pt x="66" y="16"/>
                  </a:lnTo>
                  <a:lnTo>
                    <a:pt x="78" y="10"/>
                  </a:lnTo>
                  <a:lnTo>
                    <a:pt x="100" y="4"/>
                  </a:lnTo>
                  <a:lnTo>
                    <a:pt x="124" y="0"/>
                  </a:lnTo>
                  <a:lnTo>
                    <a:pt x="148" y="2"/>
                  </a:lnTo>
                  <a:lnTo>
                    <a:pt x="170" y="10"/>
                  </a:lnTo>
                  <a:lnTo>
                    <a:pt x="182" y="14"/>
                  </a:lnTo>
                  <a:lnTo>
                    <a:pt x="192" y="20"/>
                  </a:lnTo>
                  <a:lnTo>
                    <a:pt x="202" y="28"/>
                  </a:lnTo>
                  <a:lnTo>
                    <a:pt x="212" y="36"/>
                  </a:lnTo>
                  <a:lnTo>
                    <a:pt x="212" y="36"/>
                  </a:lnTo>
                  <a:lnTo>
                    <a:pt x="220" y="46"/>
                  </a:lnTo>
                  <a:lnTo>
                    <a:pt x="228" y="56"/>
                  </a:lnTo>
                  <a:lnTo>
                    <a:pt x="234" y="66"/>
                  </a:lnTo>
                  <a:lnTo>
                    <a:pt x="238" y="78"/>
                  </a:lnTo>
                  <a:lnTo>
                    <a:pt x="244" y="100"/>
                  </a:lnTo>
                  <a:lnTo>
                    <a:pt x="248" y="124"/>
                  </a:lnTo>
                  <a:lnTo>
                    <a:pt x="244" y="148"/>
                  </a:lnTo>
                  <a:lnTo>
                    <a:pt x="238" y="170"/>
                  </a:lnTo>
                  <a:lnTo>
                    <a:pt x="232" y="182"/>
                  </a:lnTo>
                  <a:lnTo>
                    <a:pt x="226" y="192"/>
                  </a:lnTo>
                  <a:lnTo>
                    <a:pt x="218" y="201"/>
                  </a:lnTo>
                  <a:lnTo>
                    <a:pt x="210" y="211"/>
                  </a:lnTo>
                  <a:lnTo>
                    <a:pt x="210" y="211"/>
                  </a:lnTo>
                  <a:lnTo>
                    <a:pt x="200" y="219"/>
                  </a:lnTo>
                  <a:lnTo>
                    <a:pt x="190" y="227"/>
                  </a:lnTo>
                  <a:lnTo>
                    <a:pt x="180" y="233"/>
                  </a:lnTo>
                  <a:lnTo>
                    <a:pt x="170" y="237"/>
                  </a:lnTo>
                  <a:lnTo>
                    <a:pt x="146" y="245"/>
                  </a:lnTo>
                  <a:lnTo>
                    <a:pt x="122" y="247"/>
                  </a:lnTo>
                  <a:lnTo>
                    <a:pt x="100" y="245"/>
                  </a:lnTo>
                  <a:lnTo>
                    <a:pt x="76" y="239"/>
                  </a:lnTo>
                  <a:lnTo>
                    <a:pt x="66" y="233"/>
                  </a:lnTo>
                  <a:lnTo>
                    <a:pt x="54" y="227"/>
                  </a:lnTo>
                  <a:lnTo>
                    <a:pt x="44" y="219"/>
                  </a:lnTo>
                  <a:lnTo>
                    <a:pt x="36" y="211"/>
                  </a:lnTo>
                  <a:lnTo>
                    <a:pt x="36" y="211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9" name="Freeform 179"/>
            <p:cNvSpPr>
              <a:spLocks/>
            </p:cNvSpPr>
            <p:nvPr/>
          </p:nvSpPr>
          <p:spPr bwMode="auto">
            <a:xfrm>
              <a:off x="5560761" y="669269"/>
              <a:ext cx="240550" cy="239214"/>
            </a:xfrm>
            <a:custGeom>
              <a:avLst/>
              <a:gdLst/>
              <a:ahLst/>
              <a:cxnLst>
                <a:cxn ang="0">
                  <a:pos x="26" y="154"/>
                </a:cxn>
                <a:cxn ang="0">
                  <a:pos x="26" y="154"/>
                </a:cxn>
                <a:cxn ang="0">
                  <a:pos x="16" y="138"/>
                </a:cxn>
                <a:cxn ang="0">
                  <a:pos x="8" y="124"/>
                </a:cxn>
                <a:cxn ang="0">
                  <a:pos x="2" y="106"/>
                </a:cxn>
                <a:cxn ang="0">
                  <a:pos x="0" y="90"/>
                </a:cxn>
                <a:cxn ang="0">
                  <a:pos x="2" y="72"/>
                </a:cxn>
                <a:cxn ang="0">
                  <a:pos x="8" y="56"/>
                </a:cxn>
                <a:cxn ang="0">
                  <a:pos x="16" y="40"/>
                </a:cxn>
                <a:cxn ang="0">
                  <a:pos x="26" y="26"/>
                </a:cxn>
                <a:cxn ang="0">
                  <a:pos x="26" y="26"/>
                </a:cxn>
                <a:cxn ang="0">
                  <a:pos x="40" y="14"/>
                </a:cxn>
                <a:cxn ang="0">
                  <a:pos x="56" y="6"/>
                </a:cxn>
                <a:cxn ang="0">
                  <a:pos x="74" y="0"/>
                </a:cxn>
                <a:cxn ang="0">
                  <a:pos x="90" y="0"/>
                </a:cxn>
                <a:cxn ang="0">
                  <a:pos x="108" y="0"/>
                </a:cxn>
                <a:cxn ang="0">
                  <a:pos x="124" y="6"/>
                </a:cxn>
                <a:cxn ang="0">
                  <a:pos x="140" y="14"/>
                </a:cxn>
                <a:cxn ang="0">
                  <a:pos x="154" y="26"/>
                </a:cxn>
                <a:cxn ang="0">
                  <a:pos x="154" y="26"/>
                </a:cxn>
                <a:cxn ang="0">
                  <a:pos x="166" y="40"/>
                </a:cxn>
                <a:cxn ang="0">
                  <a:pos x="174" y="56"/>
                </a:cxn>
                <a:cxn ang="0">
                  <a:pos x="180" y="72"/>
                </a:cxn>
                <a:cxn ang="0">
                  <a:pos x="180" y="90"/>
                </a:cxn>
                <a:cxn ang="0">
                  <a:pos x="180" y="106"/>
                </a:cxn>
                <a:cxn ang="0">
                  <a:pos x="174" y="124"/>
                </a:cxn>
                <a:cxn ang="0">
                  <a:pos x="166" y="138"/>
                </a:cxn>
                <a:cxn ang="0">
                  <a:pos x="154" y="154"/>
                </a:cxn>
                <a:cxn ang="0">
                  <a:pos x="154" y="154"/>
                </a:cxn>
                <a:cxn ang="0">
                  <a:pos x="140" y="163"/>
                </a:cxn>
                <a:cxn ang="0">
                  <a:pos x="124" y="171"/>
                </a:cxn>
                <a:cxn ang="0">
                  <a:pos x="108" y="177"/>
                </a:cxn>
                <a:cxn ang="0">
                  <a:pos x="90" y="179"/>
                </a:cxn>
                <a:cxn ang="0">
                  <a:pos x="74" y="177"/>
                </a:cxn>
                <a:cxn ang="0">
                  <a:pos x="56" y="171"/>
                </a:cxn>
                <a:cxn ang="0">
                  <a:pos x="40" y="163"/>
                </a:cxn>
                <a:cxn ang="0">
                  <a:pos x="26" y="154"/>
                </a:cxn>
                <a:cxn ang="0">
                  <a:pos x="26" y="154"/>
                </a:cxn>
              </a:cxnLst>
              <a:rect l="0" t="0" r="r" b="b"/>
              <a:pathLst>
                <a:path w="180" h="179">
                  <a:moveTo>
                    <a:pt x="26" y="154"/>
                  </a:moveTo>
                  <a:lnTo>
                    <a:pt x="26" y="154"/>
                  </a:lnTo>
                  <a:lnTo>
                    <a:pt x="16" y="138"/>
                  </a:lnTo>
                  <a:lnTo>
                    <a:pt x="8" y="124"/>
                  </a:lnTo>
                  <a:lnTo>
                    <a:pt x="2" y="106"/>
                  </a:lnTo>
                  <a:lnTo>
                    <a:pt x="0" y="90"/>
                  </a:lnTo>
                  <a:lnTo>
                    <a:pt x="2" y="72"/>
                  </a:lnTo>
                  <a:lnTo>
                    <a:pt x="8" y="56"/>
                  </a:lnTo>
                  <a:lnTo>
                    <a:pt x="16" y="40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40" y="14"/>
                  </a:lnTo>
                  <a:lnTo>
                    <a:pt x="56" y="6"/>
                  </a:lnTo>
                  <a:lnTo>
                    <a:pt x="74" y="0"/>
                  </a:lnTo>
                  <a:lnTo>
                    <a:pt x="90" y="0"/>
                  </a:lnTo>
                  <a:lnTo>
                    <a:pt x="108" y="0"/>
                  </a:lnTo>
                  <a:lnTo>
                    <a:pt x="124" y="6"/>
                  </a:lnTo>
                  <a:lnTo>
                    <a:pt x="140" y="14"/>
                  </a:lnTo>
                  <a:lnTo>
                    <a:pt x="154" y="26"/>
                  </a:lnTo>
                  <a:lnTo>
                    <a:pt x="154" y="26"/>
                  </a:lnTo>
                  <a:lnTo>
                    <a:pt x="166" y="40"/>
                  </a:lnTo>
                  <a:lnTo>
                    <a:pt x="174" y="56"/>
                  </a:lnTo>
                  <a:lnTo>
                    <a:pt x="180" y="72"/>
                  </a:lnTo>
                  <a:lnTo>
                    <a:pt x="180" y="90"/>
                  </a:lnTo>
                  <a:lnTo>
                    <a:pt x="180" y="106"/>
                  </a:lnTo>
                  <a:lnTo>
                    <a:pt x="174" y="124"/>
                  </a:lnTo>
                  <a:lnTo>
                    <a:pt x="166" y="138"/>
                  </a:lnTo>
                  <a:lnTo>
                    <a:pt x="154" y="154"/>
                  </a:lnTo>
                  <a:lnTo>
                    <a:pt x="154" y="154"/>
                  </a:lnTo>
                  <a:lnTo>
                    <a:pt x="140" y="163"/>
                  </a:lnTo>
                  <a:lnTo>
                    <a:pt x="124" y="171"/>
                  </a:lnTo>
                  <a:lnTo>
                    <a:pt x="108" y="177"/>
                  </a:lnTo>
                  <a:lnTo>
                    <a:pt x="90" y="179"/>
                  </a:lnTo>
                  <a:lnTo>
                    <a:pt x="74" y="177"/>
                  </a:lnTo>
                  <a:lnTo>
                    <a:pt x="56" y="171"/>
                  </a:lnTo>
                  <a:lnTo>
                    <a:pt x="40" y="163"/>
                  </a:lnTo>
                  <a:lnTo>
                    <a:pt x="26" y="154"/>
                  </a:lnTo>
                  <a:lnTo>
                    <a:pt x="26" y="1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0" name="Freeform 180"/>
            <p:cNvSpPr>
              <a:spLocks/>
            </p:cNvSpPr>
            <p:nvPr/>
          </p:nvSpPr>
          <p:spPr bwMode="auto">
            <a:xfrm>
              <a:off x="5584816" y="698669"/>
              <a:ext cx="133639" cy="191104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12" y="14"/>
                </a:cxn>
                <a:cxn ang="0">
                  <a:pos x="6" y="30"/>
                </a:cxn>
                <a:cxn ang="0">
                  <a:pos x="0" y="44"/>
                </a:cxn>
                <a:cxn ang="0">
                  <a:pos x="0" y="60"/>
                </a:cxn>
                <a:cxn ang="0">
                  <a:pos x="0" y="76"/>
                </a:cxn>
                <a:cxn ang="0">
                  <a:pos x="6" y="92"/>
                </a:cxn>
                <a:cxn ang="0">
                  <a:pos x="12" y="108"/>
                </a:cxn>
                <a:cxn ang="0">
                  <a:pos x="24" y="120"/>
                </a:cxn>
                <a:cxn ang="0">
                  <a:pos x="24" y="120"/>
                </a:cxn>
                <a:cxn ang="0">
                  <a:pos x="32" y="128"/>
                </a:cxn>
                <a:cxn ang="0">
                  <a:pos x="40" y="134"/>
                </a:cxn>
                <a:cxn ang="0">
                  <a:pos x="50" y="138"/>
                </a:cxn>
                <a:cxn ang="0">
                  <a:pos x="60" y="141"/>
                </a:cxn>
                <a:cxn ang="0">
                  <a:pos x="70" y="143"/>
                </a:cxn>
                <a:cxn ang="0">
                  <a:pos x="80" y="143"/>
                </a:cxn>
                <a:cxn ang="0">
                  <a:pos x="90" y="143"/>
                </a:cxn>
                <a:cxn ang="0">
                  <a:pos x="100" y="143"/>
                </a:cxn>
                <a:cxn ang="0">
                  <a:pos x="100" y="143"/>
                </a:cxn>
                <a:cxn ang="0">
                  <a:pos x="86" y="138"/>
                </a:cxn>
                <a:cxn ang="0">
                  <a:pos x="74" y="132"/>
                </a:cxn>
                <a:cxn ang="0">
                  <a:pos x="60" y="124"/>
                </a:cxn>
                <a:cxn ang="0">
                  <a:pos x="48" y="114"/>
                </a:cxn>
                <a:cxn ang="0">
                  <a:pos x="48" y="114"/>
                </a:cxn>
                <a:cxn ang="0">
                  <a:pos x="38" y="100"/>
                </a:cxn>
                <a:cxn ang="0">
                  <a:pos x="28" y="86"/>
                </a:cxn>
                <a:cxn ang="0">
                  <a:pos x="22" y="72"/>
                </a:cxn>
                <a:cxn ang="0">
                  <a:pos x="18" y="56"/>
                </a:cxn>
                <a:cxn ang="0">
                  <a:pos x="16" y="42"/>
                </a:cxn>
                <a:cxn ang="0">
                  <a:pos x="16" y="26"/>
                </a:cxn>
                <a:cxn ang="0">
                  <a:pos x="20" y="12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100" h="143">
                  <a:moveTo>
                    <a:pt x="26" y="0"/>
                  </a:moveTo>
                  <a:lnTo>
                    <a:pt x="26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2" y="14"/>
                  </a:lnTo>
                  <a:lnTo>
                    <a:pt x="6" y="30"/>
                  </a:lnTo>
                  <a:lnTo>
                    <a:pt x="0" y="44"/>
                  </a:lnTo>
                  <a:lnTo>
                    <a:pt x="0" y="60"/>
                  </a:lnTo>
                  <a:lnTo>
                    <a:pt x="0" y="76"/>
                  </a:lnTo>
                  <a:lnTo>
                    <a:pt x="6" y="92"/>
                  </a:lnTo>
                  <a:lnTo>
                    <a:pt x="12" y="108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32" y="128"/>
                  </a:lnTo>
                  <a:lnTo>
                    <a:pt x="40" y="134"/>
                  </a:lnTo>
                  <a:lnTo>
                    <a:pt x="50" y="138"/>
                  </a:lnTo>
                  <a:lnTo>
                    <a:pt x="60" y="141"/>
                  </a:lnTo>
                  <a:lnTo>
                    <a:pt x="70" y="143"/>
                  </a:lnTo>
                  <a:lnTo>
                    <a:pt x="80" y="143"/>
                  </a:lnTo>
                  <a:lnTo>
                    <a:pt x="90" y="143"/>
                  </a:lnTo>
                  <a:lnTo>
                    <a:pt x="100" y="143"/>
                  </a:lnTo>
                  <a:lnTo>
                    <a:pt x="100" y="143"/>
                  </a:lnTo>
                  <a:lnTo>
                    <a:pt x="86" y="138"/>
                  </a:lnTo>
                  <a:lnTo>
                    <a:pt x="74" y="132"/>
                  </a:lnTo>
                  <a:lnTo>
                    <a:pt x="60" y="124"/>
                  </a:lnTo>
                  <a:lnTo>
                    <a:pt x="48" y="114"/>
                  </a:lnTo>
                  <a:lnTo>
                    <a:pt x="48" y="114"/>
                  </a:lnTo>
                  <a:lnTo>
                    <a:pt x="38" y="100"/>
                  </a:lnTo>
                  <a:lnTo>
                    <a:pt x="28" y="86"/>
                  </a:lnTo>
                  <a:lnTo>
                    <a:pt x="22" y="72"/>
                  </a:lnTo>
                  <a:lnTo>
                    <a:pt x="18" y="56"/>
                  </a:lnTo>
                  <a:lnTo>
                    <a:pt x="16" y="42"/>
                  </a:lnTo>
                  <a:lnTo>
                    <a:pt x="16" y="26"/>
                  </a:lnTo>
                  <a:lnTo>
                    <a:pt x="20" y="12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1" name="Freeform 181"/>
            <p:cNvSpPr>
              <a:spLocks/>
            </p:cNvSpPr>
            <p:nvPr/>
          </p:nvSpPr>
          <p:spPr bwMode="auto">
            <a:xfrm>
              <a:off x="5675691" y="679960"/>
              <a:ext cx="112257" cy="16303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58" y="26"/>
                </a:cxn>
                <a:cxn ang="0">
                  <a:pos x="46" y="16"/>
                </a:cxn>
                <a:cxn ang="0">
                  <a:pos x="32" y="8"/>
                </a:cxn>
                <a:cxn ang="0">
                  <a:pos x="16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2" y="36"/>
                </a:cxn>
                <a:cxn ang="0">
                  <a:pos x="6" y="48"/>
                </a:cxn>
                <a:cxn ang="0">
                  <a:pos x="10" y="60"/>
                </a:cxn>
                <a:cxn ang="0">
                  <a:pos x="16" y="72"/>
                </a:cxn>
                <a:cxn ang="0">
                  <a:pos x="24" y="84"/>
                </a:cxn>
                <a:cxn ang="0">
                  <a:pos x="34" y="94"/>
                </a:cxn>
                <a:cxn ang="0">
                  <a:pos x="34" y="94"/>
                </a:cxn>
                <a:cxn ang="0">
                  <a:pos x="44" y="104"/>
                </a:cxn>
                <a:cxn ang="0">
                  <a:pos x="56" y="112"/>
                </a:cxn>
                <a:cxn ang="0">
                  <a:pos x="68" y="118"/>
                </a:cxn>
                <a:cxn ang="0">
                  <a:pos x="80" y="122"/>
                </a:cxn>
                <a:cxn ang="0">
                  <a:pos x="80" y="122"/>
                </a:cxn>
                <a:cxn ang="0">
                  <a:pos x="82" y="110"/>
                </a:cxn>
                <a:cxn ang="0">
                  <a:pos x="84" y="98"/>
                </a:cxn>
                <a:cxn ang="0">
                  <a:pos x="84" y="86"/>
                </a:cxn>
                <a:cxn ang="0">
                  <a:pos x="84" y="72"/>
                </a:cxn>
                <a:cxn ang="0">
                  <a:pos x="80" y="60"/>
                </a:cxn>
                <a:cxn ang="0">
                  <a:pos x="74" y="48"/>
                </a:cxn>
                <a:cxn ang="0">
                  <a:pos x="68" y="38"/>
                </a:cxn>
                <a:cxn ang="0">
                  <a:pos x="58" y="26"/>
                </a:cxn>
                <a:cxn ang="0">
                  <a:pos x="58" y="26"/>
                </a:cxn>
              </a:cxnLst>
              <a:rect l="0" t="0" r="r" b="b"/>
              <a:pathLst>
                <a:path w="84" h="122">
                  <a:moveTo>
                    <a:pt x="58" y="26"/>
                  </a:moveTo>
                  <a:lnTo>
                    <a:pt x="58" y="26"/>
                  </a:lnTo>
                  <a:lnTo>
                    <a:pt x="46" y="16"/>
                  </a:lnTo>
                  <a:lnTo>
                    <a:pt x="32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2" y="36"/>
                  </a:lnTo>
                  <a:lnTo>
                    <a:pt x="6" y="48"/>
                  </a:lnTo>
                  <a:lnTo>
                    <a:pt x="10" y="60"/>
                  </a:lnTo>
                  <a:lnTo>
                    <a:pt x="16" y="72"/>
                  </a:lnTo>
                  <a:lnTo>
                    <a:pt x="24" y="84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44" y="104"/>
                  </a:lnTo>
                  <a:lnTo>
                    <a:pt x="56" y="112"/>
                  </a:lnTo>
                  <a:lnTo>
                    <a:pt x="68" y="118"/>
                  </a:lnTo>
                  <a:lnTo>
                    <a:pt x="80" y="122"/>
                  </a:lnTo>
                  <a:lnTo>
                    <a:pt x="80" y="122"/>
                  </a:lnTo>
                  <a:lnTo>
                    <a:pt x="82" y="110"/>
                  </a:lnTo>
                  <a:lnTo>
                    <a:pt x="84" y="98"/>
                  </a:lnTo>
                  <a:lnTo>
                    <a:pt x="84" y="86"/>
                  </a:lnTo>
                  <a:lnTo>
                    <a:pt x="84" y="72"/>
                  </a:lnTo>
                  <a:lnTo>
                    <a:pt x="80" y="60"/>
                  </a:lnTo>
                  <a:lnTo>
                    <a:pt x="74" y="48"/>
                  </a:lnTo>
                  <a:lnTo>
                    <a:pt x="68" y="38"/>
                  </a:lnTo>
                  <a:lnTo>
                    <a:pt x="58" y="26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pic>
        <p:nvPicPr>
          <p:cNvPr id="44" name="그림 4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509" y="1230239"/>
            <a:ext cx="8738139" cy="5528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95256998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6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제목 1"/>
          <p:cNvSpPr>
            <a:spLocks noGrp="1"/>
          </p:cNvSpPr>
          <p:nvPr>
            <p:ph type="title"/>
          </p:nvPr>
        </p:nvSpPr>
        <p:spPr>
          <a:xfrm>
            <a:off x="2286001" y="865018"/>
            <a:ext cx="7817009" cy="53642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42" name="타원 41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3" name="타원 42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9" name="그림 2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52475" y="642918"/>
            <a:ext cx="831272" cy="467591"/>
          </a:xfrm>
          <a:prstGeom prst="rect">
            <a:avLst/>
          </a:prstGeom>
        </p:spPr>
      </p:pic>
      <p:grpSp>
        <p:nvGrpSpPr>
          <p:cNvPr id="2" name="그룹 87"/>
          <p:cNvGrpSpPr/>
          <p:nvPr userDrawn="1"/>
        </p:nvGrpSpPr>
        <p:grpSpPr>
          <a:xfrm>
            <a:off x="1481068" y="910810"/>
            <a:ext cx="466445" cy="265424"/>
            <a:chOff x="5403068" y="607795"/>
            <a:chExt cx="458380" cy="463727"/>
          </a:xfrm>
        </p:grpSpPr>
        <p:sp>
          <p:nvSpPr>
            <p:cNvPr id="31" name="Rectangle 169"/>
            <p:cNvSpPr>
              <a:spLocks noChangeArrowheads="1"/>
            </p:cNvSpPr>
            <p:nvPr/>
          </p:nvSpPr>
          <p:spPr bwMode="auto">
            <a:xfrm>
              <a:off x="5507306" y="859036"/>
              <a:ext cx="96220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" name="Rectangle 170"/>
            <p:cNvSpPr>
              <a:spLocks noChangeArrowheads="1"/>
            </p:cNvSpPr>
            <p:nvPr/>
          </p:nvSpPr>
          <p:spPr bwMode="auto">
            <a:xfrm>
              <a:off x="5507306" y="749452"/>
              <a:ext cx="331424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3" name="Freeform 171"/>
            <p:cNvSpPr>
              <a:spLocks/>
            </p:cNvSpPr>
            <p:nvPr/>
          </p:nvSpPr>
          <p:spPr bwMode="auto">
            <a:xfrm>
              <a:off x="5403068" y="834981"/>
              <a:ext cx="237877" cy="236541"/>
            </a:xfrm>
            <a:custGeom>
              <a:avLst/>
              <a:gdLst/>
              <a:ahLst/>
              <a:cxnLst>
                <a:cxn ang="0">
                  <a:pos x="64" y="169"/>
                </a:cxn>
                <a:cxn ang="0">
                  <a:pos x="64" y="169"/>
                </a:cxn>
                <a:cxn ang="0">
                  <a:pos x="54" y="175"/>
                </a:cxn>
                <a:cxn ang="0">
                  <a:pos x="44" y="177"/>
                </a:cxn>
                <a:cxn ang="0">
                  <a:pos x="36" y="175"/>
                </a:cxn>
                <a:cxn ang="0">
                  <a:pos x="28" y="171"/>
                </a:cxn>
                <a:cxn ang="0">
                  <a:pos x="6" y="149"/>
                </a:cxn>
                <a:cxn ang="0">
                  <a:pos x="6" y="149"/>
                </a:cxn>
                <a:cxn ang="0">
                  <a:pos x="2" y="141"/>
                </a:cxn>
                <a:cxn ang="0">
                  <a:pos x="0" y="133"/>
                </a:cxn>
                <a:cxn ang="0">
                  <a:pos x="2" y="123"/>
                </a:cxn>
                <a:cxn ang="0">
                  <a:pos x="8" y="115"/>
                </a:cxn>
                <a:cxn ang="0">
                  <a:pos x="114" y="8"/>
                </a:cxn>
                <a:cxn ang="0">
                  <a:pos x="114" y="8"/>
                </a:cxn>
                <a:cxn ang="0">
                  <a:pos x="124" y="2"/>
                </a:cxn>
                <a:cxn ang="0">
                  <a:pos x="132" y="0"/>
                </a:cxn>
                <a:cxn ang="0">
                  <a:pos x="142" y="2"/>
                </a:cxn>
                <a:cxn ang="0">
                  <a:pos x="150" y="6"/>
                </a:cxn>
                <a:cxn ang="0">
                  <a:pos x="172" y="28"/>
                </a:cxn>
                <a:cxn ang="0">
                  <a:pos x="172" y="28"/>
                </a:cxn>
                <a:cxn ang="0">
                  <a:pos x="176" y="36"/>
                </a:cxn>
                <a:cxn ang="0">
                  <a:pos x="178" y="45"/>
                </a:cxn>
                <a:cxn ang="0">
                  <a:pos x="176" y="53"/>
                </a:cxn>
                <a:cxn ang="0">
                  <a:pos x="170" y="63"/>
                </a:cxn>
                <a:cxn ang="0">
                  <a:pos x="64" y="169"/>
                </a:cxn>
              </a:cxnLst>
              <a:rect l="0" t="0" r="r" b="b"/>
              <a:pathLst>
                <a:path w="178" h="177">
                  <a:moveTo>
                    <a:pt x="64" y="169"/>
                  </a:moveTo>
                  <a:lnTo>
                    <a:pt x="64" y="169"/>
                  </a:lnTo>
                  <a:lnTo>
                    <a:pt x="54" y="175"/>
                  </a:lnTo>
                  <a:lnTo>
                    <a:pt x="44" y="177"/>
                  </a:lnTo>
                  <a:lnTo>
                    <a:pt x="36" y="175"/>
                  </a:lnTo>
                  <a:lnTo>
                    <a:pt x="28" y="171"/>
                  </a:lnTo>
                  <a:lnTo>
                    <a:pt x="6" y="149"/>
                  </a:lnTo>
                  <a:lnTo>
                    <a:pt x="6" y="149"/>
                  </a:lnTo>
                  <a:lnTo>
                    <a:pt x="2" y="141"/>
                  </a:lnTo>
                  <a:lnTo>
                    <a:pt x="0" y="133"/>
                  </a:lnTo>
                  <a:lnTo>
                    <a:pt x="2" y="123"/>
                  </a:lnTo>
                  <a:lnTo>
                    <a:pt x="8" y="115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24" y="2"/>
                  </a:lnTo>
                  <a:lnTo>
                    <a:pt x="132" y="0"/>
                  </a:lnTo>
                  <a:lnTo>
                    <a:pt x="142" y="2"/>
                  </a:lnTo>
                  <a:lnTo>
                    <a:pt x="150" y="6"/>
                  </a:lnTo>
                  <a:lnTo>
                    <a:pt x="172" y="28"/>
                  </a:lnTo>
                  <a:lnTo>
                    <a:pt x="172" y="28"/>
                  </a:lnTo>
                  <a:lnTo>
                    <a:pt x="176" y="36"/>
                  </a:lnTo>
                  <a:lnTo>
                    <a:pt x="178" y="45"/>
                  </a:lnTo>
                  <a:lnTo>
                    <a:pt x="176" y="53"/>
                  </a:lnTo>
                  <a:lnTo>
                    <a:pt x="170" y="63"/>
                  </a:lnTo>
                  <a:lnTo>
                    <a:pt x="64" y="16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4" name="Freeform 172"/>
            <p:cNvSpPr>
              <a:spLocks/>
            </p:cNvSpPr>
            <p:nvPr/>
          </p:nvSpPr>
          <p:spPr bwMode="auto">
            <a:xfrm>
              <a:off x="5424450" y="840327"/>
              <a:ext cx="203131" cy="204467"/>
            </a:xfrm>
            <a:custGeom>
              <a:avLst/>
              <a:gdLst/>
              <a:ahLst/>
              <a:cxnLst>
                <a:cxn ang="0">
                  <a:pos x="44" y="145"/>
                </a:cxn>
                <a:cxn ang="0">
                  <a:pos x="44" y="145"/>
                </a:cxn>
                <a:cxn ang="0">
                  <a:pos x="38" y="151"/>
                </a:cxn>
                <a:cxn ang="0">
                  <a:pos x="30" y="153"/>
                </a:cxn>
                <a:cxn ang="0">
                  <a:pos x="22" y="153"/>
                </a:cxn>
                <a:cxn ang="0">
                  <a:pos x="16" y="151"/>
                </a:cxn>
                <a:cxn ang="0">
                  <a:pos x="2" y="137"/>
                </a:cxn>
                <a:cxn ang="0">
                  <a:pos x="2" y="137"/>
                </a:cxn>
                <a:cxn ang="0">
                  <a:pos x="0" y="131"/>
                </a:cxn>
                <a:cxn ang="0">
                  <a:pos x="0" y="123"/>
                </a:cxn>
                <a:cxn ang="0">
                  <a:pos x="2" y="115"/>
                </a:cxn>
                <a:cxn ang="0">
                  <a:pos x="8" y="107"/>
                </a:cxn>
                <a:cxn ang="0">
                  <a:pos x="108" y="10"/>
                </a:cxn>
                <a:cxn ang="0">
                  <a:pos x="108" y="10"/>
                </a:cxn>
                <a:cxn ang="0">
                  <a:pos x="114" y="4"/>
                </a:cxn>
                <a:cxn ang="0">
                  <a:pos x="122" y="0"/>
                </a:cxn>
                <a:cxn ang="0">
                  <a:pos x="130" y="0"/>
                </a:cxn>
                <a:cxn ang="0">
                  <a:pos x="136" y="4"/>
                </a:cxn>
                <a:cxn ang="0">
                  <a:pos x="150" y="18"/>
                </a:cxn>
                <a:cxn ang="0">
                  <a:pos x="150" y="18"/>
                </a:cxn>
                <a:cxn ang="0">
                  <a:pos x="152" y="24"/>
                </a:cxn>
                <a:cxn ang="0">
                  <a:pos x="152" y="30"/>
                </a:cxn>
                <a:cxn ang="0">
                  <a:pos x="150" y="37"/>
                </a:cxn>
                <a:cxn ang="0">
                  <a:pos x="144" y="45"/>
                </a:cxn>
                <a:cxn ang="0">
                  <a:pos x="44" y="145"/>
                </a:cxn>
              </a:cxnLst>
              <a:rect l="0" t="0" r="r" b="b"/>
              <a:pathLst>
                <a:path w="152" h="153">
                  <a:moveTo>
                    <a:pt x="44" y="145"/>
                  </a:moveTo>
                  <a:lnTo>
                    <a:pt x="44" y="145"/>
                  </a:lnTo>
                  <a:lnTo>
                    <a:pt x="38" y="151"/>
                  </a:lnTo>
                  <a:lnTo>
                    <a:pt x="30" y="153"/>
                  </a:lnTo>
                  <a:lnTo>
                    <a:pt x="22" y="153"/>
                  </a:lnTo>
                  <a:lnTo>
                    <a:pt x="16" y="151"/>
                  </a:lnTo>
                  <a:lnTo>
                    <a:pt x="2" y="137"/>
                  </a:lnTo>
                  <a:lnTo>
                    <a:pt x="2" y="137"/>
                  </a:lnTo>
                  <a:lnTo>
                    <a:pt x="0" y="131"/>
                  </a:lnTo>
                  <a:lnTo>
                    <a:pt x="0" y="123"/>
                  </a:lnTo>
                  <a:lnTo>
                    <a:pt x="2" y="115"/>
                  </a:lnTo>
                  <a:lnTo>
                    <a:pt x="8" y="107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14" y="4"/>
                  </a:lnTo>
                  <a:lnTo>
                    <a:pt x="122" y="0"/>
                  </a:lnTo>
                  <a:lnTo>
                    <a:pt x="130" y="0"/>
                  </a:lnTo>
                  <a:lnTo>
                    <a:pt x="136" y="4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52" y="24"/>
                  </a:lnTo>
                  <a:lnTo>
                    <a:pt x="152" y="30"/>
                  </a:lnTo>
                  <a:lnTo>
                    <a:pt x="150" y="37"/>
                  </a:lnTo>
                  <a:lnTo>
                    <a:pt x="144" y="45"/>
                  </a:lnTo>
                  <a:lnTo>
                    <a:pt x="44" y="145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5" name="Freeform 173"/>
            <p:cNvSpPr>
              <a:spLocks/>
            </p:cNvSpPr>
            <p:nvPr/>
          </p:nvSpPr>
          <p:spPr bwMode="auto">
            <a:xfrm>
              <a:off x="5445832" y="861709"/>
              <a:ext cx="168385" cy="167049"/>
            </a:xfrm>
            <a:custGeom>
              <a:avLst/>
              <a:gdLst/>
              <a:ahLst/>
              <a:cxnLst>
                <a:cxn ang="0">
                  <a:pos x="26" y="113"/>
                </a:cxn>
                <a:cxn ang="0">
                  <a:pos x="26" y="113"/>
                </a:cxn>
                <a:cxn ang="0">
                  <a:pos x="14" y="123"/>
                </a:cxn>
                <a:cxn ang="0">
                  <a:pos x="8" y="125"/>
                </a:cxn>
                <a:cxn ang="0">
                  <a:pos x="6" y="12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17"/>
                </a:cxn>
                <a:cxn ang="0">
                  <a:pos x="2" y="111"/>
                </a:cxn>
                <a:cxn ang="0">
                  <a:pos x="12" y="99"/>
                </a:cxn>
                <a:cxn ang="0">
                  <a:pos x="102" y="12"/>
                </a:cxn>
                <a:cxn ang="0">
                  <a:pos x="102" y="12"/>
                </a:cxn>
                <a:cxn ang="0">
                  <a:pos x="114" y="2"/>
                </a:cxn>
                <a:cxn ang="0">
                  <a:pos x="118" y="0"/>
                </a:cxn>
                <a:cxn ang="0">
                  <a:pos x="122" y="0"/>
                </a:cxn>
                <a:cxn ang="0">
                  <a:pos x="126" y="6"/>
                </a:cxn>
                <a:cxn ang="0">
                  <a:pos x="126" y="6"/>
                </a:cxn>
                <a:cxn ang="0">
                  <a:pos x="126" y="8"/>
                </a:cxn>
                <a:cxn ang="0">
                  <a:pos x="124" y="12"/>
                </a:cxn>
                <a:cxn ang="0">
                  <a:pos x="114" y="23"/>
                </a:cxn>
                <a:cxn ang="0">
                  <a:pos x="26" y="113"/>
                </a:cxn>
              </a:cxnLst>
              <a:rect l="0" t="0" r="r" b="b"/>
              <a:pathLst>
                <a:path w="126" h="125">
                  <a:moveTo>
                    <a:pt x="26" y="113"/>
                  </a:moveTo>
                  <a:lnTo>
                    <a:pt x="26" y="113"/>
                  </a:lnTo>
                  <a:lnTo>
                    <a:pt x="14" y="123"/>
                  </a:lnTo>
                  <a:lnTo>
                    <a:pt x="8" y="125"/>
                  </a:lnTo>
                  <a:lnTo>
                    <a:pt x="6" y="125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17"/>
                  </a:lnTo>
                  <a:lnTo>
                    <a:pt x="2" y="111"/>
                  </a:lnTo>
                  <a:lnTo>
                    <a:pt x="12" y="99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14" y="2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6" y="8"/>
                  </a:lnTo>
                  <a:lnTo>
                    <a:pt x="124" y="12"/>
                  </a:lnTo>
                  <a:lnTo>
                    <a:pt x="114" y="23"/>
                  </a:lnTo>
                  <a:lnTo>
                    <a:pt x="26" y="1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6" name="Freeform 174"/>
            <p:cNvSpPr>
              <a:spLocks/>
            </p:cNvSpPr>
            <p:nvPr/>
          </p:nvSpPr>
          <p:spPr bwMode="auto">
            <a:xfrm>
              <a:off x="5501960" y="607795"/>
              <a:ext cx="359488" cy="359488"/>
            </a:xfrm>
            <a:custGeom>
              <a:avLst/>
              <a:gdLst/>
              <a:ahLst/>
              <a:cxnLst>
                <a:cxn ang="0">
                  <a:pos x="230" y="229"/>
                </a:cxn>
                <a:cxn ang="0">
                  <a:pos x="208" y="247"/>
                </a:cxn>
                <a:cxn ang="0">
                  <a:pos x="186" y="259"/>
                </a:cxn>
                <a:cxn ang="0">
                  <a:pos x="160" y="267"/>
                </a:cxn>
                <a:cxn ang="0">
                  <a:pos x="134" y="269"/>
                </a:cxn>
                <a:cxn ang="0">
                  <a:pos x="108" y="267"/>
                </a:cxn>
                <a:cxn ang="0">
                  <a:pos x="84" y="259"/>
                </a:cxn>
                <a:cxn ang="0">
                  <a:pos x="60" y="247"/>
                </a:cxn>
                <a:cxn ang="0">
                  <a:pos x="38" y="229"/>
                </a:cxn>
                <a:cxn ang="0">
                  <a:pos x="30" y="219"/>
                </a:cxn>
                <a:cxn ang="0">
                  <a:pos x="14" y="198"/>
                </a:cxn>
                <a:cxn ang="0">
                  <a:pos x="4" y="174"/>
                </a:cxn>
                <a:cxn ang="0">
                  <a:pos x="0" y="148"/>
                </a:cxn>
                <a:cxn ang="0">
                  <a:pos x="0" y="122"/>
                </a:cxn>
                <a:cxn ang="0">
                  <a:pos x="4" y="96"/>
                </a:cxn>
                <a:cxn ang="0">
                  <a:pos x="14" y="72"/>
                </a:cxn>
                <a:cxn ang="0">
                  <a:pos x="30" y="50"/>
                </a:cxn>
                <a:cxn ang="0">
                  <a:pos x="38" y="40"/>
                </a:cxn>
                <a:cxn ang="0">
                  <a:pos x="60" y="22"/>
                </a:cxn>
                <a:cxn ang="0">
                  <a:pos x="84" y="10"/>
                </a:cxn>
                <a:cxn ang="0">
                  <a:pos x="108" y="2"/>
                </a:cxn>
                <a:cxn ang="0">
                  <a:pos x="134" y="0"/>
                </a:cxn>
                <a:cxn ang="0">
                  <a:pos x="160" y="2"/>
                </a:cxn>
                <a:cxn ang="0">
                  <a:pos x="186" y="10"/>
                </a:cxn>
                <a:cxn ang="0">
                  <a:pos x="208" y="22"/>
                </a:cxn>
                <a:cxn ang="0">
                  <a:pos x="230" y="40"/>
                </a:cxn>
                <a:cxn ang="0">
                  <a:pos x="240" y="50"/>
                </a:cxn>
                <a:cxn ang="0">
                  <a:pos x="254" y="72"/>
                </a:cxn>
                <a:cxn ang="0">
                  <a:pos x="264" y="96"/>
                </a:cxn>
                <a:cxn ang="0">
                  <a:pos x="269" y="122"/>
                </a:cxn>
                <a:cxn ang="0">
                  <a:pos x="269" y="148"/>
                </a:cxn>
                <a:cxn ang="0">
                  <a:pos x="264" y="174"/>
                </a:cxn>
                <a:cxn ang="0">
                  <a:pos x="254" y="198"/>
                </a:cxn>
                <a:cxn ang="0">
                  <a:pos x="240" y="219"/>
                </a:cxn>
                <a:cxn ang="0">
                  <a:pos x="230" y="229"/>
                </a:cxn>
              </a:cxnLst>
              <a:rect l="0" t="0" r="r" b="b"/>
              <a:pathLst>
                <a:path w="269" h="269">
                  <a:moveTo>
                    <a:pt x="230" y="229"/>
                  </a:moveTo>
                  <a:lnTo>
                    <a:pt x="230" y="229"/>
                  </a:lnTo>
                  <a:lnTo>
                    <a:pt x="220" y="239"/>
                  </a:lnTo>
                  <a:lnTo>
                    <a:pt x="208" y="247"/>
                  </a:lnTo>
                  <a:lnTo>
                    <a:pt x="198" y="255"/>
                  </a:lnTo>
                  <a:lnTo>
                    <a:pt x="186" y="259"/>
                  </a:lnTo>
                  <a:lnTo>
                    <a:pt x="174" y="263"/>
                  </a:lnTo>
                  <a:lnTo>
                    <a:pt x="160" y="267"/>
                  </a:lnTo>
                  <a:lnTo>
                    <a:pt x="148" y="269"/>
                  </a:lnTo>
                  <a:lnTo>
                    <a:pt x="134" y="269"/>
                  </a:lnTo>
                  <a:lnTo>
                    <a:pt x="122" y="269"/>
                  </a:lnTo>
                  <a:lnTo>
                    <a:pt x="108" y="267"/>
                  </a:lnTo>
                  <a:lnTo>
                    <a:pt x="96" y="263"/>
                  </a:lnTo>
                  <a:lnTo>
                    <a:pt x="84" y="259"/>
                  </a:lnTo>
                  <a:lnTo>
                    <a:pt x="72" y="255"/>
                  </a:lnTo>
                  <a:lnTo>
                    <a:pt x="60" y="247"/>
                  </a:lnTo>
                  <a:lnTo>
                    <a:pt x="50" y="239"/>
                  </a:lnTo>
                  <a:lnTo>
                    <a:pt x="38" y="229"/>
                  </a:lnTo>
                  <a:lnTo>
                    <a:pt x="38" y="229"/>
                  </a:lnTo>
                  <a:lnTo>
                    <a:pt x="30" y="219"/>
                  </a:lnTo>
                  <a:lnTo>
                    <a:pt x="22" y="209"/>
                  </a:lnTo>
                  <a:lnTo>
                    <a:pt x="14" y="198"/>
                  </a:lnTo>
                  <a:lnTo>
                    <a:pt x="10" y="186"/>
                  </a:lnTo>
                  <a:lnTo>
                    <a:pt x="4" y="174"/>
                  </a:lnTo>
                  <a:lnTo>
                    <a:pt x="2" y="162"/>
                  </a:lnTo>
                  <a:lnTo>
                    <a:pt x="0" y="148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2" y="110"/>
                  </a:lnTo>
                  <a:lnTo>
                    <a:pt x="4" y="96"/>
                  </a:lnTo>
                  <a:lnTo>
                    <a:pt x="10" y="84"/>
                  </a:lnTo>
                  <a:lnTo>
                    <a:pt x="14" y="72"/>
                  </a:lnTo>
                  <a:lnTo>
                    <a:pt x="22" y="60"/>
                  </a:lnTo>
                  <a:lnTo>
                    <a:pt x="30" y="5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50" y="30"/>
                  </a:lnTo>
                  <a:lnTo>
                    <a:pt x="60" y="22"/>
                  </a:lnTo>
                  <a:lnTo>
                    <a:pt x="72" y="16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08" y="2"/>
                  </a:lnTo>
                  <a:lnTo>
                    <a:pt x="122" y="0"/>
                  </a:lnTo>
                  <a:lnTo>
                    <a:pt x="134" y="0"/>
                  </a:lnTo>
                  <a:lnTo>
                    <a:pt x="148" y="0"/>
                  </a:lnTo>
                  <a:lnTo>
                    <a:pt x="160" y="2"/>
                  </a:lnTo>
                  <a:lnTo>
                    <a:pt x="174" y="6"/>
                  </a:lnTo>
                  <a:lnTo>
                    <a:pt x="186" y="10"/>
                  </a:lnTo>
                  <a:lnTo>
                    <a:pt x="198" y="16"/>
                  </a:lnTo>
                  <a:lnTo>
                    <a:pt x="208" y="22"/>
                  </a:lnTo>
                  <a:lnTo>
                    <a:pt x="220" y="3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40" y="50"/>
                  </a:lnTo>
                  <a:lnTo>
                    <a:pt x="248" y="60"/>
                  </a:lnTo>
                  <a:lnTo>
                    <a:pt x="254" y="72"/>
                  </a:lnTo>
                  <a:lnTo>
                    <a:pt x="260" y="84"/>
                  </a:lnTo>
                  <a:lnTo>
                    <a:pt x="264" y="96"/>
                  </a:lnTo>
                  <a:lnTo>
                    <a:pt x="267" y="110"/>
                  </a:lnTo>
                  <a:lnTo>
                    <a:pt x="269" y="122"/>
                  </a:lnTo>
                  <a:lnTo>
                    <a:pt x="269" y="136"/>
                  </a:lnTo>
                  <a:lnTo>
                    <a:pt x="269" y="148"/>
                  </a:lnTo>
                  <a:lnTo>
                    <a:pt x="267" y="162"/>
                  </a:lnTo>
                  <a:lnTo>
                    <a:pt x="264" y="174"/>
                  </a:lnTo>
                  <a:lnTo>
                    <a:pt x="260" y="186"/>
                  </a:lnTo>
                  <a:lnTo>
                    <a:pt x="254" y="198"/>
                  </a:lnTo>
                  <a:lnTo>
                    <a:pt x="248" y="209"/>
                  </a:lnTo>
                  <a:lnTo>
                    <a:pt x="240" y="219"/>
                  </a:lnTo>
                  <a:lnTo>
                    <a:pt x="230" y="229"/>
                  </a:lnTo>
                  <a:lnTo>
                    <a:pt x="230" y="22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7" name="Freeform 175"/>
            <p:cNvSpPr>
              <a:spLocks/>
            </p:cNvSpPr>
            <p:nvPr/>
          </p:nvSpPr>
          <p:spPr bwMode="auto">
            <a:xfrm>
              <a:off x="5509979" y="615813"/>
              <a:ext cx="344788" cy="343452"/>
            </a:xfrm>
            <a:custGeom>
              <a:avLst/>
              <a:gdLst/>
              <a:ahLst/>
              <a:cxnLst>
                <a:cxn ang="0">
                  <a:pos x="38" y="219"/>
                </a:cxn>
                <a:cxn ang="0">
                  <a:pos x="38" y="219"/>
                </a:cxn>
                <a:cxn ang="0">
                  <a:pos x="28" y="209"/>
                </a:cxn>
                <a:cxn ang="0">
                  <a:pos x="20" y="200"/>
                </a:cxn>
                <a:cxn ang="0">
                  <a:pos x="14" y="190"/>
                </a:cxn>
                <a:cxn ang="0">
                  <a:pos x="8" y="178"/>
                </a:cxn>
                <a:cxn ang="0">
                  <a:pos x="4" y="166"/>
                </a:cxn>
                <a:cxn ang="0">
                  <a:pos x="2" y="154"/>
                </a:cxn>
                <a:cxn ang="0">
                  <a:pos x="0" y="130"/>
                </a:cxn>
                <a:cxn ang="0">
                  <a:pos x="2" y="104"/>
                </a:cxn>
                <a:cxn ang="0">
                  <a:pos x="4" y="92"/>
                </a:cxn>
                <a:cxn ang="0">
                  <a:pos x="8" y="80"/>
                </a:cxn>
                <a:cxn ang="0">
                  <a:pos x="14" y="70"/>
                </a:cxn>
                <a:cxn ang="0">
                  <a:pos x="20" y="58"/>
                </a:cxn>
                <a:cxn ang="0">
                  <a:pos x="28" y="48"/>
                </a:cxn>
                <a:cxn ang="0">
                  <a:pos x="38" y="38"/>
                </a:cxn>
                <a:cxn ang="0">
                  <a:pos x="38" y="38"/>
                </a:cxn>
                <a:cxn ang="0">
                  <a:pos x="46" y="28"/>
                </a:cxn>
                <a:cxn ang="0">
                  <a:pos x="58" y="22"/>
                </a:cxn>
                <a:cxn ang="0">
                  <a:pos x="68" y="14"/>
                </a:cxn>
                <a:cxn ang="0">
                  <a:pos x="80" y="10"/>
                </a:cxn>
                <a:cxn ang="0">
                  <a:pos x="92" y="6"/>
                </a:cxn>
                <a:cxn ang="0">
                  <a:pos x="104" y="2"/>
                </a:cxn>
                <a:cxn ang="0">
                  <a:pos x="128" y="0"/>
                </a:cxn>
                <a:cxn ang="0">
                  <a:pos x="154" y="2"/>
                </a:cxn>
                <a:cxn ang="0">
                  <a:pos x="166" y="6"/>
                </a:cxn>
                <a:cxn ang="0">
                  <a:pos x="178" y="10"/>
                </a:cxn>
                <a:cxn ang="0">
                  <a:pos x="188" y="14"/>
                </a:cxn>
                <a:cxn ang="0">
                  <a:pos x="200" y="22"/>
                </a:cxn>
                <a:cxn ang="0">
                  <a:pos x="210" y="28"/>
                </a:cxn>
                <a:cxn ang="0">
                  <a:pos x="220" y="38"/>
                </a:cxn>
                <a:cxn ang="0">
                  <a:pos x="220" y="38"/>
                </a:cxn>
                <a:cxn ang="0">
                  <a:pos x="228" y="48"/>
                </a:cxn>
                <a:cxn ang="0">
                  <a:pos x="236" y="58"/>
                </a:cxn>
                <a:cxn ang="0">
                  <a:pos x="244" y="70"/>
                </a:cxn>
                <a:cxn ang="0">
                  <a:pos x="248" y="80"/>
                </a:cxn>
                <a:cxn ang="0">
                  <a:pos x="252" y="92"/>
                </a:cxn>
                <a:cxn ang="0">
                  <a:pos x="256" y="104"/>
                </a:cxn>
                <a:cxn ang="0">
                  <a:pos x="258" y="130"/>
                </a:cxn>
                <a:cxn ang="0">
                  <a:pos x="256" y="154"/>
                </a:cxn>
                <a:cxn ang="0">
                  <a:pos x="252" y="166"/>
                </a:cxn>
                <a:cxn ang="0">
                  <a:pos x="248" y="178"/>
                </a:cxn>
                <a:cxn ang="0">
                  <a:pos x="244" y="190"/>
                </a:cxn>
                <a:cxn ang="0">
                  <a:pos x="236" y="200"/>
                </a:cxn>
                <a:cxn ang="0">
                  <a:pos x="228" y="209"/>
                </a:cxn>
                <a:cxn ang="0">
                  <a:pos x="220" y="219"/>
                </a:cxn>
                <a:cxn ang="0">
                  <a:pos x="220" y="219"/>
                </a:cxn>
                <a:cxn ang="0">
                  <a:pos x="210" y="229"/>
                </a:cxn>
                <a:cxn ang="0">
                  <a:pos x="200" y="237"/>
                </a:cxn>
                <a:cxn ang="0">
                  <a:pos x="188" y="243"/>
                </a:cxn>
                <a:cxn ang="0">
                  <a:pos x="178" y="249"/>
                </a:cxn>
                <a:cxn ang="0">
                  <a:pos x="166" y="253"/>
                </a:cxn>
                <a:cxn ang="0">
                  <a:pos x="154" y="255"/>
                </a:cxn>
                <a:cxn ang="0">
                  <a:pos x="128" y="257"/>
                </a:cxn>
                <a:cxn ang="0">
                  <a:pos x="104" y="255"/>
                </a:cxn>
                <a:cxn ang="0">
                  <a:pos x="92" y="253"/>
                </a:cxn>
                <a:cxn ang="0">
                  <a:pos x="80" y="249"/>
                </a:cxn>
                <a:cxn ang="0">
                  <a:pos x="68" y="243"/>
                </a:cxn>
                <a:cxn ang="0">
                  <a:pos x="58" y="237"/>
                </a:cxn>
                <a:cxn ang="0">
                  <a:pos x="46" y="229"/>
                </a:cxn>
                <a:cxn ang="0">
                  <a:pos x="38" y="219"/>
                </a:cxn>
                <a:cxn ang="0">
                  <a:pos x="38" y="219"/>
                </a:cxn>
              </a:cxnLst>
              <a:rect l="0" t="0" r="r" b="b"/>
              <a:pathLst>
                <a:path w="258" h="257">
                  <a:moveTo>
                    <a:pt x="38" y="219"/>
                  </a:moveTo>
                  <a:lnTo>
                    <a:pt x="38" y="219"/>
                  </a:lnTo>
                  <a:lnTo>
                    <a:pt x="28" y="209"/>
                  </a:lnTo>
                  <a:lnTo>
                    <a:pt x="20" y="200"/>
                  </a:lnTo>
                  <a:lnTo>
                    <a:pt x="14" y="190"/>
                  </a:lnTo>
                  <a:lnTo>
                    <a:pt x="8" y="178"/>
                  </a:lnTo>
                  <a:lnTo>
                    <a:pt x="4" y="166"/>
                  </a:lnTo>
                  <a:lnTo>
                    <a:pt x="2" y="154"/>
                  </a:lnTo>
                  <a:lnTo>
                    <a:pt x="0" y="130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8" y="80"/>
                  </a:lnTo>
                  <a:lnTo>
                    <a:pt x="14" y="70"/>
                  </a:lnTo>
                  <a:lnTo>
                    <a:pt x="20" y="58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46" y="28"/>
                  </a:lnTo>
                  <a:lnTo>
                    <a:pt x="58" y="22"/>
                  </a:lnTo>
                  <a:lnTo>
                    <a:pt x="68" y="14"/>
                  </a:lnTo>
                  <a:lnTo>
                    <a:pt x="80" y="10"/>
                  </a:lnTo>
                  <a:lnTo>
                    <a:pt x="92" y="6"/>
                  </a:lnTo>
                  <a:lnTo>
                    <a:pt x="104" y="2"/>
                  </a:lnTo>
                  <a:lnTo>
                    <a:pt x="128" y="0"/>
                  </a:lnTo>
                  <a:lnTo>
                    <a:pt x="154" y="2"/>
                  </a:lnTo>
                  <a:lnTo>
                    <a:pt x="166" y="6"/>
                  </a:lnTo>
                  <a:lnTo>
                    <a:pt x="178" y="10"/>
                  </a:lnTo>
                  <a:lnTo>
                    <a:pt x="188" y="14"/>
                  </a:lnTo>
                  <a:lnTo>
                    <a:pt x="200" y="22"/>
                  </a:lnTo>
                  <a:lnTo>
                    <a:pt x="210" y="28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8" y="48"/>
                  </a:lnTo>
                  <a:lnTo>
                    <a:pt x="236" y="58"/>
                  </a:lnTo>
                  <a:lnTo>
                    <a:pt x="244" y="70"/>
                  </a:lnTo>
                  <a:lnTo>
                    <a:pt x="248" y="80"/>
                  </a:lnTo>
                  <a:lnTo>
                    <a:pt x="252" y="92"/>
                  </a:lnTo>
                  <a:lnTo>
                    <a:pt x="256" y="104"/>
                  </a:lnTo>
                  <a:lnTo>
                    <a:pt x="258" y="130"/>
                  </a:lnTo>
                  <a:lnTo>
                    <a:pt x="256" y="154"/>
                  </a:lnTo>
                  <a:lnTo>
                    <a:pt x="252" y="166"/>
                  </a:lnTo>
                  <a:lnTo>
                    <a:pt x="248" y="178"/>
                  </a:lnTo>
                  <a:lnTo>
                    <a:pt x="244" y="190"/>
                  </a:lnTo>
                  <a:lnTo>
                    <a:pt x="236" y="200"/>
                  </a:lnTo>
                  <a:lnTo>
                    <a:pt x="228" y="209"/>
                  </a:lnTo>
                  <a:lnTo>
                    <a:pt x="220" y="219"/>
                  </a:lnTo>
                  <a:lnTo>
                    <a:pt x="220" y="219"/>
                  </a:lnTo>
                  <a:lnTo>
                    <a:pt x="210" y="229"/>
                  </a:lnTo>
                  <a:lnTo>
                    <a:pt x="200" y="237"/>
                  </a:lnTo>
                  <a:lnTo>
                    <a:pt x="188" y="243"/>
                  </a:lnTo>
                  <a:lnTo>
                    <a:pt x="178" y="249"/>
                  </a:lnTo>
                  <a:lnTo>
                    <a:pt x="166" y="253"/>
                  </a:lnTo>
                  <a:lnTo>
                    <a:pt x="154" y="255"/>
                  </a:lnTo>
                  <a:lnTo>
                    <a:pt x="128" y="257"/>
                  </a:lnTo>
                  <a:lnTo>
                    <a:pt x="104" y="255"/>
                  </a:lnTo>
                  <a:lnTo>
                    <a:pt x="92" y="253"/>
                  </a:lnTo>
                  <a:lnTo>
                    <a:pt x="80" y="249"/>
                  </a:lnTo>
                  <a:lnTo>
                    <a:pt x="68" y="243"/>
                  </a:lnTo>
                  <a:lnTo>
                    <a:pt x="58" y="237"/>
                  </a:lnTo>
                  <a:lnTo>
                    <a:pt x="46" y="229"/>
                  </a:lnTo>
                  <a:lnTo>
                    <a:pt x="38" y="219"/>
                  </a:lnTo>
                  <a:lnTo>
                    <a:pt x="38" y="21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8" name="Freeform 176"/>
            <p:cNvSpPr>
              <a:spLocks/>
            </p:cNvSpPr>
            <p:nvPr/>
          </p:nvSpPr>
          <p:spPr bwMode="auto">
            <a:xfrm>
              <a:off x="5515324" y="623832"/>
              <a:ext cx="331424" cy="330088"/>
            </a:xfrm>
            <a:custGeom>
              <a:avLst/>
              <a:gdLst/>
              <a:ahLst/>
              <a:cxnLst>
                <a:cxn ang="0">
                  <a:pos x="36" y="211"/>
                </a:cxn>
                <a:cxn ang="0">
                  <a:pos x="36" y="211"/>
                </a:cxn>
                <a:cxn ang="0">
                  <a:pos x="28" y="201"/>
                </a:cxn>
                <a:cxn ang="0">
                  <a:pos x="20" y="192"/>
                </a:cxn>
                <a:cxn ang="0">
                  <a:pos x="14" y="182"/>
                </a:cxn>
                <a:cxn ang="0">
                  <a:pos x="8" y="172"/>
                </a:cxn>
                <a:cxn ang="0">
                  <a:pos x="2" y="148"/>
                </a:cxn>
                <a:cxn ang="0">
                  <a:pos x="0" y="126"/>
                </a:cxn>
                <a:cxn ang="0">
                  <a:pos x="2" y="102"/>
                </a:cxn>
                <a:cxn ang="0">
                  <a:pos x="10" y="78"/>
                </a:cxn>
                <a:cxn ang="0">
                  <a:pos x="14" y="68"/>
                </a:cxn>
                <a:cxn ang="0">
                  <a:pos x="20" y="56"/>
                </a:cxn>
                <a:cxn ang="0">
                  <a:pos x="28" y="46"/>
                </a:cxn>
                <a:cxn ang="0">
                  <a:pos x="36" y="38"/>
                </a:cxn>
                <a:cxn ang="0">
                  <a:pos x="36" y="38"/>
                </a:cxn>
                <a:cxn ang="0">
                  <a:pos x="46" y="28"/>
                </a:cxn>
                <a:cxn ang="0">
                  <a:pos x="56" y="22"/>
                </a:cxn>
                <a:cxn ang="0">
                  <a:pos x="66" y="16"/>
                </a:cxn>
                <a:cxn ang="0">
                  <a:pos x="78" y="10"/>
                </a:cxn>
                <a:cxn ang="0">
                  <a:pos x="100" y="4"/>
                </a:cxn>
                <a:cxn ang="0">
                  <a:pos x="124" y="0"/>
                </a:cxn>
                <a:cxn ang="0">
                  <a:pos x="148" y="2"/>
                </a:cxn>
                <a:cxn ang="0">
                  <a:pos x="170" y="10"/>
                </a:cxn>
                <a:cxn ang="0">
                  <a:pos x="182" y="14"/>
                </a:cxn>
                <a:cxn ang="0">
                  <a:pos x="192" y="20"/>
                </a:cxn>
                <a:cxn ang="0">
                  <a:pos x="202" y="28"/>
                </a:cxn>
                <a:cxn ang="0">
                  <a:pos x="212" y="36"/>
                </a:cxn>
                <a:cxn ang="0">
                  <a:pos x="212" y="36"/>
                </a:cxn>
                <a:cxn ang="0">
                  <a:pos x="220" y="46"/>
                </a:cxn>
                <a:cxn ang="0">
                  <a:pos x="228" y="56"/>
                </a:cxn>
                <a:cxn ang="0">
                  <a:pos x="234" y="66"/>
                </a:cxn>
                <a:cxn ang="0">
                  <a:pos x="238" y="78"/>
                </a:cxn>
                <a:cxn ang="0">
                  <a:pos x="244" y="100"/>
                </a:cxn>
                <a:cxn ang="0">
                  <a:pos x="248" y="124"/>
                </a:cxn>
                <a:cxn ang="0">
                  <a:pos x="244" y="148"/>
                </a:cxn>
                <a:cxn ang="0">
                  <a:pos x="238" y="170"/>
                </a:cxn>
                <a:cxn ang="0">
                  <a:pos x="232" y="182"/>
                </a:cxn>
                <a:cxn ang="0">
                  <a:pos x="226" y="192"/>
                </a:cxn>
                <a:cxn ang="0">
                  <a:pos x="218" y="201"/>
                </a:cxn>
                <a:cxn ang="0">
                  <a:pos x="210" y="211"/>
                </a:cxn>
                <a:cxn ang="0">
                  <a:pos x="210" y="211"/>
                </a:cxn>
                <a:cxn ang="0">
                  <a:pos x="200" y="219"/>
                </a:cxn>
                <a:cxn ang="0">
                  <a:pos x="190" y="227"/>
                </a:cxn>
                <a:cxn ang="0">
                  <a:pos x="180" y="233"/>
                </a:cxn>
                <a:cxn ang="0">
                  <a:pos x="170" y="237"/>
                </a:cxn>
                <a:cxn ang="0">
                  <a:pos x="146" y="245"/>
                </a:cxn>
                <a:cxn ang="0">
                  <a:pos x="122" y="247"/>
                </a:cxn>
                <a:cxn ang="0">
                  <a:pos x="100" y="245"/>
                </a:cxn>
                <a:cxn ang="0">
                  <a:pos x="76" y="239"/>
                </a:cxn>
                <a:cxn ang="0">
                  <a:pos x="66" y="233"/>
                </a:cxn>
                <a:cxn ang="0">
                  <a:pos x="54" y="227"/>
                </a:cxn>
                <a:cxn ang="0">
                  <a:pos x="44" y="219"/>
                </a:cxn>
                <a:cxn ang="0">
                  <a:pos x="36" y="211"/>
                </a:cxn>
                <a:cxn ang="0">
                  <a:pos x="36" y="211"/>
                </a:cxn>
              </a:cxnLst>
              <a:rect l="0" t="0" r="r" b="b"/>
              <a:pathLst>
                <a:path w="248" h="247">
                  <a:moveTo>
                    <a:pt x="36" y="211"/>
                  </a:moveTo>
                  <a:lnTo>
                    <a:pt x="36" y="211"/>
                  </a:lnTo>
                  <a:lnTo>
                    <a:pt x="28" y="201"/>
                  </a:lnTo>
                  <a:lnTo>
                    <a:pt x="20" y="192"/>
                  </a:lnTo>
                  <a:lnTo>
                    <a:pt x="14" y="182"/>
                  </a:lnTo>
                  <a:lnTo>
                    <a:pt x="8" y="172"/>
                  </a:lnTo>
                  <a:lnTo>
                    <a:pt x="2" y="148"/>
                  </a:lnTo>
                  <a:lnTo>
                    <a:pt x="0" y="126"/>
                  </a:lnTo>
                  <a:lnTo>
                    <a:pt x="2" y="102"/>
                  </a:lnTo>
                  <a:lnTo>
                    <a:pt x="10" y="78"/>
                  </a:lnTo>
                  <a:lnTo>
                    <a:pt x="14" y="68"/>
                  </a:lnTo>
                  <a:lnTo>
                    <a:pt x="20" y="56"/>
                  </a:lnTo>
                  <a:lnTo>
                    <a:pt x="28" y="46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46" y="28"/>
                  </a:lnTo>
                  <a:lnTo>
                    <a:pt x="56" y="22"/>
                  </a:lnTo>
                  <a:lnTo>
                    <a:pt x="66" y="16"/>
                  </a:lnTo>
                  <a:lnTo>
                    <a:pt x="78" y="10"/>
                  </a:lnTo>
                  <a:lnTo>
                    <a:pt x="100" y="4"/>
                  </a:lnTo>
                  <a:lnTo>
                    <a:pt x="124" y="0"/>
                  </a:lnTo>
                  <a:lnTo>
                    <a:pt x="148" y="2"/>
                  </a:lnTo>
                  <a:lnTo>
                    <a:pt x="170" y="10"/>
                  </a:lnTo>
                  <a:lnTo>
                    <a:pt x="182" y="14"/>
                  </a:lnTo>
                  <a:lnTo>
                    <a:pt x="192" y="20"/>
                  </a:lnTo>
                  <a:lnTo>
                    <a:pt x="202" y="28"/>
                  </a:lnTo>
                  <a:lnTo>
                    <a:pt x="212" y="36"/>
                  </a:lnTo>
                  <a:lnTo>
                    <a:pt x="212" y="36"/>
                  </a:lnTo>
                  <a:lnTo>
                    <a:pt x="220" y="46"/>
                  </a:lnTo>
                  <a:lnTo>
                    <a:pt x="228" y="56"/>
                  </a:lnTo>
                  <a:lnTo>
                    <a:pt x="234" y="66"/>
                  </a:lnTo>
                  <a:lnTo>
                    <a:pt x="238" y="78"/>
                  </a:lnTo>
                  <a:lnTo>
                    <a:pt x="244" y="100"/>
                  </a:lnTo>
                  <a:lnTo>
                    <a:pt x="248" y="124"/>
                  </a:lnTo>
                  <a:lnTo>
                    <a:pt x="244" y="148"/>
                  </a:lnTo>
                  <a:lnTo>
                    <a:pt x="238" y="170"/>
                  </a:lnTo>
                  <a:lnTo>
                    <a:pt x="232" y="182"/>
                  </a:lnTo>
                  <a:lnTo>
                    <a:pt x="226" y="192"/>
                  </a:lnTo>
                  <a:lnTo>
                    <a:pt x="218" y="201"/>
                  </a:lnTo>
                  <a:lnTo>
                    <a:pt x="210" y="211"/>
                  </a:lnTo>
                  <a:lnTo>
                    <a:pt x="210" y="211"/>
                  </a:lnTo>
                  <a:lnTo>
                    <a:pt x="200" y="219"/>
                  </a:lnTo>
                  <a:lnTo>
                    <a:pt x="190" y="227"/>
                  </a:lnTo>
                  <a:lnTo>
                    <a:pt x="180" y="233"/>
                  </a:lnTo>
                  <a:lnTo>
                    <a:pt x="170" y="237"/>
                  </a:lnTo>
                  <a:lnTo>
                    <a:pt x="146" y="245"/>
                  </a:lnTo>
                  <a:lnTo>
                    <a:pt x="122" y="247"/>
                  </a:lnTo>
                  <a:lnTo>
                    <a:pt x="100" y="245"/>
                  </a:lnTo>
                  <a:lnTo>
                    <a:pt x="76" y="239"/>
                  </a:lnTo>
                  <a:lnTo>
                    <a:pt x="66" y="233"/>
                  </a:lnTo>
                  <a:lnTo>
                    <a:pt x="54" y="227"/>
                  </a:lnTo>
                  <a:lnTo>
                    <a:pt x="44" y="219"/>
                  </a:lnTo>
                  <a:lnTo>
                    <a:pt x="36" y="211"/>
                  </a:lnTo>
                  <a:lnTo>
                    <a:pt x="36" y="211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9" name="Freeform 179"/>
            <p:cNvSpPr>
              <a:spLocks/>
            </p:cNvSpPr>
            <p:nvPr/>
          </p:nvSpPr>
          <p:spPr bwMode="auto">
            <a:xfrm>
              <a:off x="5560761" y="669269"/>
              <a:ext cx="240550" cy="239214"/>
            </a:xfrm>
            <a:custGeom>
              <a:avLst/>
              <a:gdLst/>
              <a:ahLst/>
              <a:cxnLst>
                <a:cxn ang="0">
                  <a:pos x="26" y="154"/>
                </a:cxn>
                <a:cxn ang="0">
                  <a:pos x="26" y="154"/>
                </a:cxn>
                <a:cxn ang="0">
                  <a:pos x="16" y="138"/>
                </a:cxn>
                <a:cxn ang="0">
                  <a:pos x="8" y="124"/>
                </a:cxn>
                <a:cxn ang="0">
                  <a:pos x="2" y="106"/>
                </a:cxn>
                <a:cxn ang="0">
                  <a:pos x="0" y="90"/>
                </a:cxn>
                <a:cxn ang="0">
                  <a:pos x="2" y="72"/>
                </a:cxn>
                <a:cxn ang="0">
                  <a:pos x="8" y="56"/>
                </a:cxn>
                <a:cxn ang="0">
                  <a:pos x="16" y="40"/>
                </a:cxn>
                <a:cxn ang="0">
                  <a:pos x="26" y="26"/>
                </a:cxn>
                <a:cxn ang="0">
                  <a:pos x="26" y="26"/>
                </a:cxn>
                <a:cxn ang="0">
                  <a:pos x="40" y="14"/>
                </a:cxn>
                <a:cxn ang="0">
                  <a:pos x="56" y="6"/>
                </a:cxn>
                <a:cxn ang="0">
                  <a:pos x="74" y="0"/>
                </a:cxn>
                <a:cxn ang="0">
                  <a:pos x="90" y="0"/>
                </a:cxn>
                <a:cxn ang="0">
                  <a:pos x="108" y="0"/>
                </a:cxn>
                <a:cxn ang="0">
                  <a:pos x="124" y="6"/>
                </a:cxn>
                <a:cxn ang="0">
                  <a:pos x="140" y="14"/>
                </a:cxn>
                <a:cxn ang="0">
                  <a:pos x="154" y="26"/>
                </a:cxn>
                <a:cxn ang="0">
                  <a:pos x="154" y="26"/>
                </a:cxn>
                <a:cxn ang="0">
                  <a:pos x="166" y="40"/>
                </a:cxn>
                <a:cxn ang="0">
                  <a:pos x="174" y="56"/>
                </a:cxn>
                <a:cxn ang="0">
                  <a:pos x="180" y="72"/>
                </a:cxn>
                <a:cxn ang="0">
                  <a:pos x="180" y="90"/>
                </a:cxn>
                <a:cxn ang="0">
                  <a:pos x="180" y="106"/>
                </a:cxn>
                <a:cxn ang="0">
                  <a:pos x="174" y="124"/>
                </a:cxn>
                <a:cxn ang="0">
                  <a:pos x="166" y="138"/>
                </a:cxn>
                <a:cxn ang="0">
                  <a:pos x="154" y="154"/>
                </a:cxn>
                <a:cxn ang="0">
                  <a:pos x="154" y="154"/>
                </a:cxn>
                <a:cxn ang="0">
                  <a:pos x="140" y="163"/>
                </a:cxn>
                <a:cxn ang="0">
                  <a:pos x="124" y="171"/>
                </a:cxn>
                <a:cxn ang="0">
                  <a:pos x="108" y="177"/>
                </a:cxn>
                <a:cxn ang="0">
                  <a:pos x="90" y="179"/>
                </a:cxn>
                <a:cxn ang="0">
                  <a:pos x="74" y="177"/>
                </a:cxn>
                <a:cxn ang="0">
                  <a:pos x="56" y="171"/>
                </a:cxn>
                <a:cxn ang="0">
                  <a:pos x="40" y="163"/>
                </a:cxn>
                <a:cxn ang="0">
                  <a:pos x="26" y="154"/>
                </a:cxn>
                <a:cxn ang="0">
                  <a:pos x="26" y="154"/>
                </a:cxn>
              </a:cxnLst>
              <a:rect l="0" t="0" r="r" b="b"/>
              <a:pathLst>
                <a:path w="180" h="179">
                  <a:moveTo>
                    <a:pt x="26" y="154"/>
                  </a:moveTo>
                  <a:lnTo>
                    <a:pt x="26" y="154"/>
                  </a:lnTo>
                  <a:lnTo>
                    <a:pt x="16" y="138"/>
                  </a:lnTo>
                  <a:lnTo>
                    <a:pt x="8" y="124"/>
                  </a:lnTo>
                  <a:lnTo>
                    <a:pt x="2" y="106"/>
                  </a:lnTo>
                  <a:lnTo>
                    <a:pt x="0" y="90"/>
                  </a:lnTo>
                  <a:lnTo>
                    <a:pt x="2" y="72"/>
                  </a:lnTo>
                  <a:lnTo>
                    <a:pt x="8" y="56"/>
                  </a:lnTo>
                  <a:lnTo>
                    <a:pt x="16" y="40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40" y="14"/>
                  </a:lnTo>
                  <a:lnTo>
                    <a:pt x="56" y="6"/>
                  </a:lnTo>
                  <a:lnTo>
                    <a:pt x="74" y="0"/>
                  </a:lnTo>
                  <a:lnTo>
                    <a:pt x="90" y="0"/>
                  </a:lnTo>
                  <a:lnTo>
                    <a:pt x="108" y="0"/>
                  </a:lnTo>
                  <a:lnTo>
                    <a:pt x="124" y="6"/>
                  </a:lnTo>
                  <a:lnTo>
                    <a:pt x="140" y="14"/>
                  </a:lnTo>
                  <a:lnTo>
                    <a:pt x="154" y="26"/>
                  </a:lnTo>
                  <a:lnTo>
                    <a:pt x="154" y="26"/>
                  </a:lnTo>
                  <a:lnTo>
                    <a:pt x="166" y="40"/>
                  </a:lnTo>
                  <a:lnTo>
                    <a:pt x="174" y="56"/>
                  </a:lnTo>
                  <a:lnTo>
                    <a:pt x="180" y="72"/>
                  </a:lnTo>
                  <a:lnTo>
                    <a:pt x="180" y="90"/>
                  </a:lnTo>
                  <a:lnTo>
                    <a:pt x="180" y="106"/>
                  </a:lnTo>
                  <a:lnTo>
                    <a:pt x="174" y="124"/>
                  </a:lnTo>
                  <a:lnTo>
                    <a:pt x="166" y="138"/>
                  </a:lnTo>
                  <a:lnTo>
                    <a:pt x="154" y="154"/>
                  </a:lnTo>
                  <a:lnTo>
                    <a:pt x="154" y="154"/>
                  </a:lnTo>
                  <a:lnTo>
                    <a:pt x="140" y="163"/>
                  </a:lnTo>
                  <a:lnTo>
                    <a:pt x="124" y="171"/>
                  </a:lnTo>
                  <a:lnTo>
                    <a:pt x="108" y="177"/>
                  </a:lnTo>
                  <a:lnTo>
                    <a:pt x="90" y="179"/>
                  </a:lnTo>
                  <a:lnTo>
                    <a:pt x="74" y="177"/>
                  </a:lnTo>
                  <a:lnTo>
                    <a:pt x="56" y="171"/>
                  </a:lnTo>
                  <a:lnTo>
                    <a:pt x="40" y="163"/>
                  </a:lnTo>
                  <a:lnTo>
                    <a:pt x="26" y="154"/>
                  </a:lnTo>
                  <a:lnTo>
                    <a:pt x="26" y="1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0" name="Freeform 180"/>
            <p:cNvSpPr>
              <a:spLocks/>
            </p:cNvSpPr>
            <p:nvPr/>
          </p:nvSpPr>
          <p:spPr bwMode="auto">
            <a:xfrm>
              <a:off x="5584816" y="698669"/>
              <a:ext cx="133639" cy="191104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12" y="14"/>
                </a:cxn>
                <a:cxn ang="0">
                  <a:pos x="6" y="30"/>
                </a:cxn>
                <a:cxn ang="0">
                  <a:pos x="0" y="44"/>
                </a:cxn>
                <a:cxn ang="0">
                  <a:pos x="0" y="60"/>
                </a:cxn>
                <a:cxn ang="0">
                  <a:pos x="0" y="76"/>
                </a:cxn>
                <a:cxn ang="0">
                  <a:pos x="6" y="92"/>
                </a:cxn>
                <a:cxn ang="0">
                  <a:pos x="12" y="108"/>
                </a:cxn>
                <a:cxn ang="0">
                  <a:pos x="24" y="120"/>
                </a:cxn>
                <a:cxn ang="0">
                  <a:pos x="24" y="120"/>
                </a:cxn>
                <a:cxn ang="0">
                  <a:pos x="32" y="128"/>
                </a:cxn>
                <a:cxn ang="0">
                  <a:pos x="40" y="134"/>
                </a:cxn>
                <a:cxn ang="0">
                  <a:pos x="50" y="138"/>
                </a:cxn>
                <a:cxn ang="0">
                  <a:pos x="60" y="141"/>
                </a:cxn>
                <a:cxn ang="0">
                  <a:pos x="70" y="143"/>
                </a:cxn>
                <a:cxn ang="0">
                  <a:pos x="80" y="143"/>
                </a:cxn>
                <a:cxn ang="0">
                  <a:pos x="90" y="143"/>
                </a:cxn>
                <a:cxn ang="0">
                  <a:pos x="100" y="143"/>
                </a:cxn>
                <a:cxn ang="0">
                  <a:pos x="100" y="143"/>
                </a:cxn>
                <a:cxn ang="0">
                  <a:pos x="86" y="138"/>
                </a:cxn>
                <a:cxn ang="0">
                  <a:pos x="74" y="132"/>
                </a:cxn>
                <a:cxn ang="0">
                  <a:pos x="60" y="124"/>
                </a:cxn>
                <a:cxn ang="0">
                  <a:pos x="48" y="114"/>
                </a:cxn>
                <a:cxn ang="0">
                  <a:pos x="48" y="114"/>
                </a:cxn>
                <a:cxn ang="0">
                  <a:pos x="38" y="100"/>
                </a:cxn>
                <a:cxn ang="0">
                  <a:pos x="28" y="86"/>
                </a:cxn>
                <a:cxn ang="0">
                  <a:pos x="22" y="72"/>
                </a:cxn>
                <a:cxn ang="0">
                  <a:pos x="18" y="56"/>
                </a:cxn>
                <a:cxn ang="0">
                  <a:pos x="16" y="42"/>
                </a:cxn>
                <a:cxn ang="0">
                  <a:pos x="16" y="26"/>
                </a:cxn>
                <a:cxn ang="0">
                  <a:pos x="20" y="12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100" h="143">
                  <a:moveTo>
                    <a:pt x="26" y="0"/>
                  </a:moveTo>
                  <a:lnTo>
                    <a:pt x="26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2" y="14"/>
                  </a:lnTo>
                  <a:lnTo>
                    <a:pt x="6" y="30"/>
                  </a:lnTo>
                  <a:lnTo>
                    <a:pt x="0" y="44"/>
                  </a:lnTo>
                  <a:lnTo>
                    <a:pt x="0" y="60"/>
                  </a:lnTo>
                  <a:lnTo>
                    <a:pt x="0" y="76"/>
                  </a:lnTo>
                  <a:lnTo>
                    <a:pt x="6" y="92"/>
                  </a:lnTo>
                  <a:lnTo>
                    <a:pt x="12" y="108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32" y="128"/>
                  </a:lnTo>
                  <a:lnTo>
                    <a:pt x="40" y="134"/>
                  </a:lnTo>
                  <a:lnTo>
                    <a:pt x="50" y="138"/>
                  </a:lnTo>
                  <a:lnTo>
                    <a:pt x="60" y="141"/>
                  </a:lnTo>
                  <a:lnTo>
                    <a:pt x="70" y="143"/>
                  </a:lnTo>
                  <a:lnTo>
                    <a:pt x="80" y="143"/>
                  </a:lnTo>
                  <a:lnTo>
                    <a:pt x="90" y="143"/>
                  </a:lnTo>
                  <a:lnTo>
                    <a:pt x="100" y="143"/>
                  </a:lnTo>
                  <a:lnTo>
                    <a:pt x="100" y="143"/>
                  </a:lnTo>
                  <a:lnTo>
                    <a:pt x="86" y="138"/>
                  </a:lnTo>
                  <a:lnTo>
                    <a:pt x="74" y="132"/>
                  </a:lnTo>
                  <a:lnTo>
                    <a:pt x="60" y="124"/>
                  </a:lnTo>
                  <a:lnTo>
                    <a:pt x="48" y="114"/>
                  </a:lnTo>
                  <a:lnTo>
                    <a:pt x="48" y="114"/>
                  </a:lnTo>
                  <a:lnTo>
                    <a:pt x="38" y="100"/>
                  </a:lnTo>
                  <a:lnTo>
                    <a:pt x="28" y="86"/>
                  </a:lnTo>
                  <a:lnTo>
                    <a:pt x="22" y="72"/>
                  </a:lnTo>
                  <a:lnTo>
                    <a:pt x="18" y="56"/>
                  </a:lnTo>
                  <a:lnTo>
                    <a:pt x="16" y="42"/>
                  </a:lnTo>
                  <a:lnTo>
                    <a:pt x="16" y="26"/>
                  </a:lnTo>
                  <a:lnTo>
                    <a:pt x="20" y="12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1" name="Freeform 181"/>
            <p:cNvSpPr>
              <a:spLocks/>
            </p:cNvSpPr>
            <p:nvPr/>
          </p:nvSpPr>
          <p:spPr bwMode="auto">
            <a:xfrm>
              <a:off x="5675691" y="679960"/>
              <a:ext cx="112257" cy="16303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58" y="26"/>
                </a:cxn>
                <a:cxn ang="0">
                  <a:pos x="46" y="16"/>
                </a:cxn>
                <a:cxn ang="0">
                  <a:pos x="32" y="8"/>
                </a:cxn>
                <a:cxn ang="0">
                  <a:pos x="16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2" y="36"/>
                </a:cxn>
                <a:cxn ang="0">
                  <a:pos x="6" y="48"/>
                </a:cxn>
                <a:cxn ang="0">
                  <a:pos x="10" y="60"/>
                </a:cxn>
                <a:cxn ang="0">
                  <a:pos x="16" y="72"/>
                </a:cxn>
                <a:cxn ang="0">
                  <a:pos x="24" y="84"/>
                </a:cxn>
                <a:cxn ang="0">
                  <a:pos x="34" y="94"/>
                </a:cxn>
                <a:cxn ang="0">
                  <a:pos x="34" y="94"/>
                </a:cxn>
                <a:cxn ang="0">
                  <a:pos x="44" y="104"/>
                </a:cxn>
                <a:cxn ang="0">
                  <a:pos x="56" y="112"/>
                </a:cxn>
                <a:cxn ang="0">
                  <a:pos x="68" y="118"/>
                </a:cxn>
                <a:cxn ang="0">
                  <a:pos x="80" y="122"/>
                </a:cxn>
                <a:cxn ang="0">
                  <a:pos x="80" y="122"/>
                </a:cxn>
                <a:cxn ang="0">
                  <a:pos x="82" y="110"/>
                </a:cxn>
                <a:cxn ang="0">
                  <a:pos x="84" y="98"/>
                </a:cxn>
                <a:cxn ang="0">
                  <a:pos x="84" y="86"/>
                </a:cxn>
                <a:cxn ang="0">
                  <a:pos x="84" y="72"/>
                </a:cxn>
                <a:cxn ang="0">
                  <a:pos x="80" y="60"/>
                </a:cxn>
                <a:cxn ang="0">
                  <a:pos x="74" y="48"/>
                </a:cxn>
                <a:cxn ang="0">
                  <a:pos x="68" y="38"/>
                </a:cxn>
                <a:cxn ang="0">
                  <a:pos x="58" y="26"/>
                </a:cxn>
                <a:cxn ang="0">
                  <a:pos x="58" y="26"/>
                </a:cxn>
              </a:cxnLst>
              <a:rect l="0" t="0" r="r" b="b"/>
              <a:pathLst>
                <a:path w="84" h="122">
                  <a:moveTo>
                    <a:pt x="58" y="26"/>
                  </a:moveTo>
                  <a:lnTo>
                    <a:pt x="58" y="26"/>
                  </a:lnTo>
                  <a:lnTo>
                    <a:pt x="46" y="16"/>
                  </a:lnTo>
                  <a:lnTo>
                    <a:pt x="32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2" y="36"/>
                  </a:lnTo>
                  <a:lnTo>
                    <a:pt x="6" y="48"/>
                  </a:lnTo>
                  <a:lnTo>
                    <a:pt x="10" y="60"/>
                  </a:lnTo>
                  <a:lnTo>
                    <a:pt x="16" y="72"/>
                  </a:lnTo>
                  <a:lnTo>
                    <a:pt x="24" y="84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44" y="104"/>
                  </a:lnTo>
                  <a:lnTo>
                    <a:pt x="56" y="112"/>
                  </a:lnTo>
                  <a:lnTo>
                    <a:pt x="68" y="118"/>
                  </a:lnTo>
                  <a:lnTo>
                    <a:pt x="80" y="122"/>
                  </a:lnTo>
                  <a:lnTo>
                    <a:pt x="80" y="122"/>
                  </a:lnTo>
                  <a:lnTo>
                    <a:pt x="82" y="110"/>
                  </a:lnTo>
                  <a:lnTo>
                    <a:pt x="84" y="98"/>
                  </a:lnTo>
                  <a:lnTo>
                    <a:pt x="84" y="86"/>
                  </a:lnTo>
                  <a:lnTo>
                    <a:pt x="84" y="72"/>
                  </a:lnTo>
                  <a:lnTo>
                    <a:pt x="80" y="60"/>
                  </a:lnTo>
                  <a:lnTo>
                    <a:pt x="74" y="48"/>
                  </a:lnTo>
                  <a:lnTo>
                    <a:pt x="68" y="38"/>
                  </a:lnTo>
                  <a:lnTo>
                    <a:pt x="58" y="26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pic>
        <p:nvPicPr>
          <p:cNvPr id="44" name="그림 4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509" y="1230239"/>
            <a:ext cx="8738139" cy="5528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95256998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2024-05-22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직사각형 6"/>
          <p:cNvSpPr/>
          <p:nvPr userDrawn="1"/>
        </p:nvSpPr>
        <p:spPr>
          <a:xfrm>
            <a:off x="0" y="-4538"/>
            <a:ext cx="9144000" cy="148478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grpSp>
        <p:nvGrpSpPr>
          <p:cNvPr id="8" name="그룹 7"/>
          <p:cNvGrpSpPr/>
          <p:nvPr userDrawn="1"/>
        </p:nvGrpSpPr>
        <p:grpSpPr>
          <a:xfrm>
            <a:off x="381378" y="901286"/>
            <a:ext cx="8762622" cy="1335848"/>
            <a:chOff x="620688" y="1206694"/>
            <a:chExt cx="6304098" cy="1781130"/>
          </a:xfrm>
          <a:solidFill>
            <a:srgbClr val="FFF7E7"/>
          </a:solidFill>
        </p:grpSpPr>
        <p:sp>
          <p:nvSpPr>
            <p:cNvPr id="9" name="모서리가 둥근 직사각형 8"/>
            <p:cNvSpPr/>
            <p:nvPr userDrawn="1"/>
          </p:nvSpPr>
          <p:spPr>
            <a:xfrm>
              <a:off x="620688" y="1206694"/>
              <a:ext cx="5616624" cy="1781130"/>
            </a:xfrm>
            <a:prstGeom prst="roundRect">
              <a:avLst>
                <a:gd name="adj" fmla="val 17783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직사각형 9"/>
            <p:cNvSpPr/>
            <p:nvPr userDrawn="1"/>
          </p:nvSpPr>
          <p:spPr>
            <a:xfrm>
              <a:off x="1047514" y="1206694"/>
              <a:ext cx="5877272" cy="178113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11" name="그림 1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ctrTitle" hasCustomPrompt="1"/>
          </p:nvPr>
        </p:nvSpPr>
        <p:spPr>
          <a:xfrm>
            <a:off x="889281" y="131627"/>
            <a:ext cx="1700808" cy="827482"/>
          </a:xfrm>
        </p:spPr>
        <p:txBody>
          <a:bodyPr anchor="b"/>
          <a:lstStyle>
            <a:lvl1pPr algn="l">
              <a:defRPr sz="6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en-US" altLang="ko-KR" smtClean="0"/>
              <a:t>00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2171733" y="546720"/>
            <a:ext cx="4972051" cy="313413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425855344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928662" y="727058"/>
            <a:ext cx="7586689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6" name="그룹 15"/>
          <p:cNvGrpSpPr/>
          <p:nvPr userDrawn="1"/>
        </p:nvGrpSpPr>
        <p:grpSpPr>
          <a:xfrm>
            <a:off x="215339" y="49704"/>
            <a:ext cx="1499141" cy="1110851"/>
            <a:chOff x="215339" y="280078"/>
            <a:chExt cx="2354619" cy="1110851"/>
          </a:xfrm>
        </p:grpSpPr>
        <p:sp>
          <p:nvSpPr>
            <p:cNvPr id="7" name="타원 6"/>
            <p:cNvSpPr/>
            <p:nvPr userDrawn="1"/>
          </p:nvSpPr>
          <p:spPr>
            <a:xfrm>
              <a:off x="630695" y="280078"/>
              <a:ext cx="165596" cy="9314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" name="타원 7"/>
            <p:cNvSpPr/>
            <p:nvPr userDrawn="1"/>
          </p:nvSpPr>
          <p:spPr>
            <a:xfrm>
              <a:off x="489503" y="401478"/>
              <a:ext cx="139148" cy="78271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" name="타원 8"/>
            <p:cNvSpPr/>
            <p:nvPr userDrawn="1"/>
          </p:nvSpPr>
          <p:spPr>
            <a:xfrm>
              <a:off x="215339" y="492455"/>
              <a:ext cx="826624" cy="46497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타원 9"/>
            <p:cNvSpPr/>
            <p:nvPr userDrawn="1"/>
          </p:nvSpPr>
          <p:spPr>
            <a:xfrm>
              <a:off x="1096295" y="303973"/>
              <a:ext cx="246079" cy="138419"/>
            </a:xfrm>
            <a:prstGeom prst="ellipse">
              <a:avLst/>
            </a:prstGeom>
            <a:solidFill>
              <a:srgbClr val="A8228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" name="타원 10"/>
            <p:cNvSpPr/>
            <p:nvPr userDrawn="1"/>
          </p:nvSpPr>
          <p:spPr>
            <a:xfrm>
              <a:off x="1618062" y="322261"/>
              <a:ext cx="636839" cy="358222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" name="타원 11"/>
            <p:cNvSpPr/>
            <p:nvPr userDrawn="1"/>
          </p:nvSpPr>
          <p:spPr>
            <a:xfrm>
              <a:off x="2389394" y="434898"/>
              <a:ext cx="180564" cy="10156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타원 13"/>
            <p:cNvSpPr/>
            <p:nvPr userDrawn="1"/>
          </p:nvSpPr>
          <p:spPr>
            <a:xfrm>
              <a:off x="628651" y="458670"/>
              <a:ext cx="1657349" cy="932259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" name="타원 14"/>
            <p:cNvSpPr/>
            <p:nvPr userDrawn="1"/>
          </p:nvSpPr>
          <p:spPr>
            <a:xfrm>
              <a:off x="796291" y="552968"/>
              <a:ext cx="1322069" cy="74366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320227282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6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제목 1"/>
          <p:cNvSpPr>
            <a:spLocks noGrp="1"/>
          </p:cNvSpPr>
          <p:nvPr>
            <p:ph type="title"/>
          </p:nvPr>
        </p:nvSpPr>
        <p:spPr>
          <a:xfrm>
            <a:off x="2286001" y="865018"/>
            <a:ext cx="7817009" cy="53642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42" name="타원 41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3" name="타원 42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9" name="그림 2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52475" y="642918"/>
            <a:ext cx="831272" cy="467591"/>
          </a:xfrm>
          <a:prstGeom prst="rect">
            <a:avLst/>
          </a:prstGeom>
        </p:spPr>
      </p:pic>
      <p:grpSp>
        <p:nvGrpSpPr>
          <p:cNvPr id="30" name="그룹 87"/>
          <p:cNvGrpSpPr/>
          <p:nvPr userDrawn="1"/>
        </p:nvGrpSpPr>
        <p:grpSpPr>
          <a:xfrm>
            <a:off x="1481068" y="910810"/>
            <a:ext cx="466445" cy="265424"/>
            <a:chOff x="5403068" y="607795"/>
            <a:chExt cx="458380" cy="463727"/>
          </a:xfrm>
        </p:grpSpPr>
        <p:sp>
          <p:nvSpPr>
            <p:cNvPr id="31" name="Rectangle 169"/>
            <p:cNvSpPr>
              <a:spLocks noChangeArrowheads="1"/>
            </p:cNvSpPr>
            <p:nvPr/>
          </p:nvSpPr>
          <p:spPr bwMode="auto">
            <a:xfrm>
              <a:off x="5507306" y="859036"/>
              <a:ext cx="96220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" name="Rectangle 170"/>
            <p:cNvSpPr>
              <a:spLocks noChangeArrowheads="1"/>
            </p:cNvSpPr>
            <p:nvPr/>
          </p:nvSpPr>
          <p:spPr bwMode="auto">
            <a:xfrm>
              <a:off x="5507306" y="749452"/>
              <a:ext cx="331424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3" name="Freeform 171"/>
            <p:cNvSpPr>
              <a:spLocks/>
            </p:cNvSpPr>
            <p:nvPr/>
          </p:nvSpPr>
          <p:spPr bwMode="auto">
            <a:xfrm>
              <a:off x="5403068" y="834981"/>
              <a:ext cx="237877" cy="236541"/>
            </a:xfrm>
            <a:custGeom>
              <a:avLst/>
              <a:gdLst/>
              <a:ahLst/>
              <a:cxnLst>
                <a:cxn ang="0">
                  <a:pos x="64" y="169"/>
                </a:cxn>
                <a:cxn ang="0">
                  <a:pos x="64" y="169"/>
                </a:cxn>
                <a:cxn ang="0">
                  <a:pos x="54" y="175"/>
                </a:cxn>
                <a:cxn ang="0">
                  <a:pos x="44" y="177"/>
                </a:cxn>
                <a:cxn ang="0">
                  <a:pos x="36" y="175"/>
                </a:cxn>
                <a:cxn ang="0">
                  <a:pos x="28" y="171"/>
                </a:cxn>
                <a:cxn ang="0">
                  <a:pos x="6" y="149"/>
                </a:cxn>
                <a:cxn ang="0">
                  <a:pos x="6" y="149"/>
                </a:cxn>
                <a:cxn ang="0">
                  <a:pos x="2" y="141"/>
                </a:cxn>
                <a:cxn ang="0">
                  <a:pos x="0" y="133"/>
                </a:cxn>
                <a:cxn ang="0">
                  <a:pos x="2" y="123"/>
                </a:cxn>
                <a:cxn ang="0">
                  <a:pos x="8" y="115"/>
                </a:cxn>
                <a:cxn ang="0">
                  <a:pos x="114" y="8"/>
                </a:cxn>
                <a:cxn ang="0">
                  <a:pos x="114" y="8"/>
                </a:cxn>
                <a:cxn ang="0">
                  <a:pos x="124" y="2"/>
                </a:cxn>
                <a:cxn ang="0">
                  <a:pos x="132" y="0"/>
                </a:cxn>
                <a:cxn ang="0">
                  <a:pos x="142" y="2"/>
                </a:cxn>
                <a:cxn ang="0">
                  <a:pos x="150" y="6"/>
                </a:cxn>
                <a:cxn ang="0">
                  <a:pos x="172" y="28"/>
                </a:cxn>
                <a:cxn ang="0">
                  <a:pos x="172" y="28"/>
                </a:cxn>
                <a:cxn ang="0">
                  <a:pos x="176" y="36"/>
                </a:cxn>
                <a:cxn ang="0">
                  <a:pos x="178" y="45"/>
                </a:cxn>
                <a:cxn ang="0">
                  <a:pos x="176" y="53"/>
                </a:cxn>
                <a:cxn ang="0">
                  <a:pos x="170" y="63"/>
                </a:cxn>
                <a:cxn ang="0">
                  <a:pos x="64" y="169"/>
                </a:cxn>
              </a:cxnLst>
              <a:rect l="0" t="0" r="r" b="b"/>
              <a:pathLst>
                <a:path w="178" h="177">
                  <a:moveTo>
                    <a:pt x="64" y="169"/>
                  </a:moveTo>
                  <a:lnTo>
                    <a:pt x="64" y="169"/>
                  </a:lnTo>
                  <a:lnTo>
                    <a:pt x="54" y="175"/>
                  </a:lnTo>
                  <a:lnTo>
                    <a:pt x="44" y="177"/>
                  </a:lnTo>
                  <a:lnTo>
                    <a:pt x="36" y="175"/>
                  </a:lnTo>
                  <a:lnTo>
                    <a:pt x="28" y="171"/>
                  </a:lnTo>
                  <a:lnTo>
                    <a:pt x="6" y="149"/>
                  </a:lnTo>
                  <a:lnTo>
                    <a:pt x="6" y="149"/>
                  </a:lnTo>
                  <a:lnTo>
                    <a:pt x="2" y="141"/>
                  </a:lnTo>
                  <a:lnTo>
                    <a:pt x="0" y="133"/>
                  </a:lnTo>
                  <a:lnTo>
                    <a:pt x="2" y="123"/>
                  </a:lnTo>
                  <a:lnTo>
                    <a:pt x="8" y="115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24" y="2"/>
                  </a:lnTo>
                  <a:lnTo>
                    <a:pt x="132" y="0"/>
                  </a:lnTo>
                  <a:lnTo>
                    <a:pt x="142" y="2"/>
                  </a:lnTo>
                  <a:lnTo>
                    <a:pt x="150" y="6"/>
                  </a:lnTo>
                  <a:lnTo>
                    <a:pt x="172" y="28"/>
                  </a:lnTo>
                  <a:lnTo>
                    <a:pt x="172" y="28"/>
                  </a:lnTo>
                  <a:lnTo>
                    <a:pt x="176" y="36"/>
                  </a:lnTo>
                  <a:lnTo>
                    <a:pt x="178" y="45"/>
                  </a:lnTo>
                  <a:lnTo>
                    <a:pt x="176" y="53"/>
                  </a:lnTo>
                  <a:lnTo>
                    <a:pt x="170" y="63"/>
                  </a:lnTo>
                  <a:lnTo>
                    <a:pt x="64" y="16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4" name="Freeform 172"/>
            <p:cNvSpPr>
              <a:spLocks/>
            </p:cNvSpPr>
            <p:nvPr/>
          </p:nvSpPr>
          <p:spPr bwMode="auto">
            <a:xfrm>
              <a:off x="5424450" y="840327"/>
              <a:ext cx="203131" cy="204467"/>
            </a:xfrm>
            <a:custGeom>
              <a:avLst/>
              <a:gdLst/>
              <a:ahLst/>
              <a:cxnLst>
                <a:cxn ang="0">
                  <a:pos x="44" y="145"/>
                </a:cxn>
                <a:cxn ang="0">
                  <a:pos x="44" y="145"/>
                </a:cxn>
                <a:cxn ang="0">
                  <a:pos x="38" y="151"/>
                </a:cxn>
                <a:cxn ang="0">
                  <a:pos x="30" y="153"/>
                </a:cxn>
                <a:cxn ang="0">
                  <a:pos x="22" y="153"/>
                </a:cxn>
                <a:cxn ang="0">
                  <a:pos x="16" y="151"/>
                </a:cxn>
                <a:cxn ang="0">
                  <a:pos x="2" y="137"/>
                </a:cxn>
                <a:cxn ang="0">
                  <a:pos x="2" y="137"/>
                </a:cxn>
                <a:cxn ang="0">
                  <a:pos x="0" y="131"/>
                </a:cxn>
                <a:cxn ang="0">
                  <a:pos x="0" y="123"/>
                </a:cxn>
                <a:cxn ang="0">
                  <a:pos x="2" y="115"/>
                </a:cxn>
                <a:cxn ang="0">
                  <a:pos x="8" y="107"/>
                </a:cxn>
                <a:cxn ang="0">
                  <a:pos x="108" y="10"/>
                </a:cxn>
                <a:cxn ang="0">
                  <a:pos x="108" y="10"/>
                </a:cxn>
                <a:cxn ang="0">
                  <a:pos x="114" y="4"/>
                </a:cxn>
                <a:cxn ang="0">
                  <a:pos x="122" y="0"/>
                </a:cxn>
                <a:cxn ang="0">
                  <a:pos x="130" y="0"/>
                </a:cxn>
                <a:cxn ang="0">
                  <a:pos x="136" y="4"/>
                </a:cxn>
                <a:cxn ang="0">
                  <a:pos x="150" y="18"/>
                </a:cxn>
                <a:cxn ang="0">
                  <a:pos x="150" y="18"/>
                </a:cxn>
                <a:cxn ang="0">
                  <a:pos x="152" y="24"/>
                </a:cxn>
                <a:cxn ang="0">
                  <a:pos x="152" y="30"/>
                </a:cxn>
                <a:cxn ang="0">
                  <a:pos x="150" y="37"/>
                </a:cxn>
                <a:cxn ang="0">
                  <a:pos x="144" y="45"/>
                </a:cxn>
                <a:cxn ang="0">
                  <a:pos x="44" y="145"/>
                </a:cxn>
              </a:cxnLst>
              <a:rect l="0" t="0" r="r" b="b"/>
              <a:pathLst>
                <a:path w="152" h="153">
                  <a:moveTo>
                    <a:pt x="44" y="145"/>
                  </a:moveTo>
                  <a:lnTo>
                    <a:pt x="44" y="145"/>
                  </a:lnTo>
                  <a:lnTo>
                    <a:pt x="38" y="151"/>
                  </a:lnTo>
                  <a:lnTo>
                    <a:pt x="30" y="153"/>
                  </a:lnTo>
                  <a:lnTo>
                    <a:pt x="22" y="153"/>
                  </a:lnTo>
                  <a:lnTo>
                    <a:pt x="16" y="151"/>
                  </a:lnTo>
                  <a:lnTo>
                    <a:pt x="2" y="137"/>
                  </a:lnTo>
                  <a:lnTo>
                    <a:pt x="2" y="137"/>
                  </a:lnTo>
                  <a:lnTo>
                    <a:pt x="0" y="131"/>
                  </a:lnTo>
                  <a:lnTo>
                    <a:pt x="0" y="123"/>
                  </a:lnTo>
                  <a:lnTo>
                    <a:pt x="2" y="115"/>
                  </a:lnTo>
                  <a:lnTo>
                    <a:pt x="8" y="107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14" y="4"/>
                  </a:lnTo>
                  <a:lnTo>
                    <a:pt x="122" y="0"/>
                  </a:lnTo>
                  <a:lnTo>
                    <a:pt x="130" y="0"/>
                  </a:lnTo>
                  <a:lnTo>
                    <a:pt x="136" y="4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52" y="24"/>
                  </a:lnTo>
                  <a:lnTo>
                    <a:pt x="152" y="30"/>
                  </a:lnTo>
                  <a:lnTo>
                    <a:pt x="150" y="37"/>
                  </a:lnTo>
                  <a:lnTo>
                    <a:pt x="144" y="45"/>
                  </a:lnTo>
                  <a:lnTo>
                    <a:pt x="44" y="145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5" name="Freeform 173"/>
            <p:cNvSpPr>
              <a:spLocks/>
            </p:cNvSpPr>
            <p:nvPr/>
          </p:nvSpPr>
          <p:spPr bwMode="auto">
            <a:xfrm>
              <a:off x="5445832" y="861709"/>
              <a:ext cx="168385" cy="167049"/>
            </a:xfrm>
            <a:custGeom>
              <a:avLst/>
              <a:gdLst/>
              <a:ahLst/>
              <a:cxnLst>
                <a:cxn ang="0">
                  <a:pos x="26" y="113"/>
                </a:cxn>
                <a:cxn ang="0">
                  <a:pos x="26" y="113"/>
                </a:cxn>
                <a:cxn ang="0">
                  <a:pos x="14" y="123"/>
                </a:cxn>
                <a:cxn ang="0">
                  <a:pos x="8" y="125"/>
                </a:cxn>
                <a:cxn ang="0">
                  <a:pos x="6" y="12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17"/>
                </a:cxn>
                <a:cxn ang="0">
                  <a:pos x="2" y="111"/>
                </a:cxn>
                <a:cxn ang="0">
                  <a:pos x="12" y="99"/>
                </a:cxn>
                <a:cxn ang="0">
                  <a:pos x="102" y="12"/>
                </a:cxn>
                <a:cxn ang="0">
                  <a:pos x="102" y="12"/>
                </a:cxn>
                <a:cxn ang="0">
                  <a:pos x="114" y="2"/>
                </a:cxn>
                <a:cxn ang="0">
                  <a:pos x="118" y="0"/>
                </a:cxn>
                <a:cxn ang="0">
                  <a:pos x="122" y="0"/>
                </a:cxn>
                <a:cxn ang="0">
                  <a:pos x="126" y="6"/>
                </a:cxn>
                <a:cxn ang="0">
                  <a:pos x="126" y="6"/>
                </a:cxn>
                <a:cxn ang="0">
                  <a:pos x="126" y="8"/>
                </a:cxn>
                <a:cxn ang="0">
                  <a:pos x="124" y="12"/>
                </a:cxn>
                <a:cxn ang="0">
                  <a:pos x="114" y="23"/>
                </a:cxn>
                <a:cxn ang="0">
                  <a:pos x="26" y="113"/>
                </a:cxn>
              </a:cxnLst>
              <a:rect l="0" t="0" r="r" b="b"/>
              <a:pathLst>
                <a:path w="126" h="125">
                  <a:moveTo>
                    <a:pt x="26" y="113"/>
                  </a:moveTo>
                  <a:lnTo>
                    <a:pt x="26" y="113"/>
                  </a:lnTo>
                  <a:lnTo>
                    <a:pt x="14" y="123"/>
                  </a:lnTo>
                  <a:lnTo>
                    <a:pt x="8" y="125"/>
                  </a:lnTo>
                  <a:lnTo>
                    <a:pt x="6" y="125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17"/>
                  </a:lnTo>
                  <a:lnTo>
                    <a:pt x="2" y="111"/>
                  </a:lnTo>
                  <a:lnTo>
                    <a:pt x="12" y="99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14" y="2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6" y="8"/>
                  </a:lnTo>
                  <a:lnTo>
                    <a:pt x="124" y="12"/>
                  </a:lnTo>
                  <a:lnTo>
                    <a:pt x="114" y="23"/>
                  </a:lnTo>
                  <a:lnTo>
                    <a:pt x="26" y="1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6" name="Freeform 174"/>
            <p:cNvSpPr>
              <a:spLocks/>
            </p:cNvSpPr>
            <p:nvPr/>
          </p:nvSpPr>
          <p:spPr bwMode="auto">
            <a:xfrm>
              <a:off x="5501960" y="607795"/>
              <a:ext cx="359488" cy="359488"/>
            </a:xfrm>
            <a:custGeom>
              <a:avLst/>
              <a:gdLst/>
              <a:ahLst/>
              <a:cxnLst>
                <a:cxn ang="0">
                  <a:pos x="230" y="229"/>
                </a:cxn>
                <a:cxn ang="0">
                  <a:pos x="208" y="247"/>
                </a:cxn>
                <a:cxn ang="0">
                  <a:pos x="186" y="259"/>
                </a:cxn>
                <a:cxn ang="0">
                  <a:pos x="160" y="267"/>
                </a:cxn>
                <a:cxn ang="0">
                  <a:pos x="134" y="269"/>
                </a:cxn>
                <a:cxn ang="0">
                  <a:pos x="108" y="267"/>
                </a:cxn>
                <a:cxn ang="0">
                  <a:pos x="84" y="259"/>
                </a:cxn>
                <a:cxn ang="0">
                  <a:pos x="60" y="247"/>
                </a:cxn>
                <a:cxn ang="0">
                  <a:pos x="38" y="229"/>
                </a:cxn>
                <a:cxn ang="0">
                  <a:pos x="30" y="219"/>
                </a:cxn>
                <a:cxn ang="0">
                  <a:pos x="14" y="198"/>
                </a:cxn>
                <a:cxn ang="0">
                  <a:pos x="4" y="174"/>
                </a:cxn>
                <a:cxn ang="0">
                  <a:pos x="0" y="148"/>
                </a:cxn>
                <a:cxn ang="0">
                  <a:pos x="0" y="122"/>
                </a:cxn>
                <a:cxn ang="0">
                  <a:pos x="4" y="96"/>
                </a:cxn>
                <a:cxn ang="0">
                  <a:pos x="14" y="72"/>
                </a:cxn>
                <a:cxn ang="0">
                  <a:pos x="30" y="50"/>
                </a:cxn>
                <a:cxn ang="0">
                  <a:pos x="38" y="40"/>
                </a:cxn>
                <a:cxn ang="0">
                  <a:pos x="60" y="22"/>
                </a:cxn>
                <a:cxn ang="0">
                  <a:pos x="84" y="10"/>
                </a:cxn>
                <a:cxn ang="0">
                  <a:pos x="108" y="2"/>
                </a:cxn>
                <a:cxn ang="0">
                  <a:pos x="134" y="0"/>
                </a:cxn>
                <a:cxn ang="0">
                  <a:pos x="160" y="2"/>
                </a:cxn>
                <a:cxn ang="0">
                  <a:pos x="186" y="10"/>
                </a:cxn>
                <a:cxn ang="0">
                  <a:pos x="208" y="22"/>
                </a:cxn>
                <a:cxn ang="0">
                  <a:pos x="230" y="40"/>
                </a:cxn>
                <a:cxn ang="0">
                  <a:pos x="240" y="50"/>
                </a:cxn>
                <a:cxn ang="0">
                  <a:pos x="254" y="72"/>
                </a:cxn>
                <a:cxn ang="0">
                  <a:pos x="264" y="96"/>
                </a:cxn>
                <a:cxn ang="0">
                  <a:pos x="269" y="122"/>
                </a:cxn>
                <a:cxn ang="0">
                  <a:pos x="269" y="148"/>
                </a:cxn>
                <a:cxn ang="0">
                  <a:pos x="264" y="174"/>
                </a:cxn>
                <a:cxn ang="0">
                  <a:pos x="254" y="198"/>
                </a:cxn>
                <a:cxn ang="0">
                  <a:pos x="240" y="219"/>
                </a:cxn>
                <a:cxn ang="0">
                  <a:pos x="230" y="229"/>
                </a:cxn>
              </a:cxnLst>
              <a:rect l="0" t="0" r="r" b="b"/>
              <a:pathLst>
                <a:path w="269" h="269">
                  <a:moveTo>
                    <a:pt x="230" y="229"/>
                  </a:moveTo>
                  <a:lnTo>
                    <a:pt x="230" y="229"/>
                  </a:lnTo>
                  <a:lnTo>
                    <a:pt x="220" y="239"/>
                  </a:lnTo>
                  <a:lnTo>
                    <a:pt x="208" y="247"/>
                  </a:lnTo>
                  <a:lnTo>
                    <a:pt x="198" y="255"/>
                  </a:lnTo>
                  <a:lnTo>
                    <a:pt x="186" y="259"/>
                  </a:lnTo>
                  <a:lnTo>
                    <a:pt x="174" y="263"/>
                  </a:lnTo>
                  <a:lnTo>
                    <a:pt x="160" y="267"/>
                  </a:lnTo>
                  <a:lnTo>
                    <a:pt x="148" y="269"/>
                  </a:lnTo>
                  <a:lnTo>
                    <a:pt x="134" y="269"/>
                  </a:lnTo>
                  <a:lnTo>
                    <a:pt x="122" y="269"/>
                  </a:lnTo>
                  <a:lnTo>
                    <a:pt x="108" y="267"/>
                  </a:lnTo>
                  <a:lnTo>
                    <a:pt x="96" y="263"/>
                  </a:lnTo>
                  <a:lnTo>
                    <a:pt x="84" y="259"/>
                  </a:lnTo>
                  <a:lnTo>
                    <a:pt x="72" y="255"/>
                  </a:lnTo>
                  <a:lnTo>
                    <a:pt x="60" y="247"/>
                  </a:lnTo>
                  <a:lnTo>
                    <a:pt x="50" y="239"/>
                  </a:lnTo>
                  <a:lnTo>
                    <a:pt x="38" y="229"/>
                  </a:lnTo>
                  <a:lnTo>
                    <a:pt x="38" y="229"/>
                  </a:lnTo>
                  <a:lnTo>
                    <a:pt x="30" y="219"/>
                  </a:lnTo>
                  <a:lnTo>
                    <a:pt x="22" y="209"/>
                  </a:lnTo>
                  <a:lnTo>
                    <a:pt x="14" y="198"/>
                  </a:lnTo>
                  <a:lnTo>
                    <a:pt x="10" y="186"/>
                  </a:lnTo>
                  <a:lnTo>
                    <a:pt x="4" y="174"/>
                  </a:lnTo>
                  <a:lnTo>
                    <a:pt x="2" y="162"/>
                  </a:lnTo>
                  <a:lnTo>
                    <a:pt x="0" y="148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2" y="110"/>
                  </a:lnTo>
                  <a:lnTo>
                    <a:pt x="4" y="96"/>
                  </a:lnTo>
                  <a:lnTo>
                    <a:pt x="10" y="84"/>
                  </a:lnTo>
                  <a:lnTo>
                    <a:pt x="14" y="72"/>
                  </a:lnTo>
                  <a:lnTo>
                    <a:pt x="22" y="60"/>
                  </a:lnTo>
                  <a:lnTo>
                    <a:pt x="30" y="5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50" y="30"/>
                  </a:lnTo>
                  <a:lnTo>
                    <a:pt x="60" y="22"/>
                  </a:lnTo>
                  <a:lnTo>
                    <a:pt x="72" y="16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08" y="2"/>
                  </a:lnTo>
                  <a:lnTo>
                    <a:pt x="122" y="0"/>
                  </a:lnTo>
                  <a:lnTo>
                    <a:pt x="134" y="0"/>
                  </a:lnTo>
                  <a:lnTo>
                    <a:pt x="148" y="0"/>
                  </a:lnTo>
                  <a:lnTo>
                    <a:pt x="160" y="2"/>
                  </a:lnTo>
                  <a:lnTo>
                    <a:pt x="174" y="6"/>
                  </a:lnTo>
                  <a:lnTo>
                    <a:pt x="186" y="10"/>
                  </a:lnTo>
                  <a:lnTo>
                    <a:pt x="198" y="16"/>
                  </a:lnTo>
                  <a:lnTo>
                    <a:pt x="208" y="22"/>
                  </a:lnTo>
                  <a:lnTo>
                    <a:pt x="220" y="3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40" y="50"/>
                  </a:lnTo>
                  <a:lnTo>
                    <a:pt x="248" y="60"/>
                  </a:lnTo>
                  <a:lnTo>
                    <a:pt x="254" y="72"/>
                  </a:lnTo>
                  <a:lnTo>
                    <a:pt x="260" y="84"/>
                  </a:lnTo>
                  <a:lnTo>
                    <a:pt x="264" y="96"/>
                  </a:lnTo>
                  <a:lnTo>
                    <a:pt x="267" y="110"/>
                  </a:lnTo>
                  <a:lnTo>
                    <a:pt x="269" y="122"/>
                  </a:lnTo>
                  <a:lnTo>
                    <a:pt x="269" y="136"/>
                  </a:lnTo>
                  <a:lnTo>
                    <a:pt x="269" y="148"/>
                  </a:lnTo>
                  <a:lnTo>
                    <a:pt x="267" y="162"/>
                  </a:lnTo>
                  <a:lnTo>
                    <a:pt x="264" y="174"/>
                  </a:lnTo>
                  <a:lnTo>
                    <a:pt x="260" y="186"/>
                  </a:lnTo>
                  <a:lnTo>
                    <a:pt x="254" y="198"/>
                  </a:lnTo>
                  <a:lnTo>
                    <a:pt x="248" y="209"/>
                  </a:lnTo>
                  <a:lnTo>
                    <a:pt x="240" y="219"/>
                  </a:lnTo>
                  <a:lnTo>
                    <a:pt x="230" y="229"/>
                  </a:lnTo>
                  <a:lnTo>
                    <a:pt x="230" y="22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7" name="Freeform 175"/>
            <p:cNvSpPr>
              <a:spLocks/>
            </p:cNvSpPr>
            <p:nvPr/>
          </p:nvSpPr>
          <p:spPr bwMode="auto">
            <a:xfrm>
              <a:off x="5509979" y="615813"/>
              <a:ext cx="344788" cy="343452"/>
            </a:xfrm>
            <a:custGeom>
              <a:avLst/>
              <a:gdLst/>
              <a:ahLst/>
              <a:cxnLst>
                <a:cxn ang="0">
                  <a:pos x="38" y="219"/>
                </a:cxn>
                <a:cxn ang="0">
                  <a:pos x="38" y="219"/>
                </a:cxn>
                <a:cxn ang="0">
                  <a:pos x="28" y="209"/>
                </a:cxn>
                <a:cxn ang="0">
                  <a:pos x="20" y="200"/>
                </a:cxn>
                <a:cxn ang="0">
                  <a:pos x="14" y="190"/>
                </a:cxn>
                <a:cxn ang="0">
                  <a:pos x="8" y="178"/>
                </a:cxn>
                <a:cxn ang="0">
                  <a:pos x="4" y="166"/>
                </a:cxn>
                <a:cxn ang="0">
                  <a:pos x="2" y="154"/>
                </a:cxn>
                <a:cxn ang="0">
                  <a:pos x="0" y="130"/>
                </a:cxn>
                <a:cxn ang="0">
                  <a:pos x="2" y="104"/>
                </a:cxn>
                <a:cxn ang="0">
                  <a:pos x="4" y="92"/>
                </a:cxn>
                <a:cxn ang="0">
                  <a:pos x="8" y="80"/>
                </a:cxn>
                <a:cxn ang="0">
                  <a:pos x="14" y="70"/>
                </a:cxn>
                <a:cxn ang="0">
                  <a:pos x="20" y="58"/>
                </a:cxn>
                <a:cxn ang="0">
                  <a:pos x="28" y="48"/>
                </a:cxn>
                <a:cxn ang="0">
                  <a:pos x="38" y="38"/>
                </a:cxn>
                <a:cxn ang="0">
                  <a:pos x="38" y="38"/>
                </a:cxn>
                <a:cxn ang="0">
                  <a:pos x="46" y="28"/>
                </a:cxn>
                <a:cxn ang="0">
                  <a:pos x="58" y="22"/>
                </a:cxn>
                <a:cxn ang="0">
                  <a:pos x="68" y="14"/>
                </a:cxn>
                <a:cxn ang="0">
                  <a:pos x="80" y="10"/>
                </a:cxn>
                <a:cxn ang="0">
                  <a:pos x="92" y="6"/>
                </a:cxn>
                <a:cxn ang="0">
                  <a:pos x="104" y="2"/>
                </a:cxn>
                <a:cxn ang="0">
                  <a:pos x="128" y="0"/>
                </a:cxn>
                <a:cxn ang="0">
                  <a:pos x="154" y="2"/>
                </a:cxn>
                <a:cxn ang="0">
                  <a:pos x="166" y="6"/>
                </a:cxn>
                <a:cxn ang="0">
                  <a:pos x="178" y="10"/>
                </a:cxn>
                <a:cxn ang="0">
                  <a:pos x="188" y="14"/>
                </a:cxn>
                <a:cxn ang="0">
                  <a:pos x="200" y="22"/>
                </a:cxn>
                <a:cxn ang="0">
                  <a:pos x="210" y="28"/>
                </a:cxn>
                <a:cxn ang="0">
                  <a:pos x="220" y="38"/>
                </a:cxn>
                <a:cxn ang="0">
                  <a:pos x="220" y="38"/>
                </a:cxn>
                <a:cxn ang="0">
                  <a:pos x="228" y="48"/>
                </a:cxn>
                <a:cxn ang="0">
                  <a:pos x="236" y="58"/>
                </a:cxn>
                <a:cxn ang="0">
                  <a:pos x="244" y="70"/>
                </a:cxn>
                <a:cxn ang="0">
                  <a:pos x="248" y="80"/>
                </a:cxn>
                <a:cxn ang="0">
                  <a:pos x="252" y="92"/>
                </a:cxn>
                <a:cxn ang="0">
                  <a:pos x="256" y="104"/>
                </a:cxn>
                <a:cxn ang="0">
                  <a:pos x="258" y="130"/>
                </a:cxn>
                <a:cxn ang="0">
                  <a:pos x="256" y="154"/>
                </a:cxn>
                <a:cxn ang="0">
                  <a:pos x="252" y="166"/>
                </a:cxn>
                <a:cxn ang="0">
                  <a:pos x="248" y="178"/>
                </a:cxn>
                <a:cxn ang="0">
                  <a:pos x="244" y="190"/>
                </a:cxn>
                <a:cxn ang="0">
                  <a:pos x="236" y="200"/>
                </a:cxn>
                <a:cxn ang="0">
                  <a:pos x="228" y="209"/>
                </a:cxn>
                <a:cxn ang="0">
                  <a:pos x="220" y="219"/>
                </a:cxn>
                <a:cxn ang="0">
                  <a:pos x="220" y="219"/>
                </a:cxn>
                <a:cxn ang="0">
                  <a:pos x="210" y="229"/>
                </a:cxn>
                <a:cxn ang="0">
                  <a:pos x="200" y="237"/>
                </a:cxn>
                <a:cxn ang="0">
                  <a:pos x="188" y="243"/>
                </a:cxn>
                <a:cxn ang="0">
                  <a:pos x="178" y="249"/>
                </a:cxn>
                <a:cxn ang="0">
                  <a:pos x="166" y="253"/>
                </a:cxn>
                <a:cxn ang="0">
                  <a:pos x="154" y="255"/>
                </a:cxn>
                <a:cxn ang="0">
                  <a:pos x="128" y="257"/>
                </a:cxn>
                <a:cxn ang="0">
                  <a:pos x="104" y="255"/>
                </a:cxn>
                <a:cxn ang="0">
                  <a:pos x="92" y="253"/>
                </a:cxn>
                <a:cxn ang="0">
                  <a:pos x="80" y="249"/>
                </a:cxn>
                <a:cxn ang="0">
                  <a:pos x="68" y="243"/>
                </a:cxn>
                <a:cxn ang="0">
                  <a:pos x="58" y="237"/>
                </a:cxn>
                <a:cxn ang="0">
                  <a:pos x="46" y="229"/>
                </a:cxn>
                <a:cxn ang="0">
                  <a:pos x="38" y="219"/>
                </a:cxn>
                <a:cxn ang="0">
                  <a:pos x="38" y="219"/>
                </a:cxn>
              </a:cxnLst>
              <a:rect l="0" t="0" r="r" b="b"/>
              <a:pathLst>
                <a:path w="258" h="257">
                  <a:moveTo>
                    <a:pt x="38" y="219"/>
                  </a:moveTo>
                  <a:lnTo>
                    <a:pt x="38" y="219"/>
                  </a:lnTo>
                  <a:lnTo>
                    <a:pt x="28" y="209"/>
                  </a:lnTo>
                  <a:lnTo>
                    <a:pt x="20" y="200"/>
                  </a:lnTo>
                  <a:lnTo>
                    <a:pt x="14" y="190"/>
                  </a:lnTo>
                  <a:lnTo>
                    <a:pt x="8" y="178"/>
                  </a:lnTo>
                  <a:lnTo>
                    <a:pt x="4" y="166"/>
                  </a:lnTo>
                  <a:lnTo>
                    <a:pt x="2" y="154"/>
                  </a:lnTo>
                  <a:lnTo>
                    <a:pt x="0" y="130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8" y="80"/>
                  </a:lnTo>
                  <a:lnTo>
                    <a:pt x="14" y="70"/>
                  </a:lnTo>
                  <a:lnTo>
                    <a:pt x="20" y="58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46" y="28"/>
                  </a:lnTo>
                  <a:lnTo>
                    <a:pt x="58" y="22"/>
                  </a:lnTo>
                  <a:lnTo>
                    <a:pt x="68" y="14"/>
                  </a:lnTo>
                  <a:lnTo>
                    <a:pt x="80" y="10"/>
                  </a:lnTo>
                  <a:lnTo>
                    <a:pt x="92" y="6"/>
                  </a:lnTo>
                  <a:lnTo>
                    <a:pt x="104" y="2"/>
                  </a:lnTo>
                  <a:lnTo>
                    <a:pt x="128" y="0"/>
                  </a:lnTo>
                  <a:lnTo>
                    <a:pt x="154" y="2"/>
                  </a:lnTo>
                  <a:lnTo>
                    <a:pt x="166" y="6"/>
                  </a:lnTo>
                  <a:lnTo>
                    <a:pt x="178" y="10"/>
                  </a:lnTo>
                  <a:lnTo>
                    <a:pt x="188" y="14"/>
                  </a:lnTo>
                  <a:lnTo>
                    <a:pt x="200" y="22"/>
                  </a:lnTo>
                  <a:lnTo>
                    <a:pt x="210" y="28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8" y="48"/>
                  </a:lnTo>
                  <a:lnTo>
                    <a:pt x="236" y="58"/>
                  </a:lnTo>
                  <a:lnTo>
                    <a:pt x="244" y="70"/>
                  </a:lnTo>
                  <a:lnTo>
                    <a:pt x="248" y="80"/>
                  </a:lnTo>
                  <a:lnTo>
                    <a:pt x="252" y="92"/>
                  </a:lnTo>
                  <a:lnTo>
                    <a:pt x="256" y="104"/>
                  </a:lnTo>
                  <a:lnTo>
                    <a:pt x="258" y="130"/>
                  </a:lnTo>
                  <a:lnTo>
                    <a:pt x="256" y="154"/>
                  </a:lnTo>
                  <a:lnTo>
                    <a:pt x="252" y="166"/>
                  </a:lnTo>
                  <a:lnTo>
                    <a:pt x="248" y="178"/>
                  </a:lnTo>
                  <a:lnTo>
                    <a:pt x="244" y="190"/>
                  </a:lnTo>
                  <a:lnTo>
                    <a:pt x="236" y="200"/>
                  </a:lnTo>
                  <a:lnTo>
                    <a:pt x="228" y="209"/>
                  </a:lnTo>
                  <a:lnTo>
                    <a:pt x="220" y="219"/>
                  </a:lnTo>
                  <a:lnTo>
                    <a:pt x="220" y="219"/>
                  </a:lnTo>
                  <a:lnTo>
                    <a:pt x="210" y="229"/>
                  </a:lnTo>
                  <a:lnTo>
                    <a:pt x="200" y="237"/>
                  </a:lnTo>
                  <a:lnTo>
                    <a:pt x="188" y="243"/>
                  </a:lnTo>
                  <a:lnTo>
                    <a:pt x="178" y="249"/>
                  </a:lnTo>
                  <a:lnTo>
                    <a:pt x="166" y="253"/>
                  </a:lnTo>
                  <a:lnTo>
                    <a:pt x="154" y="255"/>
                  </a:lnTo>
                  <a:lnTo>
                    <a:pt x="128" y="257"/>
                  </a:lnTo>
                  <a:lnTo>
                    <a:pt x="104" y="255"/>
                  </a:lnTo>
                  <a:lnTo>
                    <a:pt x="92" y="253"/>
                  </a:lnTo>
                  <a:lnTo>
                    <a:pt x="80" y="249"/>
                  </a:lnTo>
                  <a:lnTo>
                    <a:pt x="68" y="243"/>
                  </a:lnTo>
                  <a:lnTo>
                    <a:pt x="58" y="237"/>
                  </a:lnTo>
                  <a:lnTo>
                    <a:pt x="46" y="229"/>
                  </a:lnTo>
                  <a:lnTo>
                    <a:pt x="38" y="219"/>
                  </a:lnTo>
                  <a:lnTo>
                    <a:pt x="38" y="21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8" name="Freeform 176"/>
            <p:cNvSpPr>
              <a:spLocks/>
            </p:cNvSpPr>
            <p:nvPr/>
          </p:nvSpPr>
          <p:spPr bwMode="auto">
            <a:xfrm>
              <a:off x="5515324" y="623832"/>
              <a:ext cx="331424" cy="330088"/>
            </a:xfrm>
            <a:custGeom>
              <a:avLst/>
              <a:gdLst/>
              <a:ahLst/>
              <a:cxnLst>
                <a:cxn ang="0">
                  <a:pos x="36" y="211"/>
                </a:cxn>
                <a:cxn ang="0">
                  <a:pos x="36" y="211"/>
                </a:cxn>
                <a:cxn ang="0">
                  <a:pos x="28" y="201"/>
                </a:cxn>
                <a:cxn ang="0">
                  <a:pos x="20" y="192"/>
                </a:cxn>
                <a:cxn ang="0">
                  <a:pos x="14" y="182"/>
                </a:cxn>
                <a:cxn ang="0">
                  <a:pos x="8" y="172"/>
                </a:cxn>
                <a:cxn ang="0">
                  <a:pos x="2" y="148"/>
                </a:cxn>
                <a:cxn ang="0">
                  <a:pos x="0" y="126"/>
                </a:cxn>
                <a:cxn ang="0">
                  <a:pos x="2" y="102"/>
                </a:cxn>
                <a:cxn ang="0">
                  <a:pos x="10" y="78"/>
                </a:cxn>
                <a:cxn ang="0">
                  <a:pos x="14" y="68"/>
                </a:cxn>
                <a:cxn ang="0">
                  <a:pos x="20" y="56"/>
                </a:cxn>
                <a:cxn ang="0">
                  <a:pos x="28" y="46"/>
                </a:cxn>
                <a:cxn ang="0">
                  <a:pos x="36" y="38"/>
                </a:cxn>
                <a:cxn ang="0">
                  <a:pos x="36" y="38"/>
                </a:cxn>
                <a:cxn ang="0">
                  <a:pos x="46" y="28"/>
                </a:cxn>
                <a:cxn ang="0">
                  <a:pos x="56" y="22"/>
                </a:cxn>
                <a:cxn ang="0">
                  <a:pos x="66" y="16"/>
                </a:cxn>
                <a:cxn ang="0">
                  <a:pos x="78" y="10"/>
                </a:cxn>
                <a:cxn ang="0">
                  <a:pos x="100" y="4"/>
                </a:cxn>
                <a:cxn ang="0">
                  <a:pos x="124" y="0"/>
                </a:cxn>
                <a:cxn ang="0">
                  <a:pos x="148" y="2"/>
                </a:cxn>
                <a:cxn ang="0">
                  <a:pos x="170" y="10"/>
                </a:cxn>
                <a:cxn ang="0">
                  <a:pos x="182" y="14"/>
                </a:cxn>
                <a:cxn ang="0">
                  <a:pos x="192" y="20"/>
                </a:cxn>
                <a:cxn ang="0">
                  <a:pos x="202" y="28"/>
                </a:cxn>
                <a:cxn ang="0">
                  <a:pos x="212" y="36"/>
                </a:cxn>
                <a:cxn ang="0">
                  <a:pos x="212" y="36"/>
                </a:cxn>
                <a:cxn ang="0">
                  <a:pos x="220" y="46"/>
                </a:cxn>
                <a:cxn ang="0">
                  <a:pos x="228" y="56"/>
                </a:cxn>
                <a:cxn ang="0">
                  <a:pos x="234" y="66"/>
                </a:cxn>
                <a:cxn ang="0">
                  <a:pos x="238" y="78"/>
                </a:cxn>
                <a:cxn ang="0">
                  <a:pos x="244" y="100"/>
                </a:cxn>
                <a:cxn ang="0">
                  <a:pos x="248" y="124"/>
                </a:cxn>
                <a:cxn ang="0">
                  <a:pos x="244" y="148"/>
                </a:cxn>
                <a:cxn ang="0">
                  <a:pos x="238" y="170"/>
                </a:cxn>
                <a:cxn ang="0">
                  <a:pos x="232" y="182"/>
                </a:cxn>
                <a:cxn ang="0">
                  <a:pos x="226" y="192"/>
                </a:cxn>
                <a:cxn ang="0">
                  <a:pos x="218" y="201"/>
                </a:cxn>
                <a:cxn ang="0">
                  <a:pos x="210" y="211"/>
                </a:cxn>
                <a:cxn ang="0">
                  <a:pos x="210" y="211"/>
                </a:cxn>
                <a:cxn ang="0">
                  <a:pos x="200" y="219"/>
                </a:cxn>
                <a:cxn ang="0">
                  <a:pos x="190" y="227"/>
                </a:cxn>
                <a:cxn ang="0">
                  <a:pos x="180" y="233"/>
                </a:cxn>
                <a:cxn ang="0">
                  <a:pos x="170" y="237"/>
                </a:cxn>
                <a:cxn ang="0">
                  <a:pos x="146" y="245"/>
                </a:cxn>
                <a:cxn ang="0">
                  <a:pos x="122" y="247"/>
                </a:cxn>
                <a:cxn ang="0">
                  <a:pos x="100" y="245"/>
                </a:cxn>
                <a:cxn ang="0">
                  <a:pos x="76" y="239"/>
                </a:cxn>
                <a:cxn ang="0">
                  <a:pos x="66" y="233"/>
                </a:cxn>
                <a:cxn ang="0">
                  <a:pos x="54" y="227"/>
                </a:cxn>
                <a:cxn ang="0">
                  <a:pos x="44" y="219"/>
                </a:cxn>
                <a:cxn ang="0">
                  <a:pos x="36" y="211"/>
                </a:cxn>
                <a:cxn ang="0">
                  <a:pos x="36" y="211"/>
                </a:cxn>
              </a:cxnLst>
              <a:rect l="0" t="0" r="r" b="b"/>
              <a:pathLst>
                <a:path w="248" h="247">
                  <a:moveTo>
                    <a:pt x="36" y="211"/>
                  </a:moveTo>
                  <a:lnTo>
                    <a:pt x="36" y="211"/>
                  </a:lnTo>
                  <a:lnTo>
                    <a:pt x="28" y="201"/>
                  </a:lnTo>
                  <a:lnTo>
                    <a:pt x="20" y="192"/>
                  </a:lnTo>
                  <a:lnTo>
                    <a:pt x="14" y="182"/>
                  </a:lnTo>
                  <a:lnTo>
                    <a:pt x="8" y="172"/>
                  </a:lnTo>
                  <a:lnTo>
                    <a:pt x="2" y="148"/>
                  </a:lnTo>
                  <a:lnTo>
                    <a:pt x="0" y="126"/>
                  </a:lnTo>
                  <a:lnTo>
                    <a:pt x="2" y="102"/>
                  </a:lnTo>
                  <a:lnTo>
                    <a:pt x="10" y="78"/>
                  </a:lnTo>
                  <a:lnTo>
                    <a:pt x="14" y="68"/>
                  </a:lnTo>
                  <a:lnTo>
                    <a:pt x="20" y="56"/>
                  </a:lnTo>
                  <a:lnTo>
                    <a:pt x="28" y="46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46" y="28"/>
                  </a:lnTo>
                  <a:lnTo>
                    <a:pt x="56" y="22"/>
                  </a:lnTo>
                  <a:lnTo>
                    <a:pt x="66" y="16"/>
                  </a:lnTo>
                  <a:lnTo>
                    <a:pt x="78" y="10"/>
                  </a:lnTo>
                  <a:lnTo>
                    <a:pt x="100" y="4"/>
                  </a:lnTo>
                  <a:lnTo>
                    <a:pt x="124" y="0"/>
                  </a:lnTo>
                  <a:lnTo>
                    <a:pt x="148" y="2"/>
                  </a:lnTo>
                  <a:lnTo>
                    <a:pt x="170" y="10"/>
                  </a:lnTo>
                  <a:lnTo>
                    <a:pt x="182" y="14"/>
                  </a:lnTo>
                  <a:lnTo>
                    <a:pt x="192" y="20"/>
                  </a:lnTo>
                  <a:lnTo>
                    <a:pt x="202" y="28"/>
                  </a:lnTo>
                  <a:lnTo>
                    <a:pt x="212" y="36"/>
                  </a:lnTo>
                  <a:lnTo>
                    <a:pt x="212" y="36"/>
                  </a:lnTo>
                  <a:lnTo>
                    <a:pt x="220" y="46"/>
                  </a:lnTo>
                  <a:lnTo>
                    <a:pt x="228" y="56"/>
                  </a:lnTo>
                  <a:lnTo>
                    <a:pt x="234" y="66"/>
                  </a:lnTo>
                  <a:lnTo>
                    <a:pt x="238" y="78"/>
                  </a:lnTo>
                  <a:lnTo>
                    <a:pt x="244" y="100"/>
                  </a:lnTo>
                  <a:lnTo>
                    <a:pt x="248" y="124"/>
                  </a:lnTo>
                  <a:lnTo>
                    <a:pt x="244" y="148"/>
                  </a:lnTo>
                  <a:lnTo>
                    <a:pt x="238" y="170"/>
                  </a:lnTo>
                  <a:lnTo>
                    <a:pt x="232" y="182"/>
                  </a:lnTo>
                  <a:lnTo>
                    <a:pt x="226" y="192"/>
                  </a:lnTo>
                  <a:lnTo>
                    <a:pt x="218" y="201"/>
                  </a:lnTo>
                  <a:lnTo>
                    <a:pt x="210" y="211"/>
                  </a:lnTo>
                  <a:lnTo>
                    <a:pt x="210" y="211"/>
                  </a:lnTo>
                  <a:lnTo>
                    <a:pt x="200" y="219"/>
                  </a:lnTo>
                  <a:lnTo>
                    <a:pt x="190" y="227"/>
                  </a:lnTo>
                  <a:lnTo>
                    <a:pt x="180" y="233"/>
                  </a:lnTo>
                  <a:lnTo>
                    <a:pt x="170" y="237"/>
                  </a:lnTo>
                  <a:lnTo>
                    <a:pt x="146" y="245"/>
                  </a:lnTo>
                  <a:lnTo>
                    <a:pt x="122" y="247"/>
                  </a:lnTo>
                  <a:lnTo>
                    <a:pt x="100" y="245"/>
                  </a:lnTo>
                  <a:lnTo>
                    <a:pt x="76" y="239"/>
                  </a:lnTo>
                  <a:lnTo>
                    <a:pt x="66" y="233"/>
                  </a:lnTo>
                  <a:lnTo>
                    <a:pt x="54" y="227"/>
                  </a:lnTo>
                  <a:lnTo>
                    <a:pt x="44" y="219"/>
                  </a:lnTo>
                  <a:lnTo>
                    <a:pt x="36" y="211"/>
                  </a:lnTo>
                  <a:lnTo>
                    <a:pt x="36" y="211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9" name="Freeform 179"/>
            <p:cNvSpPr>
              <a:spLocks/>
            </p:cNvSpPr>
            <p:nvPr/>
          </p:nvSpPr>
          <p:spPr bwMode="auto">
            <a:xfrm>
              <a:off x="5560761" y="669269"/>
              <a:ext cx="240550" cy="239214"/>
            </a:xfrm>
            <a:custGeom>
              <a:avLst/>
              <a:gdLst/>
              <a:ahLst/>
              <a:cxnLst>
                <a:cxn ang="0">
                  <a:pos x="26" y="154"/>
                </a:cxn>
                <a:cxn ang="0">
                  <a:pos x="26" y="154"/>
                </a:cxn>
                <a:cxn ang="0">
                  <a:pos x="16" y="138"/>
                </a:cxn>
                <a:cxn ang="0">
                  <a:pos x="8" y="124"/>
                </a:cxn>
                <a:cxn ang="0">
                  <a:pos x="2" y="106"/>
                </a:cxn>
                <a:cxn ang="0">
                  <a:pos x="0" y="90"/>
                </a:cxn>
                <a:cxn ang="0">
                  <a:pos x="2" y="72"/>
                </a:cxn>
                <a:cxn ang="0">
                  <a:pos x="8" y="56"/>
                </a:cxn>
                <a:cxn ang="0">
                  <a:pos x="16" y="40"/>
                </a:cxn>
                <a:cxn ang="0">
                  <a:pos x="26" y="26"/>
                </a:cxn>
                <a:cxn ang="0">
                  <a:pos x="26" y="26"/>
                </a:cxn>
                <a:cxn ang="0">
                  <a:pos x="40" y="14"/>
                </a:cxn>
                <a:cxn ang="0">
                  <a:pos x="56" y="6"/>
                </a:cxn>
                <a:cxn ang="0">
                  <a:pos x="74" y="0"/>
                </a:cxn>
                <a:cxn ang="0">
                  <a:pos x="90" y="0"/>
                </a:cxn>
                <a:cxn ang="0">
                  <a:pos x="108" y="0"/>
                </a:cxn>
                <a:cxn ang="0">
                  <a:pos x="124" y="6"/>
                </a:cxn>
                <a:cxn ang="0">
                  <a:pos x="140" y="14"/>
                </a:cxn>
                <a:cxn ang="0">
                  <a:pos x="154" y="26"/>
                </a:cxn>
                <a:cxn ang="0">
                  <a:pos x="154" y="26"/>
                </a:cxn>
                <a:cxn ang="0">
                  <a:pos x="166" y="40"/>
                </a:cxn>
                <a:cxn ang="0">
                  <a:pos x="174" y="56"/>
                </a:cxn>
                <a:cxn ang="0">
                  <a:pos x="180" y="72"/>
                </a:cxn>
                <a:cxn ang="0">
                  <a:pos x="180" y="90"/>
                </a:cxn>
                <a:cxn ang="0">
                  <a:pos x="180" y="106"/>
                </a:cxn>
                <a:cxn ang="0">
                  <a:pos x="174" y="124"/>
                </a:cxn>
                <a:cxn ang="0">
                  <a:pos x="166" y="138"/>
                </a:cxn>
                <a:cxn ang="0">
                  <a:pos x="154" y="154"/>
                </a:cxn>
                <a:cxn ang="0">
                  <a:pos x="154" y="154"/>
                </a:cxn>
                <a:cxn ang="0">
                  <a:pos x="140" y="163"/>
                </a:cxn>
                <a:cxn ang="0">
                  <a:pos x="124" y="171"/>
                </a:cxn>
                <a:cxn ang="0">
                  <a:pos x="108" y="177"/>
                </a:cxn>
                <a:cxn ang="0">
                  <a:pos x="90" y="179"/>
                </a:cxn>
                <a:cxn ang="0">
                  <a:pos x="74" y="177"/>
                </a:cxn>
                <a:cxn ang="0">
                  <a:pos x="56" y="171"/>
                </a:cxn>
                <a:cxn ang="0">
                  <a:pos x="40" y="163"/>
                </a:cxn>
                <a:cxn ang="0">
                  <a:pos x="26" y="154"/>
                </a:cxn>
                <a:cxn ang="0">
                  <a:pos x="26" y="154"/>
                </a:cxn>
              </a:cxnLst>
              <a:rect l="0" t="0" r="r" b="b"/>
              <a:pathLst>
                <a:path w="180" h="179">
                  <a:moveTo>
                    <a:pt x="26" y="154"/>
                  </a:moveTo>
                  <a:lnTo>
                    <a:pt x="26" y="154"/>
                  </a:lnTo>
                  <a:lnTo>
                    <a:pt x="16" y="138"/>
                  </a:lnTo>
                  <a:lnTo>
                    <a:pt x="8" y="124"/>
                  </a:lnTo>
                  <a:lnTo>
                    <a:pt x="2" y="106"/>
                  </a:lnTo>
                  <a:lnTo>
                    <a:pt x="0" y="90"/>
                  </a:lnTo>
                  <a:lnTo>
                    <a:pt x="2" y="72"/>
                  </a:lnTo>
                  <a:lnTo>
                    <a:pt x="8" y="56"/>
                  </a:lnTo>
                  <a:lnTo>
                    <a:pt x="16" y="40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40" y="14"/>
                  </a:lnTo>
                  <a:lnTo>
                    <a:pt x="56" y="6"/>
                  </a:lnTo>
                  <a:lnTo>
                    <a:pt x="74" y="0"/>
                  </a:lnTo>
                  <a:lnTo>
                    <a:pt x="90" y="0"/>
                  </a:lnTo>
                  <a:lnTo>
                    <a:pt x="108" y="0"/>
                  </a:lnTo>
                  <a:lnTo>
                    <a:pt x="124" y="6"/>
                  </a:lnTo>
                  <a:lnTo>
                    <a:pt x="140" y="14"/>
                  </a:lnTo>
                  <a:lnTo>
                    <a:pt x="154" y="26"/>
                  </a:lnTo>
                  <a:lnTo>
                    <a:pt x="154" y="26"/>
                  </a:lnTo>
                  <a:lnTo>
                    <a:pt x="166" y="40"/>
                  </a:lnTo>
                  <a:lnTo>
                    <a:pt x="174" y="56"/>
                  </a:lnTo>
                  <a:lnTo>
                    <a:pt x="180" y="72"/>
                  </a:lnTo>
                  <a:lnTo>
                    <a:pt x="180" y="90"/>
                  </a:lnTo>
                  <a:lnTo>
                    <a:pt x="180" y="106"/>
                  </a:lnTo>
                  <a:lnTo>
                    <a:pt x="174" y="124"/>
                  </a:lnTo>
                  <a:lnTo>
                    <a:pt x="166" y="138"/>
                  </a:lnTo>
                  <a:lnTo>
                    <a:pt x="154" y="154"/>
                  </a:lnTo>
                  <a:lnTo>
                    <a:pt x="154" y="154"/>
                  </a:lnTo>
                  <a:lnTo>
                    <a:pt x="140" y="163"/>
                  </a:lnTo>
                  <a:lnTo>
                    <a:pt x="124" y="171"/>
                  </a:lnTo>
                  <a:lnTo>
                    <a:pt x="108" y="177"/>
                  </a:lnTo>
                  <a:lnTo>
                    <a:pt x="90" y="179"/>
                  </a:lnTo>
                  <a:lnTo>
                    <a:pt x="74" y="177"/>
                  </a:lnTo>
                  <a:lnTo>
                    <a:pt x="56" y="171"/>
                  </a:lnTo>
                  <a:lnTo>
                    <a:pt x="40" y="163"/>
                  </a:lnTo>
                  <a:lnTo>
                    <a:pt x="26" y="154"/>
                  </a:lnTo>
                  <a:lnTo>
                    <a:pt x="26" y="1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0" name="Freeform 180"/>
            <p:cNvSpPr>
              <a:spLocks/>
            </p:cNvSpPr>
            <p:nvPr/>
          </p:nvSpPr>
          <p:spPr bwMode="auto">
            <a:xfrm>
              <a:off x="5584816" y="698669"/>
              <a:ext cx="133639" cy="191104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12" y="14"/>
                </a:cxn>
                <a:cxn ang="0">
                  <a:pos x="6" y="30"/>
                </a:cxn>
                <a:cxn ang="0">
                  <a:pos x="0" y="44"/>
                </a:cxn>
                <a:cxn ang="0">
                  <a:pos x="0" y="60"/>
                </a:cxn>
                <a:cxn ang="0">
                  <a:pos x="0" y="76"/>
                </a:cxn>
                <a:cxn ang="0">
                  <a:pos x="6" y="92"/>
                </a:cxn>
                <a:cxn ang="0">
                  <a:pos x="12" y="108"/>
                </a:cxn>
                <a:cxn ang="0">
                  <a:pos x="24" y="120"/>
                </a:cxn>
                <a:cxn ang="0">
                  <a:pos x="24" y="120"/>
                </a:cxn>
                <a:cxn ang="0">
                  <a:pos x="32" y="128"/>
                </a:cxn>
                <a:cxn ang="0">
                  <a:pos x="40" y="134"/>
                </a:cxn>
                <a:cxn ang="0">
                  <a:pos x="50" y="138"/>
                </a:cxn>
                <a:cxn ang="0">
                  <a:pos x="60" y="141"/>
                </a:cxn>
                <a:cxn ang="0">
                  <a:pos x="70" y="143"/>
                </a:cxn>
                <a:cxn ang="0">
                  <a:pos x="80" y="143"/>
                </a:cxn>
                <a:cxn ang="0">
                  <a:pos x="90" y="143"/>
                </a:cxn>
                <a:cxn ang="0">
                  <a:pos x="100" y="143"/>
                </a:cxn>
                <a:cxn ang="0">
                  <a:pos x="100" y="143"/>
                </a:cxn>
                <a:cxn ang="0">
                  <a:pos x="86" y="138"/>
                </a:cxn>
                <a:cxn ang="0">
                  <a:pos x="74" y="132"/>
                </a:cxn>
                <a:cxn ang="0">
                  <a:pos x="60" y="124"/>
                </a:cxn>
                <a:cxn ang="0">
                  <a:pos x="48" y="114"/>
                </a:cxn>
                <a:cxn ang="0">
                  <a:pos x="48" y="114"/>
                </a:cxn>
                <a:cxn ang="0">
                  <a:pos x="38" y="100"/>
                </a:cxn>
                <a:cxn ang="0">
                  <a:pos x="28" y="86"/>
                </a:cxn>
                <a:cxn ang="0">
                  <a:pos x="22" y="72"/>
                </a:cxn>
                <a:cxn ang="0">
                  <a:pos x="18" y="56"/>
                </a:cxn>
                <a:cxn ang="0">
                  <a:pos x="16" y="42"/>
                </a:cxn>
                <a:cxn ang="0">
                  <a:pos x="16" y="26"/>
                </a:cxn>
                <a:cxn ang="0">
                  <a:pos x="20" y="12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100" h="143">
                  <a:moveTo>
                    <a:pt x="26" y="0"/>
                  </a:moveTo>
                  <a:lnTo>
                    <a:pt x="26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2" y="14"/>
                  </a:lnTo>
                  <a:lnTo>
                    <a:pt x="6" y="30"/>
                  </a:lnTo>
                  <a:lnTo>
                    <a:pt x="0" y="44"/>
                  </a:lnTo>
                  <a:lnTo>
                    <a:pt x="0" y="60"/>
                  </a:lnTo>
                  <a:lnTo>
                    <a:pt x="0" y="76"/>
                  </a:lnTo>
                  <a:lnTo>
                    <a:pt x="6" y="92"/>
                  </a:lnTo>
                  <a:lnTo>
                    <a:pt x="12" y="108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32" y="128"/>
                  </a:lnTo>
                  <a:lnTo>
                    <a:pt x="40" y="134"/>
                  </a:lnTo>
                  <a:lnTo>
                    <a:pt x="50" y="138"/>
                  </a:lnTo>
                  <a:lnTo>
                    <a:pt x="60" y="141"/>
                  </a:lnTo>
                  <a:lnTo>
                    <a:pt x="70" y="143"/>
                  </a:lnTo>
                  <a:lnTo>
                    <a:pt x="80" y="143"/>
                  </a:lnTo>
                  <a:lnTo>
                    <a:pt x="90" y="143"/>
                  </a:lnTo>
                  <a:lnTo>
                    <a:pt x="100" y="143"/>
                  </a:lnTo>
                  <a:lnTo>
                    <a:pt x="100" y="143"/>
                  </a:lnTo>
                  <a:lnTo>
                    <a:pt x="86" y="138"/>
                  </a:lnTo>
                  <a:lnTo>
                    <a:pt x="74" y="132"/>
                  </a:lnTo>
                  <a:lnTo>
                    <a:pt x="60" y="124"/>
                  </a:lnTo>
                  <a:lnTo>
                    <a:pt x="48" y="114"/>
                  </a:lnTo>
                  <a:lnTo>
                    <a:pt x="48" y="114"/>
                  </a:lnTo>
                  <a:lnTo>
                    <a:pt x="38" y="100"/>
                  </a:lnTo>
                  <a:lnTo>
                    <a:pt x="28" y="86"/>
                  </a:lnTo>
                  <a:lnTo>
                    <a:pt x="22" y="72"/>
                  </a:lnTo>
                  <a:lnTo>
                    <a:pt x="18" y="56"/>
                  </a:lnTo>
                  <a:lnTo>
                    <a:pt x="16" y="42"/>
                  </a:lnTo>
                  <a:lnTo>
                    <a:pt x="16" y="26"/>
                  </a:lnTo>
                  <a:lnTo>
                    <a:pt x="20" y="12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1" name="Freeform 181"/>
            <p:cNvSpPr>
              <a:spLocks/>
            </p:cNvSpPr>
            <p:nvPr/>
          </p:nvSpPr>
          <p:spPr bwMode="auto">
            <a:xfrm>
              <a:off x="5675691" y="679960"/>
              <a:ext cx="112257" cy="16303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58" y="26"/>
                </a:cxn>
                <a:cxn ang="0">
                  <a:pos x="46" y="16"/>
                </a:cxn>
                <a:cxn ang="0">
                  <a:pos x="32" y="8"/>
                </a:cxn>
                <a:cxn ang="0">
                  <a:pos x="16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2" y="36"/>
                </a:cxn>
                <a:cxn ang="0">
                  <a:pos x="6" y="48"/>
                </a:cxn>
                <a:cxn ang="0">
                  <a:pos x="10" y="60"/>
                </a:cxn>
                <a:cxn ang="0">
                  <a:pos x="16" y="72"/>
                </a:cxn>
                <a:cxn ang="0">
                  <a:pos x="24" y="84"/>
                </a:cxn>
                <a:cxn ang="0">
                  <a:pos x="34" y="94"/>
                </a:cxn>
                <a:cxn ang="0">
                  <a:pos x="34" y="94"/>
                </a:cxn>
                <a:cxn ang="0">
                  <a:pos x="44" y="104"/>
                </a:cxn>
                <a:cxn ang="0">
                  <a:pos x="56" y="112"/>
                </a:cxn>
                <a:cxn ang="0">
                  <a:pos x="68" y="118"/>
                </a:cxn>
                <a:cxn ang="0">
                  <a:pos x="80" y="122"/>
                </a:cxn>
                <a:cxn ang="0">
                  <a:pos x="80" y="122"/>
                </a:cxn>
                <a:cxn ang="0">
                  <a:pos x="82" y="110"/>
                </a:cxn>
                <a:cxn ang="0">
                  <a:pos x="84" y="98"/>
                </a:cxn>
                <a:cxn ang="0">
                  <a:pos x="84" y="86"/>
                </a:cxn>
                <a:cxn ang="0">
                  <a:pos x="84" y="72"/>
                </a:cxn>
                <a:cxn ang="0">
                  <a:pos x="80" y="60"/>
                </a:cxn>
                <a:cxn ang="0">
                  <a:pos x="74" y="48"/>
                </a:cxn>
                <a:cxn ang="0">
                  <a:pos x="68" y="38"/>
                </a:cxn>
                <a:cxn ang="0">
                  <a:pos x="58" y="26"/>
                </a:cxn>
                <a:cxn ang="0">
                  <a:pos x="58" y="26"/>
                </a:cxn>
              </a:cxnLst>
              <a:rect l="0" t="0" r="r" b="b"/>
              <a:pathLst>
                <a:path w="84" h="122">
                  <a:moveTo>
                    <a:pt x="58" y="26"/>
                  </a:moveTo>
                  <a:lnTo>
                    <a:pt x="58" y="26"/>
                  </a:lnTo>
                  <a:lnTo>
                    <a:pt x="46" y="16"/>
                  </a:lnTo>
                  <a:lnTo>
                    <a:pt x="32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2" y="36"/>
                  </a:lnTo>
                  <a:lnTo>
                    <a:pt x="6" y="48"/>
                  </a:lnTo>
                  <a:lnTo>
                    <a:pt x="10" y="60"/>
                  </a:lnTo>
                  <a:lnTo>
                    <a:pt x="16" y="72"/>
                  </a:lnTo>
                  <a:lnTo>
                    <a:pt x="24" y="84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44" y="104"/>
                  </a:lnTo>
                  <a:lnTo>
                    <a:pt x="56" y="112"/>
                  </a:lnTo>
                  <a:lnTo>
                    <a:pt x="68" y="118"/>
                  </a:lnTo>
                  <a:lnTo>
                    <a:pt x="80" y="122"/>
                  </a:lnTo>
                  <a:lnTo>
                    <a:pt x="80" y="122"/>
                  </a:lnTo>
                  <a:lnTo>
                    <a:pt x="82" y="110"/>
                  </a:lnTo>
                  <a:lnTo>
                    <a:pt x="84" y="98"/>
                  </a:lnTo>
                  <a:lnTo>
                    <a:pt x="84" y="86"/>
                  </a:lnTo>
                  <a:lnTo>
                    <a:pt x="84" y="72"/>
                  </a:lnTo>
                  <a:lnTo>
                    <a:pt x="80" y="60"/>
                  </a:lnTo>
                  <a:lnTo>
                    <a:pt x="74" y="48"/>
                  </a:lnTo>
                  <a:lnTo>
                    <a:pt x="68" y="38"/>
                  </a:lnTo>
                  <a:lnTo>
                    <a:pt x="58" y="26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pic>
        <p:nvPicPr>
          <p:cNvPr id="44" name="그림 4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509" y="1230239"/>
            <a:ext cx="8738139" cy="5528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95256998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628651" y="1825229"/>
            <a:ext cx="3841749" cy="435173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73601" y="1825229"/>
            <a:ext cx="3841751" cy="435173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2024-05-22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63412544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365523"/>
            <a:ext cx="7886700" cy="132516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30767" y="1681162"/>
            <a:ext cx="3867151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30767" y="2505075"/>
            <a:ext cx="3867151" cy="368498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29151" y="1681162"/>
            <a:ext cx="3888316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8316" cy="368498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2024-05-22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9639143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B5D260EA-83FF-410E-9EBC-C85C835049AE}" type="datetimeFigureOut">
              <a:rPr lang="ko-KR" altLang="en-US" smtClean="0"/>
              <a:pPr/>
              <a:t>2024-05-22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1755325A-3AAE-4001-B6B6-CFD7A71B975D}" type="slidenum">
              <a:rPr lang="ko-KR" altLang="en-US" smtClean="0"/>
              <a:pPr/>
              <a:t>‹#›</a:t>
            </a:fld>
            <a:endParaRPr lang="ko-KR" altLang="en-US"/>
          </a:p>
        </p:txBody>
      </p:sp>
      <p:pic>
        <p:nvPicPr>
          <p:cNvPr id="6" name="Picture 3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-16933"/>
            <a:ext cx="9144001" cy="10140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32691807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2024-05-22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09029683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2024-05-22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88185391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2024-05-22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400516410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2024-05-22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36310013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2024-05-22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25845252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544734" y="365523"/>
            <a:ext cx="1970617" cy="581144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628651" y="365523"/>
            <a:ext cx="5712883" cy="581144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2024-05-22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570652280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2024-05-22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2024-05-22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타원 12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rgbClr val="A665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타원 13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모서리가 둥근 직사각형 14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타원 6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286001" y="935338"/>
            <a:ext cx="7886700" cy="355514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6762020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981701" y="0"/>
            <a:ext cx="3162300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286512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8" name="Picture 2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0" y="803654"/>
            <a:ext cx="9144000" cy="34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20646643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 userDrawn="1"/>
        </p:nvSpPr>
        <p:spPr>
          <a:xfrm>
            <a:off x="0" y="0"/>
            <a:ext cx="9144000" cy="1484784"/>
          </a:xfrm>
          <a:prstGeom prst="rect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grpSp>
        <p:nvGrpSpPr>
          <p:cNvPr id="4" name="그룹 7"/>
          <p:cNvGrpSpPr/>
          <p:nvPr userDrawn="1"/>
        </p:nvGrpSpPr>
        <p:grpSpPr>
          <a:xfrm>
            <a:off x="738536" y="901286"/>
            <a:ext cx="8405464" cy="1335848"/>
            <a:chOff x="620688" y="1206694"/>
            <a:chExt cx="6304098" cy="1781130"/>
          </a:xfrm>
        </p:grpSpPr>
        <p:sp>
          <p:nvSpPr>
            <p:cNvPr id="9" name="모서리가 둥근 직사각형 8"/>
            <p:cNvSpPr/>
            <p:nvPr userDrawn="1"/>
          </p:nvSpPr>
          <p:spPr>
            <a:xfrm>
              <a:off x="620688" y="1206694"/>
              <a:ext cx="5616624" cy="1781130"/>
            </a:xfrm>
            <a:prstGeom prst="roundRect">
              <a:avLst>
                <a:gd name="adj" fmla="val 17783"/>
              </a:avLst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직사각형 9"/>
            <p:cNvSpPr/>
            <p:nvPr userDrawn="1"/>
          </p:nvSpPr>
          <p:spPr>
            <a:xfrm>
              <a:off x="1047514" y="1206694"/>
              <a:ext cx="5877272" cy="1781130"/>
            </a:xfrm>
            <a:prstGeom prst="rect">
              <a:avLst/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13" name="그림 1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ctrTitle" hasCustomPrompt="1"/>
          </p:nvPr>
        </p:nvSpPr>
        <p:spPr>
          <a:xfrm>
            <a:off x="908759" y="81635"/>
            <a:ext cx="2180861" cy="877474"/>
          </a:xfrm>
        </p:spPr>
        <p:txBody>
          <a:bodyPr anchor="b"/>
          <a:lstStyle>
            <a:lvl1pPr algn="l">
              <a:defRPr sz="6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en-US" altLang="ko-KR" smtClean="0"/>
              <a:t>00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2171733" y="547093"/>
            <a:ext cx="6858000" cy="35419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000" u="none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7163759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6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타원 13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타원 14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 userDrawn="1">
            <p:ph type="title"/>
          </p:nvPr>
        </p:nvSpPr>
        <p:spPr>
          <a:xfrm>
            <a:off x="2286001" y="865018"/>
            <a:ext cx="7000404" cy="51228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8411124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직사각형 11"/>
          <p:cNvSpPr/>
          <p:nvPr userDrawn="1"/>
        </p:nvSpPr>
        <p:spPr>
          <a:xfrm>
            <a:off x="0" y="0"/>
            <a:ext cx="9144000" cy="1484784"/>
          </a:xfrm>
          <a:prstGeom prst="rect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grpSp>
        <p:nvGrpSpPr>
          <p:cNvPr id="14" name="그룹 13"/>
          <p:cNvGrpSpPr/>
          <p:nvPr userDrawn="1"/>
        </p:nvGrpSpPr>
        <p:grpSpPr>
          <a:xfrm>
            <a:off x="738536" y="901286"/>
            <a:ext cx="8405464" cy="1335848"/>
            <a:chOff x="620688" y="1206694"/>
            <a:chExt cx="6304098" cy="1781130"/>
          </a:xfrm>
        </p:grpSpPr>
        <p:sp>
          <p:nvSpPr>
            <p:cNvPr id="15" name="모서리가 둥근 직사각형 14"/>
            <p:cNvSpPr/>
            <p:nvPr userDrawn="1"/>
          </p:nvSpPr>
          <p:spPr>
            <a:xfrm>
              <a:off x="620688" y="1206694"/>
              <a:ext cx="5616624" cy="1781130"/>
            </a:xfrm>
            <a:prstGeom prst="roundRect">
              <a:avLst>
                <a:gd name="adj" fmla="val 17783"/>
              </a:avLst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6" name="직사각형 15"/>
            <p:cNvSpPr/>
            <p:nvPr userDrawn="1"/>
          </p:nvSpPr>
          <p:spPr>
            <a:xfrm>
              <a:off x="1047514" y="1206694"/>
              <a:ext cx="5877272" cy="1781130"/>
            </a:xfrm>
            <a:prstGeom prst="rect">
              <a:avLst/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2024-05-22</a:t>
            </a:fld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  <p:pic>
        <p:nvPicPr>
          <p:cNvPr id="13" name="그림 1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ctrTitle" hasCustomPrompt="1"/>
          </p:nvPr>
        </p:nvSpPr>
        <p:spPr>
          <a:xfrm>
            <a:off x="908759" y="203784"/>
            <a:ext cx="1899708" cy="766652"/>
          </a:xfrm>
        </p:spPr>
        <p:txBody>
          <a:bodyPr anchor="b"/>
          <a:lstStyle>
            <a:lvl1pPr algn="l">
              <a:defRPr sz="6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en-US" altLang="ko-KR" smtClean="0"/>
              <a:t>00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2171733" y="560297"/>
            <a:ext cx="5552504" cy="340990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2835918" y="6331890"/>
            <a:ext cx="3294068" cy="389189"/>
          </a:xfrm>
        </p:spPr>
        <p:txBody>
          <a:bodyPr spcCol="252000"/>
          <a:lstStyle>
            <a:lvl1pPr>
              <a:defRPr>
                <a:solidFill>
                  <a:srgbClr val="A665A8"/>
                </a:solidFill>
              </a:defRPr>
            </a:lvl1pPr>
          </a:lstStyle>
          <a:p>
            <a:r>
              <a:rPr lang="ko-KR" altLang="en-US" smtClean="0"/>
              <a:t>설명설명</a:t>
            </a:r>
            <a:endParaRPr lang="en-US" altLang="ko-KR" smtClean="0"/>
          </a:p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9297329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타원 8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타원 12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rgbClr val="A665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타원 13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모서리가 둥근 직사각형 14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타원 6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286001" y="935338"/>
            <a:ext cx="7886700" cy="355514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pic>
        <p:nvPicPr>
          <p:cNvPr id="16" name="그림 1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509" y="1230239"/>
            <a:ext cx="8738139" cy="5528519"/>
          </a:xfrm>
          <a:prstGeom prst="rect">
            <a:avLst/>
          </a:prstGeom>
        </p:spPr>
      </p:pic>
      <p:pic>
        <p:nvPicPr>
          <p:cNvPr id="17" name="그림 1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70672" y="663390"/>
            <a:ext cx="831272" cy="467591"/>
          </a:xfrm>
          <a:prstGeom prst="rect">
            <a:avLst/>
          </a:prstGeom>
        </p:spPr>
      </p:pic>
      <p:grpSp>
        <p:nvGrpSpPr>
          <p:cNvPr id="18" name="그룹 87"/>
          <p:cNvGrpSpPr/>
          <p:nvPr userDrawn="1"/>
        </p:nvGrpSpPr>
        <p:grpSpPr>
          <a:xfrm>
            <a:off x="1499265" y="931282"/>
            <a:ext cx="466445" cy="265424"/>
            <a:chOff x="5403068" y="607795"/>
            <a:chExt cx="458380" cy="463727"/>
          </a:xfrm>
        </p:grpSpPr>
        <p:sp>
          <p:nvSpPr>
            <p:cNvPr id="19" name="Rectangle 169"/>
            <p:cNvSpPr>
              <a:spLocks noChangeArrowheads="1"/>
            </p:cNvSpPr>
            <p:nvPr/>
          </p:nvSpPr>
          <p:spPr bwMode="auto">
            <a:xfrm>
              <a:off x="5507306" y="859036"/>
              <a:ext cx="96220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" name="Rectangle 170"/>
            <p:cNvSpPr>
              <a:spLocks noChangeArrowheads="1"/>
            </p:cNvSpPr>
            <p:nvPr/>
          </p:nvSpPr>
          <p:spPr bwMode="auto">
            <a:xfrm>
              <a:off x="5507306" y="749452"/>
              <a:ext cx="331424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" name="Freeform 171"/>
            <p:cNvSpPr>
              <a:spLocks/>
            </p:cNvSpPr>
            <p:nvPr/>
          </p:nvSpPr>
          <p:spPr bwMode="auto">
            <a:xfrm>
              <a:off x="5403068" y="834981"/>
              <a:ext cx="237877" cy="236541"/>
            </a:xfrm>
            <a:custGeom>
              <a:avLst/>
              <a:gdLst/>
              <a:ahLst/>
              <a:cxnLst>
                <a:cxn ang="0">
                  <a:pos x="64" y="169"/>
                </a:cxn>
                <a:cxn ang="0">
                  <a:pos x="64" y="169"/>
                </a:cxn>
                <a:cxn ang="0">
                  <a:pos x="54" y="175"/>
                </a:cxn>
                <a:cxn ang="0">
                  <a:pos x="44" y="177"/>
                </a:cxn>
                <a:cxn ang="0">
                  <a:pos x="36" y="175"/>
                </a:cxn>
                <a:cxn ang="0">
                  <a:pos x="28" y="171"/>
                </a:cxn>
                <a:cxn ang="0">
                  <a:pos x="6" y="149"/>
                </a:cxn>
                <a:cxn ang="0">
                  <a:pos x="6" y="149"/>
                </a:cxn>
                <a:cxn ang="0">
                  <a:pos x="2" y="141"/>
                </a:cxn>
                <a:cxn ang="0">
                  <a:pos x="0" y="133"/>
                </a:cxn>
                <a:cxn ang="0">
                  <a:pos x="2" y="123"/>
                </a:cxn>
                <a:cxn ang="0">
                  <a:pos x="8" y="115"/>
                </a:cxn>
                <a:cxn ang="0">
                  <a:pos x="114" y="8"/>
                </a:cxn>
                <a:cxn ang="0">
                  <a:pos x="114" y="8"/>
                </a:cxn>
                <a:cxn ang="0">
                  <a:pos x="124" y="2"/>
                </a:cxn>
                <a:cxn ang="0">
                  <a:pos x="132" y="0"/>
                </a:cxn>
                <a:cxn ang="0">
                  <a:pos x="142" y="2"/>
                </a:cxn>
                <a:cxn ang="0">
                  <a:pos x="150" y="6"/>
                </a:cxn>
                <a:cxn ang="0">
                  <a:pos x="172" y="28"/>
                </a:cxn>
                <a:cxn ang="0">
                  <a:pos x="172" y="28"/>
                </a:cxn>
                <a:cxn ang="0">
                  <a:pos x="176" y="36"/>
                </a:cxn>
                <a:cxn ang="0">
                  <a:pos x="178" y="45"/>
                </a:cxn>
                <a:cxn ang="0">
                  <a:pos x="176" y="53"/>
                </a:cxn>
                <a:cxn ang="0">
                  <a:pos x="170" y="63"/>
                </a:cxn>
                <a:cxn ang="0">
                  <a:pos x="64" y="169"/>
                </a:cxn>
              </a:cxnLst>
              <a:rect l="0" t="0" r="r" b="b"/>
              <a:pathLst>
                <a:path w="178" h="177">
                  <a:moveTo>
                    <a:pt x="64" y="169"/>
                  </a:moveTo>
                  <a:lnTo>
                    <a:pt x="64" y="169"/>
                  </a:lnTo>
                  <a:lnTo>
                    <a:pt x="54" y="175"/>
                  </a:lnTo>
                  <a:lnTo>
                    <a:pt x="44" y="177"/>
                  </a:lnTo>
                  <a:lnTo>
                    <a:pt x="36" y="175"/>
                  </a:lnTo>
                  <a:lnTo>
                    <a:pt x="28" y="171"/>
                  </a:lnTo>
                  <a:lnTo>
                    <a:pt x="6" y="149"/>
                  </a:lnTo>
                  <a:lnTo>
                    <a:pt x="6" y="149"/>
                  </a:lnTo>
                  <a:lnTo>
                    <a:pt x="2" y="141"/>
                  </a:lnTo>
                  <a:lnTo>
                    <a:pt x="0" y="133"/>
                  </a:lnTo>
                  <a:lnTo>
                    <a:pt x="2" y="123"/>
                  </a:lnTo>
                  <a:lnTo>
                    <a:pt x="8" y="115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24" y="2"/>
                  </a:lnTo>
                  <a:lnTo>
                    <a:pt x="132" y="0"/>
                  </a:lnTo>
                  <a:lnTo>
                    <a:pt x="142" y="2"/>
                  </a:lnTo>
                  <a:lnTo>
                    <a:pt x="150" y="6"/>
                  </a:lnTo>
                  <a:lnTo>
                    <a:pt x="172" y="28"/>
                  </a:lnTo>
                  <a:lnTo>
                    <a:pt x="172" y="28"/>
                  </a:lnTo>
                  <a:lnTo>
                    <a:pt x="176" y="36"/>
                  </a:lnTo>
                  <a:lnTo>
                    <a:pt x="178" y="45"/>
                  </a:lnTo>
                  <a:lnTo>
                    <a:pt x="176" y="53"/>
                  </a:lnTo>
                  <a:lnTo>
                    <a:pt x="170" y="63"/>
                  </a:lnTo>
                  <a:lnTo>
                    <a:pt x="64" y="16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" name="Freeform 172"/>
            <p:cNvSpPr>
              <a:spLocks/>
            </p:cNvSpPr>
            <p:nvPr/>
          </p:nvSpPr>
          <p:spPr bwMode="auto">
            <a:xfrm>
              <a:off x="5424450" y="840327"/>
              <a:ext cx="203131" cy="204467"/>
            </a:xfrm>
            <a:custGeom>
              <a:avLst/>
              <a:gdLst/>
              <a:ahLst/>
              <a:cxnLst>
                <a:cxn ang="0">
                  <a:pos x="44" y="145"/>
                </a:cxn>
                <a:cxn ang="0">
                  <a:pos x="44" y="145"/>
                </a:cxn>
                <a:cxn ang="0">
                  <a:pos x="38" y="151"/>
                </a:cxn>
                <a:cxn ang="0">
                  <a:pos x="30" y="153"/>
                </a:cxn>
                <a:cxn ang="0">
                  <a:pos x="22" y="153"/>
                </a:cxn>
                <a:cxn ang="0">
                  <a:pos x="16" y="151"/>
                </a:cxn>
                <a:cxn ang="0">
                  <a:pos x="2" y="137"/>
                </a:cxn>
                <a:cxn ang="0">
                  <a:pos x="2" y="137"/>
                </a:cxn>
                <a:cxn ang="0">
                  <a:pos x="0" y="131"/>
                </a:cxn>
                <a:cxn ang="0">
                  <a:pos x="0" y="123"/>
                </a:cxn>
                <a:cxn ang="0">
                  <a:pos x="2" y="115"/>
                </a:cxn>
                <a:cxn ang="0">
                  <a:pos x="8" y="107"/>
                </a:cxn>
                <a:cxn ang="0">
                  <a:pos x="108" y="10"/>
                </a:cxn>
                <a:cxn ang="0">
                  <a:pos x="108" y="10"/>
                </a:cxn>
                <a:cxn ang="0">
                  <a:pos x="114" y="4"/>
                </a:cxn>
                <a:cxn ang="0">
                  <a:pos x="122" y="0"/>
                </a:cxn>
                <a:cxn ang="0">
                  <a:pos x="130" y="0"/>
                </a:cxn>
                <a:cxn ang="0">
                  <a:pos x="136" y="4"/>
                </a:cxn>
                <a:cxn ang="0">
                  <a:pos x="150" y="18"/>
                </a:cxn>
                <a:cxn ang="0">
                  <a:pos x="150" y="18"/>
                </a:cxn>
                <a:cxn ang="0">
                  <a:pos x="152" y="24"/>
                </a:cxn>
                <a:cxn ang="0">
                  <a:pos x="152" y="30"/>
                </a:cxn>
                <a:cxn ang="0">
                  <a:pos x="150" y="37"/>
                </a:cxn>
                <a:cxn ang="0">
                  <a:pos x="144" y="45"/>
                </a:cxn>
                <a:cxn ang="0">
                  <a:pos x="44" y="145"/>
                </a:cxn>
              </a:cxnLst>
              <a:rect l="0" t="0" r="r" b="b"/>
              <a:pathLst>
                <a:path w="152" h="153">
                  <a:moveTo>
                    <a:pt x="44" y="145"/>
                  </a:moveTo>
                  <a:lnTo>
                    <a:pt x="44" y="145"/>
                  </a:lnTo>
                  <a:lnTo>
                    <a:pt x="38" y="151"/>
                  </a:lnTo>
                  <a:lnTo>
                    <a:pt x="30" y="153"/>
                  </a:lnTo>
                  <a:lnTo>
                    <a:pt x="22" y="153"/>
                  </a:lnTo>
                  <a:lnTo>
                    <a:pt x="16" y="151"/>
                  </a:lnTo>
                  <a:lnTo>
                    <a:pt x="2" y="137"/>
                  </a:lnTo>
                  <a:lnTo>
                    <a:pt x="2" y="137"/>
                  </a:lnTo>
                  <a:lnTo>
                    <a:pt x="0" y="131"/>
                  </a:lnTo>
                  <a:lnTo>
                    <a:pt x="0" y="123"/>
                  </a:lnTo>
                  <a:lnTo>
                    <a:pt x="2" y="115"/>
                  </a:lnTo>
                  <a:lnTo>
                    <a:pt x="8" y="107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14" y="4"/>
                  </a:lnTo>
                  <a:lnTo>
                    <a:pt x="122" y="0"/>
                  </a:lnTo>
                  <a:lnTo>
                    <a:pt x="130" y="0"/>
                  </a:lnTo>
                  <a:lnTo>
                    <a:pt x="136" y="4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52" y="24"/>
                  </a:lnTo>
                  <a:lnTo>
                    <a:pt x="152" y="30"/>
                  </a:lnTo>
                  <a:lnTo>
                    <a:pt x="150" y="37"/>
                  </a:lnTo>
                  <a:lnTo>
                    <a:pt x="144" y="45"/>
                  </a:lnTo>
                  <a:lnTo>
                    <a:pt x="44" y="145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" name="Freeform 173"/>
            <p:cNvSpPr>
              <a:spLocks/>
            </p:cNvSpPr>
            <p:nvPr/>
          </p:nvSpPr>
          <p:spPr bwMode="auto">
            <a:xfrm>
              <a:off x="5445832" y="861709"/>
              <a:ext cx="168385" cy="167049"/>
            </a:xfrm>
            <a:custGeom>
              <a:avLst/>
              <a:gdLst/>
              <a:ahLst/>
              <a:cxnLst>
                <a:cxn ang="0">
                  <a:pos x="26" y="113"/>
                </a:cxn>
                <a:cxn ang="0">
                  <a:pos x="26" y="113"/>
                </a:cxn>
                <a:cxn ang="0">
                  <a:pos x="14" y="123"/>
                </a:cxn>
                <a:cxn ang="0">
                  <a:pos x="8" y="125"/>
                </a:cxn>
                <a:cxn ang="0">
                  <a:pos x="6" y="12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17"/>
                </a:cxn>
                <a:cxn ang="0">
                  <a:pos x="2" y="111"/>
                </a:cxn>
                <a:cxn ang="0">
                  <a:pos x="12" y="99"/>
                </a:cxn>
                <a:cxn ang="0">
                  <a:pos x="102" y="12"/>
                </a:cxn>
                <a:cxn ang="0">
                  <a:pos x="102" y="12"/>
                </a:cxn>
                <a:cxn ang="0">
                  <a:pos x="114" y="2"/>
                </a:cxn>
                <a:cxn ang="0">
                  <a:pos x="118" y="0"/>
                </a:cxn>
                <a:cxn ang="0">
                  <a:pos x="122" y="0"/>
                </a:cxn>
                <a:cxn ang="0">
                  <a:pos x="126" y="6"/>
                </a:cxn>
                <a:cxn ang="0">
                  <a:pos x="126" y="6"/>
                </a:cxn>
                <a:cxn ang="0">
                  <a:pos x="126" y="8"/>
                </a:cxn>
                <a:cxn ang="0">
                  <a:pos x="124" y="12"/>
                </a:cxn>
                <a:cxn ang="0">
                  <a:pos x="114" y="23"/>
                </a:cxn>
                <a:cxn ang="0">
                  <a:pos x="26" y="113"/>
                </a:cxn>
              </a:cxnLst>
              <a:rect l="0" t="0" r="r" b="b"/>
              <a:pathLst>
                <a:path w="126" h="125">
                  <a:moveTo>
                    <a:pt x="26" y="113"/>
                  </a:moveTo>
                  <a:lnTo>
                    <a:pt x="26" y="113"/>
                  </a:lnTo>
                  <a:lnTo>
                    <a:pt x="14" y="123"/>
                  </a:lnTo>
                  <a:lnTo>
                    <a:pt x="8" y="125"/>
                  </a:lnTo>
                  <a:lnTo>
                    <a:pt x="6" y="125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17"/>
                  </a:lnTo>
                  <a:lnTo>
                    <a:pt x="2" y="111"/>
                  </a:lnTo>
                  <a:lnTo>
                    <a:pt x="12" y="99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14" y="2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6" y="8"/>
                  </a:lnTo>
                  <a:lnTo>
                    <a:pt x="124" y="12"/>
                  </a:lnTo>
                  <a:lnTo>
                    <a:pt x="114" y="23"/>
                  </a:lnTo>
                  <a:lnTo>
                    <a:pt x="26" y="1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4" name="Freeform 174"/>
            <p:cNvSpPr>
              <a:spLocks/>
            </p:cNvSpPr>
            <p:nvPr/>
          </p:nvSpPr>
          <p:spPr bwMode="auto">
            <a:xfrm>
              <a:off x="5501960" y="607795"/>
              <a:ext cx="359488" cy="359488"/>
            </a:xfrm>
            <a:custGeom>
              <a:avLst/>
              <a:gdLst/>
              <a:ahLst/>
              <a:cxnLst>
                <a:cxn ang="0">
                  <a:pos x="230" y="229"/>
                </a:cxn>
                <a:cxn ang="0">
                  <a:pos x="208" y="247"/>
                </a:cxn>
                <a:cxn ang="0">
                  <a:pos x="186" y="259"/>
                </a:cxn>
                <a:cxn ang="0">
                  <a:pos x="160" y="267"/>
                </a:cxn>
                <a:cxn ang="0">
                  <a:pos x="134" y="269"/>
                </a:cxn>
                <a:cxn ang="0">
                  <a:pos x="108" y="267"/>
                </a:cxn>
                <a:cxn ang="0">
                  <a:pos x="84" y="259"/>
                </a:cxn>
                <a:cxn ang="0">
                  <a:pos x="60" y="247"/>
                </a:cxn>
                <a:cxn ang="0">
                  <a:pos x="38" y="229"/>
                </a:cxn>
                <a:cxn ang="0">
                  <a:pos x="30" y="219"/>
                </a:cxn>
                <a:cxn ang="0">
                  <a:pos x="14" y="198"/>
                </a:cxn>
                <a:cxn ang="0">
                  <a:pos x="4" y="174"/>
                </a:cxn>
                <a:cxn ang="0">
                  <a:pos x="0" y="148"/>
                </a:cxn>
                <a:cxn ang="0">
                  <a:pos x="0" y="122"/>
                </a:cxn>
                <a:cxn ang="0">
                  <a:pos x="4" y="96"/>
                </a:cxn>
                <a:cxn ang="0">
                  <a:pos x="14" y="72"/>
                </a:cxn>
                <a:cxn ang="0">
                  <a:pos x="30" y="50"/>
                </a:cxn>
                <a:cxn ang="0">
                  <a:pos x="38" y="40"/>
                </a:cxn>
                <a:cxn ang="0">
                  <a:pos x="60" y="22"/>
                </a:cxn>
                <a:cxn ang="0">
                  <a:pos x="84" y="10"/>
                </a:cxn>
                <a:cxn ang="0">
                  <a:pos x="108" y="2"/>
                </a:cxn>
                <a:cxn ang="0">
                  <a:pos x="134" y="0"/>
                </a:cxn>
                <a:cxn ang="0">
                  <a:pos x="160" y="2"/>
                </a:cxn>
                <a:cxn ang="0">
                  <a:pos x="186" y="10"/>
                </a:cxn>
                <a:cxn ang="0">
                  <a:pos x="208" y="22"/>
                </a:cxn>
                <a:cxn ang="0">
                  <a:pos x="230" y="40"/>
                </a:cxn>
                <a:cxn ang="0">
                  <a:pos x="240" y="50"/>
                </a:cxn>
                <a:cxn ang="0">
                  <a:pos x="254" y="72"/>
                </a:cxn>
                <a:cxn ang="0">
                  <a:pos x="264" y="96"/>
                </a:cxn>
                <a:cxn ang="0">
                  <a:pos x="269" y="122"/>
                </a:cxn>
                <a:cxn ang="0">
                  <a:pos x="269" y="148"/>
                </a:cxn>
                <a:cxn ang="0">
                  <a:pos x="264" y="174"/>
                </a:cxn>
                <a:cxn ang="0">
                  <a:pos x="254" y="198"/>
                </a:cxn>
                <a:cxn ang="0">
                  <a:pos x="240" y="219"/>
                </a:cxn>
                <a:cxn ang="0">
                  <a:pos x="230" y="229"/>
                </a:cxn>
              </a:cxnLst>
              <a:rect l="0" t="0" r="r" b="b"/>
              <a:pathLst>
                <a:path w="269" h="269">
                  <a:moveTo>
                    <a:pt x="230" y="229"/>
                  </a:moveTo>
                  <a:lnTo>
                    <a:pt x="230" y="229"/>
                  </a:lnTo>
                  <a:lnTo>
                    <a:pt x="220" y="239"/>
                  </a:lnTo>
                  <a:lnTo>
                    <a:pt x="208" y="247"/>
                  </a:lnTo>
                  <a:lnTo>
                    <a:pt x="198" y="255"/>
                  </a:lnTo>
                  <a:lnTo>
                    <a:pt x="186" y="259"/>
                  </a:lnTo>
                  <a:lnTo>
                    <a:pt x="174" y="263"/>
                  </a:lnTo>
                  <a:lnTo>
                    <a:pt x="160" y="267"/>
                  </a:lnTo>
                  <a:lnTo>
                    <a:pt x="148" y="269"/>
                  </a:lnTo>
                  <a:lnTo>
                    <a:pt x="134" y="269"/>
                  </a:lnTo>
                  <a:lnTo>
                    <a:pt x="122" y="269"/>
                  </a:lnTo>
                  <a:lnTo>
                    <a:pt x="108" y="267"/>
                  </a:lnTo>
                  <a:lnTo>
                    <a:pt x="96" y="263"/>
                  </a:lnTo>
                  <a:lnTo>
                    <a:pt x="84" y="259"/>
                  </a:lnTo>
                  <a:lnTo>
                    <a:pt x="72" y="255"/>
                  </a:lnTo>
                  <a:lnTo>
                    <a:pt x="60" y="247"/>
                  </a:lnTo>
                  <a:lnTo>
                    <a:pt x="50" y="239"/>
                  </a:lnTo>
                  <a:lnTo>
                    <a:pt x="38" y="229"/>
                  </a:lnTo>
                  <a:lnTo>
                    <a:pt x="38" y="229"/>
                  </a:lnTo>
                  <a:lnTo>
                    <a:pt x="30" y="219"/>
                  </a:lnTo>
                  <a:lnTo>
                    <a:pt x="22" y="209"/>
                  </a:lnTo>
                  <a:lnTo>
                    <a:pt x="14" y="198"/>
                  </a:lnTo>
                  <a:lnTo>
                    <a:pt x="10" y="186"/>
                  </a:lnTo>
                  <a:lnTo>
                    <a:pt x="4" y="174"/>
                  </a:lnTo>
                  <a:lnTo>
                    <a:pt x="2" y="162"/>
                  </a:lnTo>
                  <a:lnTo>
                    <a:pt x="0" y="148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2" y="110"/>
                  </a:lnTo>
                  <a:lnTo>
                    <a:pt x="4" y="96"/>
                  </a:lnTo>
                  <a:lnTo>
                    <a:pt x="10" y="84"/>
                  </a:lnTo>
                  <a:lnTo>
                    <a:pt x="14" y="72"/>
                  </a:lnTo>
                  <a:lnTo>
                    <a:pt x="22" y="60"/>
                  </a:lnTo>
                  <a:lnTo>
                    <a:pt x="30" y="5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50" y="30"/>
                  </a:lnTo>
                  <a:lnTo>
                    <a:pt x="60" y="22"/>
                  </a:lnTo>
                  <a:lnTo>
                    <a:pt x="72" y="16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08" y="2"/>
                  </a:lnTo>
                  <a:lnTo>
                    <a:pt x="122" y="0"/>
                  </a:lnTo>
                  <a:lnTo>
                    <a:pt x="134" y="0"/>
                  </a:lnTo>
                  <a:lnTo>
                    <a:pt x="148" y="0"/>
                  </a:lnTo>
                  <a:lnTo>
                    <a:pt x="160" y="2"/>
                  </a:lnTo>
                  <a:lnTo>
                    <a:pt x="174" y="6"/>
                  </a:lnTo>
                  <a:lnTo>
                    <a:pt x="186" y="10"/>
                  </a:lnTo>
                  <a:lnTo>
                    <a:pt x="198" y="16"/>
                  </a:lnTo>
                  <a:lnTo>
                    <a:pt x="208" y="22"/>
                  </a:lnTo>
                  <a:lnTo>
                    <a:pt x="220" y="3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40" y="50"/>
                  </a:lnTo>
                  <a:lnTo>
                    <a:pt x="248" y="60"/>
                  </a:lnTo>
                  <a:lnTo>
                    <a:pt x="254" y="72"/>
                  </a:lnTo>
                  <a:lnTo>
                    <a:pt x="260" y="84"/>
                  </a:lnTo>
                  <a:lnTo>
                    <a:pt x="264" y="96"/>
                  </a:lnTo>
                  <a:lnTo>
                    <a:pt x="267" y="110"/>
                  </a:lnTo>
                  <a:lnTo>
                    <a:pt x="269" y="122"/>
                  </a:lnTo>
                  <a:lnTo>
                    <a:pt x="269" y="136"/>
                  </a:lnTo>
                  <a:lnTo>
                    <a:pt x="269" y="148"/>
                  </a:lnTo>
                  <a:lnTo>
                    <a:pt x="267" y="162"/>
                  </a:lnTo>
                  <a:lnTo>
                    <a:pt x="264" y="174"/>
                  </a:lnTo>
                  <a:lnTo>
                    <a:pt x="260" y="186"/>
                  </a:lnTo>
                  <a:lnTo>
                    <a:pt x="254" y="198"/>
                  </a:lnTo>
                  <a:lnTo>
                    <a:pt x="248" y="209"/>
                  </a:lnTo>
                  <a:lnTo>
                    <a:pt x="240" y="219"/>
                  </a:lnTo>
                  <a:lnTo>
                    <a:pt x="230" y="229"/>
                  </a:lnTo>
                  <a:lnTo>
                    <a:pt x="230" y="22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5" name="Freeform 175"/>
            <p:cNvSpPr>
              <a:spLocks/>
            </p:cNvSpPr>
            <p:nvPr/>
          </p:nvSpPr>
          <p:spPr bwMode="auto">
            <a:xfrm>
              <a:off x="5509979" y="615813"/>
              <a:ext cx="344788" cy="343452"/>
            </a:xfrm>
            <a:custGeom>
              <a:avLst/>
              <a:gdLst/>
              <a:ahLst/>
              <a:cxnLst>
                <a:cxn ang="0">
                  <a:pos x="38" y="219"/>
                </a:cxn>
                <a:cxn ang="0">
                  <a:pos x="38" y="219"/>
                </a:cxn>
                <a:cxn ang="0">
                  <a:pos x="28" y="209"/>
                </a:cxn>
                <a:cxn ang="0">
                  <a:pos x="20" y="200"/>
                </a:cxn>
                <a:cxn ang="0">
                  <a:pos x="14" y="190"/>
                </a:cxn>
                <a:cxn ang="0">
                  <a:pos x="8" y="178"/>
                </a:cxn>
                <a:cxn ang="0">
                  <a:pos x="4" y="166"/>
                </a:cxn>
                <a:cxn ang="0">
                  <a:pos x="2" y="154"/>
                </a:cxn>
                <a:cxn ang="0">
                  <a:pos x="0" y="130"/>
                </a:cxn>
                <a:cxn ang="0">
                  <a:pos x="2" y="104"/>
                </a:cxn>
                <a:cxn ang="0">
                  <a:pos x="4" y="92"/>
                </a:cxn>
                <a:cxn ang="0">
                  <a:pos x="8" y="80"/>
                </a:cxn>
                <a:cxn ang="0">
                  <a:pos x="14" y="70"/>
                </a:cxn>
                <a:cxn ang="0">
                  <a:pos x="20" y="58"/>
                </a:cxn>
                <a:cxn ang="0">
                  <a:pos x="28" y="48"/>
                </a:cxn>
                <a:cxn ang="0">
                  <a:pos x="38" y="38"/>
                </a:cxn>
                <a:cxn ang="0">
                  <a:pos x="38" y="38"/>
                </a:cxn>
                <a:cxn ang="0">
                  <a:pos x="46" y="28"/>
                </a:cxn>
                <a:cxn ang="0">
                  <a:pos x="58" y="22"/>
                </a:cxn>
                <a:cxn ang="0">
                  <a:pos x="68" y="14"/>
                </a:cxn>
                <a:cxn ang="0">
                  <a:pos x="80" y="10"/>
                </a:cxn>
                <a:cxn ang="0">
                  <a:pos x="92" y="6"/>
                </a:cxn>
                <a:cxn ang="0">
                  <a:pos x="104" y="2"/>
                </a:cxn>
                <a:cxn ang="0">
                  <a:pos x="128" y="0"/>
                </a:cxn>
                <a:cxn ang="0">
                  <a:pos x="154" y="2"/>
                </a:cxn>
                <a:cxn ang="0">
                  <a:pos x="166" y="6"/>
                </a:cxn>
                <a:cxn ang="0">
                  <a:pos x="178" y="10"/>
                </a:cxn>
                <a:cxn ang="0">
                  <a:pos x="188" y="14"/>
                </a:cxn>
                <a:cxn ang="0">
                  <a:pos x="200" y="22"/>
                </a:cxn>
                <a:cxn ang="0">
                  <a:pos x="210" y="28"/>
                </a:cxn>
                <a:cxn ang="0">
                  <a:pos x="220" y="38"/>
                </a:cxn>
                <a:cxn ang="0">
                  <a:pos x="220" y="38"/>
                </a:cxn>
                <a:cxn ang="0">
                  <a:pos x="228" y="48"/>
                </a:cxn>
                <a:cxn ang="0">
                  <a:pos x="236" y="58"/>
                </a:cxn>
                <a:cxn ang="0">
                  <a:pos x="244" y="70"/>
                </a:cxn>
                <a:cxn ang="0">
                  <a:pos x="248" y="80"/>
                </a:cxn>
                <a:cxn ang="0">
                  <a:pos x="252" y="92"/>
                </a:cxn>
                <a:cxn ang="0">
                  <a:pos x="256" y="104"/>
                </a:cxn>
                <a:cxn ang="0">
                  <a:pos x="258" y="130"/>
                </a:cxn>
                <a:cxn ang="0">
                  <a:pos x="256" y="154"/>
                </a:cxn>
                <a:cxn ang="0">
                  <a:pos x="252" y="166"/>
                </a:cxn>
                <a:cxn ang="0">
                  <a:pos x="248" y="178"/>
                </a:cxn>
                <a:cxn ang="0">
                  <a:pos x="244" y="190"/>
                </a:cxn>
                <a:cxn ang="0">
                  <a:pos x="236" y="200"/>
                </a:cxn>
                <a:cxn ang="0">
                  <a:pos x="228" y="209"/>
                </a:cxn>
                <a:cxn ang="0">
                  <a:pos x="220" y="219"/>
                </a:cxn>
                <a:cxn ang="0">
                  <a:pos x="220" y="219"/>
                </a:cxn>
                <a:cxn ang="0">
                  <a:pos x="210" y="229"/>
                </a:cxn>
                <a:cxn ang="0">
                  <a:pos x="200" y="237"/>
                </a:cxn>
                <a:cxn ang="0">
                  <a:pos x="188" y="243"/>
                </a:cxn>
                <a:cxn ang="0">
                  <a:pos x="178" y="249"/>
                </a:cxn>
                <a:cxn ang="0">
                  <a:pos x="166" y="253"/>
                </a:cxn>
                <a:cxn ang="0">
                  <a:pos x="154" y="255"/>
                </a:cxn>
                <a:cxn ang="0">
                  <a:pos x="128" y="257"/>
                </a:cxn>
                <a:cxn ang="0">
                  <a:pos x="104" y="255"/>
                </a:cxn>
                <a:cxn ang="0">
                  <a:pos x="92" y="253"/>
                </a:cxn>
                <a:cxn ang="0">
                  <a:pos x="80" y="249"/>
                </a:cxn>
                <a:cxn ang="0">
                  <a:pos x="68" y="243"/>
                </a:cxn>
                <a:cxn ang="0">
                  <a:pos x="58" y="237"/>
                </a:cxn>
                <a:cxn ang="0">
                  <a:pos x="46" y="229"/>
                </a:cxn>
                <a:cxn ang="0">
                  <a:pos x="38" y="219"/>
                </a:cxn>
                <a:cxn ang="0">
                  <a:pos x="38" y="219"/>
                </a:cxn>
              </a:cxnLst>
              <a:rect l="0" t="0" r="r" b="b"/>
              <a:pathLst>
                <a:path w="258" h="257">
                  <a:moveTo>
                    <a:pt x="38" y="219"/>
                  </a:moveTo>
                  <a:lnTo>
                    <a:pt x="38" y="219"/>
                  </a:lnTo>
                  <a:lnTo>
                    <a:pt x="28" y="209"/>
                  </a:lnTo>
                  <a:lnTo>
                    <a:pt x="20" y="200"/>
                  </a:lnTo>
                  <a:lnTo>
                    <a:pt x="14" y="190"/>
                  </a:lnTo>
                  <a:lnTo>
                    <a:pt x="8" y="178"/>
                  </a:lnTo>
                  <a:lnTo>
                    <a:pt x="4" y="166"/>
                  </a:lnTo>
                  <a:lnTo>
                    <a:pt x="2" y="154"/>
                  </a:lnTo>
                  <a:lnTo>
                    <a:pt x="0" y="130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8" y="80"/>
                  </a:lnTo>
                  <a:lnTo>
                    <a:pt x="14" y="70"/>
                  </a:lnTo>
                  <a:lnTo>
                    <a:pt x="20" y="58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46" y="28"/>
                  </a:lnTo>
                  <a:lnTo>
                    <a:pt x="58" y="22"/>
                  </a:lnTo>
                  <a:lnTo>
                    <a:pt x="68" y="14"/>
                  </a:lnTo>
                  <a:lnTo>
                    <a:pt x="80" y="10"/>
                  </a:lnTo>
                  <a:lnTo>
                    <a:pt x="92" y="6"/>
                  </a:lnTo>
                  <a:lnTo>
                    <a:pt x="104" y="2"/>
                  </a:lnTo>
                  <a:lnTo>
                    <a:pt x="128" y="0"/>
                  </a:lnTo>
                  <a:lnTo>
                    <a:pt x="154" y="2"/>
                  </a:lnTo>
                  <a:lnTo>
                    <a:pt x="166" y="6"/>
                  </a:lnTo>
                  <a:lnTo>
                    <a:pt x="178" y="10"/>
                  </a:lnTo>
                  <a:lnTo>
                    <a:pt x="188" y="14"/>
                  </a:lnTo>
                  <a:lnTo>
                    <a:pt x="200" y="22"/>
                  </a:lnTo>
                  <a:lnTo>
                    <a:pt x="210" y="28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8" y="48"/>
                  </a:lnTo>
                  <a:lnTo>
                    <a:pt x="236" y="58"/>
                  </a:lnTo>
                  <a:lnTo>
                    <a:pt x="244" y="70"/>
                  </a:lnTo>
                  <a:lnTo>
                    <a:pt x="248" y="80"/>
                  </a:lnTo>
                  <a:lnTo>
                    <a:pt x="252" y="92"/>
                  </a:lnTo>
                  <a:lnTo>
                    <a:pt x="256" y="104"/>
                  </a:lnTo>
                  <a:lnTo>
                    <a:pt x="258" y="130"/>
                  </a:lnTo>
                  <a:lnTo>
                    <a:pt x="256" y="154"/>
                  </a:lnTo>
                  <a:lnTo>
                    <a:pt x="252" y="166"/>
                  </a:lnTo>
                  <a:lnTo>
                    <a:pt x="248" y="178"/>
                  </a:lnTo>
                  <a:lnTo>
                    <a:pt x="244" y="190"/>
                  </a:lnTo>
                  <a:lnTo>
                    <a:pt x="236" y="200"/>
                  </a:lnTo>
                  <a:lnTo>
                    <a:pt x="228" y="209"/>
                  </a:lnTo>
                  <a:lnTo>
                    <a:pt x="220" y="219"/>
                  </a:lnTo>
                  <a:lnTo>
                    <a:pt x="220" y="219"/>
                  </a:lnTo>
                  <a:lnTo>
                    <a:pt x="210" y="229"/>
                  </a:lnTo>
                  <a:lnTo>
                    <a:pt x="200" y="237"/>
                  </a:lnTo>
                  <a:lnTo>
                    <a:pt x="188" y="243"/>
                  </a:lnTo>
                  <a:lnTo>
                    <a:pt x="178" y="249"/>
                  </a:lnTo>
                  <a:lnTo>
                    <a:pt x="166" y="253"/>
                  </a:lnTo>
                  <a:lnTo>
                    <a:pt x="154" y="255"/>
                  </a:lnTo>
                  <a:lnTo>
                    <a:pt x="128" y="257"/>
                  </a:lnTo>
                  <a:lnTo>
                    <a:pt x="104" y="255"/>
                  </a:lnTo>
                  <a:lnTo>
                    <a:pt x="92" y="253"/>
                  </a:lnTo>
                  <a:lnTo>
                    <a:pt x="80" y="249"/>
                  </a:lnTo>
                  <a:lnTo>
                    <a:pt x="68" y="243"/>
                  </a:lnTo>
                  <a:lnTo>
                    <a:pt x="58" y="237"/>
                  </a:lnTo>
                  <a:lnTo>
                    <a:pt x="46" y="229"/>
                  </a:lnTo>
                  <a:lnTo>
                    <a:pt x="38" y="219"/>
                  </a:lnTo>
                  <a:lnTo>
                    <a:pt x="38" y="21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6" name="Freeform 176"/>
            <p:cNvSpPr>
              <a:spLocks/>
            </p:cNvSpPr>
            <p:nvPr/>
          </p:nvSpPr>
          <p:spPr bwMode="auto">
            <a:xfrm>
              <a:off x="5515324" y="623832"/>
              <a:ext cx="331424" cy="330088"/>
            </a:xfrm>
            <a:custGeom>
              <a:avLst/>
              <a:gdLst/>
              <a:ahLst/>
              <a:cxnLst>
                <a:cxn ang="0">
                  <a:pos x="36" y="211"/>
                </a:cxn>
                <a:cxn ang="0">
                  <a:pos x="36" y="211"/>
                </a:cxn>
                <a:cxn ang="0">
                  <a:pos x="28" y="201"/>
                </a:cxn>
                <a:cxn ang="0">
                  <a:pos x="20" y="192"/>
                </a:cxn>
                <a:cxn ang="0">
                  <a:pos x="14" y="182"/>
                </a:cxn>
                <a:cxn ang="0">
                  <a:pos x="8" y="172"/>
                </a:cxn>
                <a:cxn ang="0">
                  <a:pos x="2" y="148"/>
                </a:cxn>
                <a:cxn ang="0">
                  <a:pos x="0" y="126"/>
                </a:cxn>
                <a:cxn ang="0">
                  <a:pos x="2" y="102"/>
                </a:cxn>
                <a:cxn ang="0">
                  <a:pos x="10" y="78"/>
                </a:cxn>
                <a:cxn ang="0">
                  <a:pos x="14" y="68"/>
                </a:cxn>
                <a:cxn ang="0">
                  <a:pos x="20" y="56"/>
                </a:cxn>
                <a:cxn ang="0">
                  <a:pos x="28" y="46"/>
                </a:cxn>
                <a:cxn ang="0">
                  <a:pos x="36" y="38"/>
                </a:cxn>
                <a:cxn ang="0">
                  <a:pos x="36" y="38"/>
                </a:cxn>
                <a:cxn ang="0">
                  <a:pos x="46" y="28"/>
                </a:cxn>
                <a:cxn ang="0">
                  <a:pos x="56" y="22"/>
                </a:cxn>
                <a:cxn ang="0">
                  <a:pos x="66" y="16"/>
                </a:cxn>
                <a:cxn ang="0">
                  <a:pos x="78" y="10"/>
                </a:cxn>
                <a:cxn ang="0">
                  <a:pos x="100" y="4"/>
                </a:cxn>
                <a:cxn ang="0">
                  <a:pos x="124" y="0"/>
                </a:cxn>
                <a:cxn ang="0">
                  <a:pos x="148" y="2"/>
                </a:cxn>
                <a:cxn ang="0">
                  <a:pos x="170" y="10"/>
                </a:cxn>
                <a:cxn ang="0">
                  <a:pos x="182" y="14"/>
                </a:cxn>
                <a:cxn ang="0">
                  <a:pos x="192" y="20"/>
                </a:cxn>
                <a:cxn ang="0">
                  <a:pos x="202" y="28"/>
                </a:cxn>
                <a:cxn ang="0">
                  <a:pos x="212" y="36"/>
                </a:cxn>
                <a:cxn ang="0">
                  <a:pos x="212" y="36"/>
                </a:cxn>
                <a:cxn ang="0">
                  <a:pos x="220" y="46"/>
                </a:cxn>
                <a:cxn ang="0">
                  <a:pos x="228" y="56"/>
                </a:cxn>
                <a:cxn ang="0">
                  <a:pos x="234" y="66"/>
                </a:cxn>
                <a:cxn ang="0">
                  <a:pos x="238" y="78"/>
                </a:cxn>
                <a:cxn ang="0">
                  <a:pos x="244" y="100"/>
                </a:cxn>
                <a:cxn ang="0">
                  <a:pos x="248" y="124"/>
                </a:cxn>
                <a:cxn ang="0">
                  <a:pos x="244" y="148"/>
                </a:cxn>
                <a:cxn ang="0">
                  <a:pos x="238" y="170"/>
                </a:cxn>
                <a:cxn ang="0">
                  <a:pos x="232" y="182"/>
                </a:cxn>
                <a:cxn ang="0">
                  <a:pos x="226" y="192"/>
                </a:cxn>
                <a:cxn ang="0">
                  <a:pos x="218" y="201"/>
                </a:cxn>
                <a:cxn ang="0">
                  <a:pos x="210" y="211"/>
                </a:cxn>
                <a:cxn ang="0">
                  <a:pos x="210" y="211"/>
                </a:cxn>
                <a:cxn ang="0">
                  <a:pos x="200" y="219"/>
                </a:cxn>
                <a:cxn ang="0">
                  <a:pos x="190" y="227"/>
                </a:cxn>
                <a:cxn ang="0">
                  <a:pos x="180" y="233"/>
                </a:cxn>
                <a:cxn ang="0">
                  <a:pos x="170" y="237"/>
                </a:cxn>
                <a:cxn ang="0">
                  <a:pos x="146" y="245"/>
                </a:cxn>
                <a:cxn ang="0">
                  <a:pos x="122" y="247"/>
                </a:cxn>
                <a:cxn ang="0">
                  <a:pos x="100" y="245"/>
                </a:cxn>
                <a:cxn ang="0">
                  <a:pos x="76" y="239"/>
                </a:cxn>
                <a:cxn ang="0">
                  <a:pos x="66" y="233"/>
                </a:cxn>
                <a:cxn ang="0">
                  <a:pos x="54" y="227"/>
                </a:cxn>
                <a:cxn ang="0">
                  <a:pos x="44" y="219"/>
                </a:cxn>
                <a:cxn ang="0">
                  <a:pos x="36" y="211"/>
                </a:cxn>
                <a:cxn ang="0">
                  <a:pos x="36" y="211"/>
                </a:cxn>
              </a:cxnLst>
              <a:rect l="0" t="0" r="r" b="b"/>
              <a:pathLst>
                <a:path w="248" h="247">
                  <a:moveTo>
                    <a:pt x="36" y="211"/>
                  </a:moveTo>
                  <a:lnTo>
                    <a:pt x="36" y="211"/>
                  </a:lnTo>
                  <a:lnTo>
                    <a:pt x="28" y="201"/>
                  </a:lnTo>
                  <a:lnTo>
                    <a:pt x="20" y="192"/>
                  </a:lnTo>
                  <a:lnTo>
                    <a:pt x="14" y="182"/>
                  </a:lnTo>
                  <a:lnTo>
                    <a:pt x="8" y="172"/>
                  </a:lnTo>
                  <a:lnTo>
                    <a:pt x="2" y="148"/>
                  </a:lnTo>
                  <a:lnTo>
                    <a:pt x="0" y="126"/>
                  </a:lnTo>
                  <a:lnTo>
                    <a:pt x="2" y="102"/>
                  </a:lnTo>
                  <a:lnTo>
                    <a:pt x="10" y="78"/>
                  </a:lnTo>
                  <a:lnTo>
                    <a:pt x="14" y="68"/>
                  </a:lnTo>
                  <a:lnTo>
                    <a:pt x="20" y="56"/>
                  </a:lnTo>
                  <a:lnTo>
                    <a:pt x="28" y="46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46" y="28"/>
                  </a:lnTo>
                  <a:lnTo>
                    <a:pt x="56" y="22"/>
                  </a:lnTo>
                  <a:lnTo>
                    <a:pt x="66" y="16"/>
                  </a:lnTo>
                  <a:lnTo>
                    <a:pt x="78" y="10"/>
                  </a:lnTo>
                  <a:lnTo>
                    <a:pt x="100" y="4"/>
                  </a:lnTo>
                  <a:lnTo>
                    <a:pt x="124" y="0"/>
                  </a:lnTo>
                  <a:lnTo>
                    <a:pt x="148" y="2"/>
                  </a:lnTo>
                  <a:lnTo>
                    <a:pt x="170" y="10"/>
                  </a:lnTo>
                  <a:lnTo>
                    <a:pt x="182" y="14"/>
                  </a:lnTo>
                  <a:lnTo>
                    <a:pt x="192" y="20"/>
                  </a:lnTo>
                  <a:lnTo>
                    <a:pt x="202" y="28"/>
                  </a:lnTo>
                  <a:lnTo>
                    <a:pt x="212" y="36"/>
                  </a:lnTo>
                  <a:lnTo>
                    <a:pt x="212" y="36"/>
                  </a:lnTo>
                  <a:lnTo>
                    <a:pt x="220" y="46"/>
                  </a:lnTo>
                  <a:lnTo>
                    <a:pt x="228" y="56"/>
                  </a:lnTo>
                  <a:lnTo>
                    <a:pt x="234" y="66"/>
                  </a:lnTo>
                  <a:lnTo>
                    <a:pt x="238" y="78"/>
                  </a:lnTo>
                  <a:lnTo>
                    <a:pt x="244" y="100"/>
                  </a:lnTo>
                  <a:lnTo>
                    <a:pt x="248" y="124"/>
                  </a:lnTo>
                  <a:lnTo>
                    <a:pt x="244" y="148"/>
                  </a:lnTo>
                  <a:lnTo>
                    <a:pt x="238" y="170"/>
                  </a:lnTo>
                  <a:lnTo>
                    <a:pt x="232" y="182"/>
                  </a:lnTo>
                  <a:lnTo>
                    <a:pt x="226" y="192"/>
                  </a:lnTo>
                  <a:lnTo>
                    <a:pt x="218" y="201"/>
                  </a:lnTo>
                  <a:lnTo>
                    <a:pt x="210" y="211"/>
                  </a:lnTo>
                  <a:lnTo>
                    <a:pt x="210" y="211"/>
                  </a:lnTo>
                  <a:lnTo>
                    <a:pt x="200" y="219"/>
                  </a:lnTo>
                  <a:lnTo>
                    <a:pt x="190" y="227"/>
                  </a:lnTo>
                  <a:lnTo>
                    <a:pt x="180" y="233"/>
                  </a:lnTo>
                  <a:lnTo>
                    <a:pt x="170" y="237"/>
                  </a:lnTo>
                  <a:lnTo>
                    <a:pt x="146" y="245"/>
                  </a:lnTo>
                  <a:lnTo>
                    <a:pt x="122" y="247"/>
                  </a:lnTo>
                  <a:lnTo>
                    <a:pt x="100" y="245"/>
                  </a:lnTo>
                  <a:lnTo>
                    <a:pt x="76" y="239"/>
                  </a:lnTo>
                  <a:lnTo>
                    <a:pt x="66" y="233"/>
                  </a:lnTo>
                  <a:lnTo>
                    <a:pt x="54" y="227"/>
                  </a:lnTo>
                  <a:lnTo>
                    <a:pt x="44" y="219"/>
                  </a:lnTo>
                  <a:lnTo>
                    <a:pt x="36" y="211"/>
                  </a:lnTo>
                  <a:lnTo>
                    <a:pt x="36" y="211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7" name="Freeform 179"/>
            <p:cNvSpPr>
              <a:spLocks/>
            </p:cNvSpPr>
            <p:nvPr/>
          </p:nvSpPr>
          <p:spPr bwMode="auto">
            <a:xfrm>
              <a:off x="5560761" y="669269"/>
              <a:ext cx="240550" cy="239214"/>
            </a:xfrm>
            <a:custGeom>
              <a:avLst/>
              <a:gdLst/>
              <a:ahLst/>
              <a:cxnLst>
                <a:cxn ang="0">
                  <a:pos x="26" y="154"/>
                </a:cxn>
                <a:cxn ang="0">
                  <a:pos x="26" y="154"/>
                </a:cxn>
                <a:cxn ang="0">
                  <a:pos x="16" y="138"/>
                </a:cxn>
                <a:cxn ang="0">
                  <a:pos x="8" y="124"/>
                </a:cxn>
                <a:cxn ang="0">
                  <a:pos x="2" y="106"/>
                </a:cxn>
                <a:cxn ang="0">
                  <a:pos x="0" y="90"/>
                </a:cxn>
                <a:cxn ang="0">
                  <a:pos x="2" y="72"/>
                </a:cxn>
                <a:cxn ang="0">
                  <a:pos x="8" y="56"/>
                </a:cxn>
                <a:cxn ang="0">
                  <a:pos x="16" y="40"/>
                </a:cxn>
                <a:cxn ang="0">
                  <a:pos x="26" y="26"/>
                </a:cxn>
                <a:cxn ang="0">
                  <a:pos x="26" y="26"/>
                </a:cxn>
                <a:cxn ang="0">
                  <a:pos x="40" y="14"/>
                </a:cxn>
                <a:cxn ang="0">
                  <a:pos x="56" y="6"/>
                </a:cxn>
                <a:cxn ang="0">
                  <a:pos x="74" y="0"/>
                </a:cxn>
                <a:cxn ang="0">
                  <a:pos x="90" y="0"/>
                </a:cxn>
                <a:cxn ang="0">
                  <a:pos x="108" y="0"/>
                </a:cxn>
                <a:cxn ang="0">
                  <a:pos x="124" y="6"/>
                </a:cxn>
                <a:cxn ang="0">
                  <a:pos x="140" y="14"/>
                </a:cxn>
                <a:cxn ang="0">
                  <a:pos x="154" y="26"/>
                </a:cxn>
                <a:cxn ang="0">
                  <a:pos x="154" y="26"/>
                </a:cxn>
                <a:cxn ang="0">
                  <a:pos x="166" y="40"/>
                </a:cxn>
                <a:cxn ang="0">
                  <a:pos x="174" y="56"/>
                </a:cxn>
                <a:cxn ang="0">
                  <a:pos x="180" y="72"/>
                </a:cxn>
                <a:cxn ang="0">
                  <a:pos x="180" y="90"/>
                </a:cxn>
                <a:cxn ang="0">
                  <a:pos x="180" y="106"/>
                </a:cxn>
                <a:cxn ang="0">
                  <a:pos x="174" y="124"/>
                </a:cxn>
                <a:cxn ang="0">
                  <a:pos x="166" y="138"/>
                </a:cxn>
                <a:cxn ang="0">
                  <a:pos x="154" y="154"/>
                </a:cxn>
                <a:cxn ang="0">
                  <a:pos x="154" y="154"/>
                </a:cxn>
                <a:cxn ang="0">
                  <a:pos x="140" y="163"/>
                </a:cxn>
                <a:cxn ang="0">
                  <a:pos x="124" y="171"/>
                </a:cxn>
                <a:cxn ang="0">
                  <a:pos x="108" y="177"/>
                </a:cxn>
                <a:cxn ang="0">
                  <a:pos x="90" y="179"/>
                </a:cxn>
                <a:cxn ang="0">
                  <a:pos x="74" y="177"/>
                </a:cxn>
                <a:cxn ang="0">
                  <a:pos x="56" y="171"/>
                </a:cxn>
                <a:cxn ang="0">
                  <a:pos x="40" y="163"/>
                </a:cxn>
                <a:cxn ang="0">
                  <a:pos x="26" y="154"/>
                </a:cxn>
                <a:cxn ang="0">
                  <a:pos x="26" y="154"/>
                </a:cxn>
              </a:cxnLst>
              <a:rect l="0" t="0" r="r" b="b"/>
              <a:pathLst>
                <a:path w="180" h="179">
                  <a:moveTo>
                    <a:pt x="26" y="154"/>
                  </a:moveTo>
                  <a:lnTo>
                    <a:pt x="26" y="154"/>
                  </a:lnTo>
                  <a:lnTo>
                    <a:pt x="16" y="138"/>
                  </a:lnTo>
                  <a:lnTo>
                    <a:pt x="8" y="124"/>
                  </a:lnTo>
                  <a:lnTo>
                    <a:pt x="2" y="106"/>
                  </a:lnTo>
                  <a:lnTo>
                    <a:pt x="0" y="90"/>
                  </a:lnTo>
                  <a:lnTo>
                    <a:pt x="2" y="72"/>
                  </a:lnTo>
                  <a:lnTo>
                    <a:pt x="8" y="56"/>
                  </a:lnTo>
                  <a:lnTo>
                    <a:pt x="16" y="40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40" y="14"/>
                  </a:lnTo>
                  <a:lnTo>
                    <a:pt x="56" y="6"/>
                  </a:lnTo>
                  <a:lnTo>
                    <a:pt x="74" y="0"/>
                  </a:lnTo>
                  <a:lnTo>
                    <a:pt x="90" y="0"/>
                  </a:lnTo>
                  <a:lnTo>
                    <a:pt x="108" y="0"/>
                  </a:lnTo>
                  <a:lnTo>
                    <a:pt x="124" y="6"/>
                  </a:lnTo>
                  <a:lnTo>
                    <a:pt x="140" y="14"/>
                  </a:lnTo>
                  <a:lnTo>
                    <a:pt x="154" y="26"/>
                  </a:lnTo>
                  <a:lnTo>
                    <a:pt x="154" y="26"/>
                  </a:lnTo>
                  <a:lnTo>
                    <a:pt x="166" y="40"/>
                  </a:lnTo>
                  <a:lnTo>
                    <a:pt x="174" y="56"/>
                  </a:lnTo>
                  <a:lnTo>
                    <a:pt x="180" y="72"/>
                  </a:lnTo>
                  <a:lnTo>
                    <a:pt x="180" y="90"/>
                  </a:lnTo>
                  <a:lnTo>
                    <a:pt x="180" y="106"/>
                  </a:lnTo>
                  <a:lnTo>
                    <a:pt x="174" y="124"/>
                  </a:lnTo>
                  <a:lnTo>
                    <a:pt x="166" y="138"/>
                  </a:lnTo>
                  <a:lnTo>
                    <a:pt x="154" y="154"/>
                  </a:lnTo>
                  <a:lnTo>
                    <a:pt x="154" y="154"/>
                  </a:lnTo>
                  <a:lnTo>
                    <a:pt x="140" y="163"/>
                  </a:lnTo>
                  <a:lnTo>
                    <a:pt x="124" y="171"/>
                  </a:lnTo>
                  <a:lnTo>
                    <a:pt x="108" y="177"/>
                  </a:lnTo>
                  <a:lnTo>
                    <a:pt x="90" y="179"/>
                  </a:lnTo>
                  <a:lnTo>
                    <a:pt x="74" y="177"/>
                  </a:lnTo>
                  <a:lnTo>
                    <a:pt x="56" y="171"/>
                  </a:lnTo>
                  <a:lnTo>
                    <a:pt x="40" y="163"/>
                  </a:lnTo>
                  <a:lnTo>
                    <a:pt x="26" y="154"/>
                  </a:lnTo>
                  <a:lnTo>
                    <a:pt x="26" y="1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8" name="Freeform 180"/>
            <p:cNvSpPr>
              <a:spLocks/>
            </p:cNvSpPr>
            <p:nvPr/>
          </p:nvSpPr>
          <p:spPr bwMode="auto">
            <a:xfrm>
              <a:off x="5584816" y="698669"/>
              <a:ext cx="133639" cy="191104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12" y="14"/>
                </a:cxn>
                <a:cxn ang="0">
                  <a:pos x="6" y="30"/>
                </a:cxn>
                <a:cxn ang="0">
                  <a:pos x="0" y="44"/>
                </a:cxn>
                <a:cxn ang="0">
                  <a:pos x="0" y="60"/>
                </a:cxn>
                <a:cxn ang="0">
                  <a:pos x="0" y="76"/>
                </a:cxn>
                <a:cxn ang="0">
                  <a:pos x="6" y="92"/>
                </a:cxn>
                <a:cxn ang="0">
                  <a:pos x="12" y="108"/>
                </a:cxn>
                <a:cxn ang="0">
                  <a:pos x="24" y="120"/>
                </a:cxn>
                <a:cxn ang="0">
                  <a:pos x="24" y="120"/>
                </a:cxn>
                <a:cxn ang="0">
                  <a:pos x="32" y="128"/>
                </a:cxn>
                <a:cxn ang="0">
                  <a:pos x="40" y="134"/>
                </a:cxn>
                <a:cxn ang="0">
                  <a:pos x="50" y="138"/>
                </a:cxn>
                <a:cxn ang="0">
                  <a:pos x="60" y="141"/>
                </a:cxn>
                <a:cxn ang="0">
                  <a:pos x="70" y="143"/>
                </a:cxn>
                <a:cxn ang="0">
                  <a:pos x="80" y="143"/>
                </a:cxn>
                <a:cxn ang="0">
                  <a:pos x="90" y="143"/>
                </a:cxn>
                <a:cxn ang="0">
                  <a:pos x="100" y="143"/>
                </a:cxn>
                <a:cxn ang="0">
                  <a:pos x="100" y="143"/>
                </a:cxn>
                <a:cxn ang="0">
                  <a:pos x="86" y="138"/>
                </a:cxn>
                <a:cxn ang="0">
                  <a:pos x="74" y="132"/>
                </a:cxn>
                <a:cxn ang="0">
                  <a:pos x="60" y="124"/>
                </a:cxn>
                <a:cxn ang="0">
                  <a:pos x="48" y="114"/>
                </a:cxn>
                <a:cxn ang="0">
                  <a:pos x="48" y="114"/>
                </a:cxn>
                <a:cxn ang="0">
                  <a:pos x="38" y="100"/>
                </a:cxn>
                <a:cxn ang="0">
                  <a:pos x="28" y="86"/>
                </a:cxn>
                <a:cxn ang="0">
                  <a:pos x="22" y="72"/>
                </a:cxn>
                <a:cxn ang="0">
                  <a:pos x="18" y="56"/>
                </a:cxn>
                <a:cxn ang="0">
                  <a:pos x="16" y="42"/>
                </a:cxn>
                <a:cxn ang="0">
                  <a:pos x="16" y="26"/>
                </a:cxn>
                <a:cxn ang="0">
                  <a:pos x="20" y="12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100" h="143">
                  <a:moveTo>
                    <a:pt x="26" y="0"/>
                  </a:moveTo>
                  <a:lnTo>
                    <a:pt x="26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2" y="14"/>
                  </a:lnTo>
                  <a:lnTo>
                    <a:pt x="6" y="30"/>
                  </a:lnTo>
                  <a:lnTo>
                    <a:pt x="0" y="44"/>
                  </a:lnTo>
                  <a:lnTo>
                    <a:pt x="0" y="60"/>
                  </a:lnTo>
                  <a:lnTo>
                    <a:pt x="0" y="76"/>
                  </a:lnTo>
                  <a:lnTo>
                    <a:pt x="6" y="92"/>
                  </a:lnTo>
                  <a:lnTo>
                    <a:pt x="12" y="108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32" y="128"/>
                  </a:lnTo>
                  <a:lnTo>
                    <a:pt x="40" y="134"/>
                  </a:lnTo>
                  <a:lnTo>
                    <a:pt x="50" y="138"/>
                  </a:lnTo>
                  <a:lnTo>
                    <a:pt x="60" y="141"/>
                  </a:lnTo>
                  <a:lnTo>
                    <a:pt x="70" y="143"/>
                  </a:lnTo>
                  <a:lnTo>
                    <a:pt x="80" y="143"/>
                  </a:lnTo>
                  <a:lnTo>
                    <a:pt x="90" y="143"/>
                  </a:lnTo>
                  <a:lnTo>
                    <a:pt x="100" y="143"/>
                  </a:lnTo>
                  <a:lnTo>
                    <a:pt x="100" y="143"/>
                  </a:lnTo>
                  <a:lnTo>
                    <a:pt x="86" y="138"/>
                  </a:lnTo>
                  <a:lnTo>
                    <a:pt x="74" y="132"/>
                  </a:lnTo>
                  <a:lnTo>
                    <a:pt x="60" y="124"/>
                  </a:lnTo>
                  <a:lnTo>
                    <a:pt x="48" y="114"/>
                  </a:lnTo>
                  <a:lnTo>
                    <a:pt x="48" y="114"/>
                  </a:lnTo>
                  <a:lnTo>
                    <a:pt x="38" y="100"/>
                  </a:lnTo>
                  <a:lnTo>
                    <a:pt x="28" y="86"/>
                  </a:lnTo>
                  <a:lnTo>
                    <a:pt x="22" y="72"/>
                  </a:lnTo>
                  <a:lnTo>
                    <a:pt x="18" y="56"/>
                  </a:lnTo>
                  <a:lnTo>
                    <a:pt x="16" y="42"/>
                  </a:lnTo>
                  <a:lnTo>
                    <a:pt x="16" y="26"/>
                  </a:lnTo>
                  <a:lnTo>
                    <a:pt x="20" y="12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9" name="Freeform 181"/>
            <p:cNvSpPr>
              <a:spLocks/>
            </p:cNvSpPr>
            <p:nvPr/>
          </p:nvSpPr>
          <p:spPr bwMode="auto">
            <a:xfrm>
              <a:off x="5675691" y="679960"/>
              <a:ext cx="112257" cy="16303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58" y="26"/>
                </a:cxn>
                <a:cxn ang="0">
                  <a:pos x="46" y="16"/>
                </a:cxn>
                <a:cxn ang="0">
                  <a:pos x="32" y="8"/>
                </a:cxn>
                <a:cxn ang="0">
                  <a:pos x="16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2" y="36"/>
                </a:cxn>
                <a:cxn ang="0">
                  <a:pos x="6" y="48"/>
                </a:cxn>
                <a:cxn ang="0">
                  <a:pos x="10" y="60"/>
                </a:cxn>
                <a:cxn ang="0">
                  <a:pos x="16" y="72"/>
                </a:cxn>
                <a:cxn ang="0">
                  <a:pos x="24" y="84"/>
                </a:cxn>
                <a:cxn ang="0">
                  <a:pos x="34" y="94"/>
                </a:cxn>
                <a:cxn ang="0">
                  <a:pos x="34" y="94"/>
                </a:cxn>
                <a:cxn ang="0">
                  <a:pos x="44" y="104"/>
                </a:cxn>
                <a:cxn ang="0">
                  <a:pos x="56" y="112"/>
                </a:cxn>
                <a:cxn ang="0">
                  <a:pos x="68" y="118"/>
                </a:cxn>
                <a:cxn ang="0">
                  <a:pos x="80" y="122"/>
                </a:cxn>
                <a:cxn ang="0">
                  <a:pos x="80" y="122"/>
                </a:cxn>
                <a:cxn ang="0">
                  <a:pos x="82" y="110"/>
                </a:cxn>
                <a:cxn ang="0">
                  <a:pos x="84" y="98"/>
                </a:cxn>
                <a:cxn ang="0">
                  <a:pos x="84" y="86"/>
                </a:cxn>
                <a:cxn ang="0">
                  <a:pos x="84" y="72"/>
                </a:cxn>
                <a:cxn ang="0">
                  <a:pos x="80" y="60"/>
                </a:cxn>
                <a:cxn ang="0">
                  <a:pos x="74" y="48"/>
                </a:cxn>
                <a:cxn ang="0">
                  <a:pos x="68" y="38"/>
                </a:cxn>
                <a:cxn ang="0">
                  <a:pos x="58" y="26"/>
                </a:cxn>
                <a:cxn ang="0">
                  <a:pos x="58" y="26"/>
                </a:cxn>
              </a:cxnLst>
              <a:rect l="0" t="0" r="r" b="b"/>
              <a:pathLst>
                <a:path w="84" h="122">
                  <a:moveTo>
                    <a:pt x="58" y="26"/>
                  </a:moveTo>
                  <a:lnTo>
                    <a:pt x="58" y="26"/>
                  </a:lnTo>
                  <a:lnTo>
                    <a:pt x="46" y="16"/>
                  </a:lnTo>
                  <a:lnTo>
                    <a:pt x="32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2" y="36"/>
                  </a:lnTo>
                  <a:lnTo>
                    <a:pt x="6" y="48"/>
                  </a:lnTo>
                  <a:lnTo>
                    <a:pt x="10" y="60"/>
                  </a:lnTo>
                  <a:lnTo>
                    <a:pt x="16" y="72"/>
                  </a:lnTo>
                  <a:lnTo>
                    <a:pt x="24" y="84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44" y="104"/>
                  </a:lnTo>
                  <a:lnTo>
                    <a:pt x="56" y="112"/>
                  </a:lnTo>
                  <a:lnTo>
                    <a:pt x="68" y="118"/>
                  </a:lnTo>
                  <a:lnTo>
                    <a:pt x="80" y="122"/>
                  </a:lnTo>
                  <a:lnTo>
                    <a:pt x="80" y="122"/>
                  </a:lnTo>
                  <a:lnTo>
                    <a:pt x="82" y="110"/>
                  </a:lnTo>
                  <a:lnTo>
                    <a:pt x="84" y="98"/>
                  </a:lnTo>
                  <a:lnTo>
                    <a:pt x="84" y="86"/>
                  </a:lnTo>
                  <a:lnTo>
                    <a:pt x="84" y="72"/>
                  </a:lnTo>
                  <a:lnTo>
                    <a:pt x="80" y="60"/>
                  </a:lnTo>
                  <a:lnTo>
                    <a:pt x="74" y="48"/>
                  </a:lnTo>
                  <a:lnTo>
                    <a:pt x="68" y="38"/>
                  </a:lnTo>
                  <a:lnTo>
                    <a:pt x="58" y="26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16762020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모서리가 둥근 직사각형 14"/>
          <p:cNvSpPr/>
          <p:nvPr userDrawn="1"/>
        </p:nvSpPr>
        <p:spPr>
          <a:xfrm>
            <a:off x="1214414" y="714356"/>
            <a:ext cx="7286676" cy="311329"/>
          </a:xfrm>
          <a:prstGeom prst="roundRect">
            <a:avLst>
              <a:gd name="adj" fmla="val 50000"/>
            </a:avLst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6" name="그룹 15"/>
          <p:cNvGrpSpPr/>
          <p:nvPr userDrawn="1"/>
        </p:nvGrpSpPr>
        <p:grpSpPr>
          <a:xfrm>
            <a:off x="256529" y="105174"/>
            <a:ext cx="1427703" cy="1035160"/>
            <a:chOff x="215339" y="303973"/>
            <a:chExt cx="2354619" cy="1086956"/>
          </a:xfrm>
        </p:grpSpPr>
        <p:sp>
          <p:nvSpPr>
            <p:cNvPr id="9" name="타원 8"/>
            <p:cNvSpPr/>
            <p:nvPr userDrawn="1"/>
          </p:nvSpPr>
          <p:spPr>
            <a:xfrm>
              <a:off x="630696" y="325401"/>
              <a:ext cx="165596" cy="9314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타원 9"/>
            <p:cNvSpPr/>
            <p:nvPr userDrawn="1"/>
          </p:nvSpPr>
          <p:spPr>
            <a:xfrm>
              <a:off x="489503" y="401478"/>
              <a:ext cx="139148" cy="78271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" name="타원 10"/>
            <p:cNvSpPr/>
            <p:nvPr userDrawn="1"/>
          </p:nvSpPr>
          <p:spPr>
            <a:xfrm>
              <a:off x="215339" y="492455"/>
              <a:ext cx="826624" cy="464976"/>
            </a:xfrm>
            <a:prstGeom prst="ellipse">
              <a:avLst/>
            </a:prstGeom>
            <a:solidFill>
              <a:srgbClr val="ED165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" name="타원 11"/>
            <p:cNvSpPr/>
            <p:nvPr userDrawn="1"/>
          </p:nvSpPr>
          <p:spPr>
            <a:xfrm>
              <a:off x="1096295" y="303973"/>
              <a:ext cx="246079" cy="138419"/>
            </a:xfrm>
            <a:prstGeom prst="ellipse">
              <a:avLst/>
            </a:prstGeom>
            <a:solidFill>
              <a:srgbClr val="A8228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" name="타원 12"/>
            <p:cNvSpPr/>
            <p:nvPr userDrawn="1"/>
          </p:nvSpPr>
          <p:spPr>
            <a:xfrm>
              <a:off x="1618062" y="322261"/>
              <a:ext cx="636839" cy="358222"/>
            </a:xfrm>
            <a:prstGeom prst="ellipse">
              <a:avLst/>
            </a:prstGeom>
            <a:solidFill>
              <a:srgbClr val="A665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타원 13"/>
            <p:cNvSpPr/>
            <p:nvPr userDrawn="1"/>
          </p:nvSpPr>
          <p:spPr>
            <a:xfrm>
              <a:off x="2389394" y="434898"/>
              <a:ext cx="180564" cy="101567"/>
            </a:xfrm>
            <a:prstGeom prst="ellipse">
              <a:avLst/>
            </a:prstGeom>
            <a:solidFill>
              <a:srgbClr val="ED165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" name="타원 6"/>
            <p:cNvSpPr/>
            <p:nvPr userDrawn="1"/>
          </p:nvSpPr>
          <p:spPr>
            <a:xfrm>
              <a:off x="628651" y="458670"/>
              <a:ext cx="1657349" cy="932259"/>
            </a:xfrm>
            <a:prstGeom prst="ellipse">
              <a:avLst/>
            </a:prstGeom>
            <a:solidFill>
              <a:srgbClr val="A8228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" name="타원 7"/>
            <p:cNvSpPr/>
            <p:nvPr userDrawn="1"/>
          </p:nvSpPr>
          <p:spPr>
            <a:xfrm>
              <a:off x="796291" y="552968"/>
              <a:ext cx="1322069" cy="743664"/>
            </a:xfrm>
            <a:prstGeom prst="ellipse">
              <a:avLst/>
            </a:prstGeom>
            <a:solidFill>
              <a:srgbClr val="ED165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16762020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9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8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.xml"/><Relationship Id="rId13" Type="http://schemas.openxmlformats.org/officeDocument/2006/relationships/slideLayout" Target="../slideLayouts/slideLayout32.xml"/><Relationship Id="rId3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6.xml"/><Relationship Id="rId12" Type="http://schemas.openxmlformats.org/officeDocument/2006/relationships/slideLayout" Target="../slideLayouts/slideLayout31.xml"/><Relationship Id="rId2" Type="http://schemas.openxmlformats.org/officeDocument/2006/relationships/slideLayout" Target="../slideLayouts/slideLayout21.xml"/><Relationship Id="rId16" Type="http://schemas.openxmlformats.org/officeDocument/2006/relationships/theme" Target="../theme/theme3.xml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11" Type="http://schemas.openxmlformats.org/officeDocument/2006/relationships/slideLayout" Target="../slideLayouts/slideLayout30.xml"/><Relationship Id="rId5" Type="http://schemas.openxmlformats.org/officeDocument/2006/relationships/slideLayout" Target="../slideLayouts/slideLayout24.xml"/><Relationship Id="rId15" Type="http://schemas.openxmlformats.org/officeDocument/2006/relationships/slideLayout" Target="../slideLayouts/slideLayout34.xml"/><Relationship Id="rId10" Type="http://schemas.openxmlformats.org/officeDocument/2006/relationships/slideLayout" Target="../slideLayouts/slideLayout29.xml"/><Relationship Id="rId4" Type="http://schemas.openxmlformats.org/officeDocument/2006/relationships/slideLayout" Target="../slideLayouts/slideLayout23.xml"/><Relationship Id="rId9" Type="http://schemas.openxmlformats.org/officeDocument/2006/relationships/slideLayout" Target="../slideLayouts/slideLayout28.xml"/><Relationship Id="rId14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13" Type="http://schemas.openxmlformats.org/officeDocument/2006/relationships/slideLayout" Target="../slideLayouts/slideLayout47.xml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slideLayout" Target="../slideLayouts/slideLayout46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5" Type="http://schemas.openxmlformats.org/officeDocument/2006/relationships/theme" Target="../theme/theme4.xml"/><Relationship Id="rId10" Type="http://schemas.openxmlformats.org/officeDocument/2006/relationships/slideLayout" Target="../slideLayouts/slideLayout44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Relationship Id="rId14" Type="http://schemas.openxmlformats.org/officeDocument/2006/relationships/slideLayout" Target="../slideLayouts/slideLayout4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914400" y="278092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6806994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4" r:id="rId2"/>
    <p:sldLayoutId id="2147483660" r:id="rId3"/>
    <p:sldLayoutId id="2147483655" r:id="rId4"/>
    <p:sldLayoutId id="2147483710" r:id="rId5"/>
    <p:sldLayoutId id="2147483711" r:id="rId6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628651" y="365523"/>
            <a:ext cx="7886700" cy="13251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28651" y="1825229"/>
            <a:ext cx="7886700" cy="43517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6286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79069A-ADA3-47F7-A3DE-B151C316FB19}" type="datetimeFigureOut">
              <a:rPr lang="ko-KR" altLang="en-US" smtClean="0"/>
              <a:pPr/>
              <a:t>2024-05-22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028951" y="6356748"/>
            <a:ext cx="30861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4579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직사각형 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DFF3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247997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708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  <p:sldLayoutId id="2147483709" r:id="rId13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628651" y="365523"/>
            <a:ext cx="7886700" cy="13251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28651" y="1825229"/>
            <a:ext cx="7886700" cy="43517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6286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7FA0A3-81C5-424F-8506-FF59FAE1AFF0}" type="datetimeFigureOut">
              <a:rPr lang="ko-KR" altLang="en-US" smtClean="0"/>
              <a:pPr/>
              <a:t>2024-05-22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028951" y="6356748"/>
            <a:ext cx="30861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4579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직사각형 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DFF3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7076037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705" r:id="rId12"/>
    <p:sldLayoutId id="2147483712" r:id="rId13"/>
    <p:sldLayoutId id="2147483713" r:id="rId14"/>
    <p:sldLayoutId id="2147483714" r:id="rId15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628651" y="365523"/>
            <a:ext cx="7886700" cy="13251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28651" y="1825229"/>
            <a:ext cx="7886700" cy="43517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6286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FDE980-5C87-4E52-911F-9850B4C4415C}" type="datetimeFigureOut">
              <a:rPr lang="ko-KR" altLang="en-US" smtClean="0"/>
              <a:pPr/>
              <a:t>2024-05-22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028951" y="6356748"/>
            <a:ext cx="30861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4579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직사각형 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7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1596533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  <p:sldLayoutId id="2147483704" r:id="rId12"/>
    <p:sldLayoutId id="2147483706" r:id="rId13"/>
    <p:sldLayoutId id="2147483707" r:id="rId14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png"/><Relationship Id="rId7" Type="http://schemas.openxmlformats.org/officeDocument/2006/relationships/image" Target="../media/image16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png"/><Relationship Id="rId11" Type="http://schemas.openxmlformats.org/officeDocument/2006/relationships/image" Target="../media/image20.png"/><Relationship Id="rId5" Type="http://schemas.openxmlformats.org/officeDocument/2006/relationships/image" Target="../media/image14.jpeg"/><Relationship Id="rId10" Type="http://schemas.openxmlformats.org/officeDocument/2006/relationships/image" Target="../media/image19.png"/><Relationship Id="rId4" Type="http://schemas.openxmlformats.org/officeDocument/2006/relationships/image" Target="../media/image13.png"/><Relationship Id="rId9" Type="http://schemas.openxmlformats.org/officeDocument/2006/relationships/image" Target="../media/image18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5.png"/><Relationship Id="rId3" Type="http://schemas.openxmlformats.org/officeDocument/2006/relationships/image" Target="../media/image60.png"/><Relationship Id="rId7" Type="http://schemas.openxmlformats.org/officeDocument/2006/relationships/image" Target="../media/image64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6.xml"/><Relationship Id="rId6" Type="http://schemas.openxmlformats.org/officeDocument/2006/relationships/image" Target="../media/image63.png"/><Relationship Id="rId5" Type="http://schemas.openxmlformats.org/officeDocument/2006/relationships/image" Target="../media/image62.png"/><Relationship Id="rId4" Type="http://schemas.openxmlformats.org/officeDocument/2006/relationships/image" Target="../media/image6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7" Type="http://schemas.openxmlformats.org/officeDocument/2006/relationships/image" Target="../media/image70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69.png"/><Relationship Id="rId5" Type="http://schemas.openxmlformats.org/officeDocument/2006/relationships/image" Target="../media/image68.png"/><Relationship Id="rId4" Type="http://schemas.openxmlformats.org/officeDocument/2006/relationships/image" Target="../media/image6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2.png"/><Relationship Id="rId4" Type="http://schemas.openxmlformats.org/officeDocument/2006/relationships/hyperlink" Target="http://www.google.co.kr/url?sa=i&amp;rct=j&amp;q=&amp;esrc=s&amp;source=images&amp;cd=&amp;cad=rja&amp;uact=8&amp;ved=0ahUKEwivusmZrcjRAhVHHpQKHdGRAPYQjRwIBw&amp;url=http://www.veryicon.com/icons/internet--web/smooth-social/book-11.html&amp;bvm=bv.144224172,d.dGo&amp;psig=AFQjCNHRnHS8QBgycgdYLt-ZdWiFLoIcXw&amp;ust=1484714079234239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36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25.png"/><Relationship Id="rId7" Type="http://schemas.openxmlformats.org/officeDocument/2006/relationships/image" Target="../media/image29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1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10" Type="http://schemas.openxmlformats.org/officeDocument/2006/relationships/image" Target="../media/image32.png"/><Relationship Id="rId4" Type="http://schemas.openxmlformats.org/officeDocument/2006/relationships/image" Target="../media/image26.png"/><Relationship Id="rId9" Type="http://schemas.openxmlformats.org/officeDocument/2006/relationships/image" Target="../media/image31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3" Type="http://schemas.openxmlformats.org/officeDocument/2006/relationships/image" Target="../media/image34.png"/><Relationship Id="rId7" Type="http://schemas.openxmlformats.org/officeDocument/2006/relationships/image" Target="../media/image38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36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7" Type="http://schemas.openxmlformats.org/officeDocument/2006/relationships/image" Target="../media/image45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41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1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png"/><Relationship Id="rId3" Type="http://schemas.openxmlformats.org/officeDocument/2006/relationships/image" Target="../media/image49.png"/><Relationship Id="rId7" Type="http://schemas.openxmlformats.org/officeDocument/2006/relationships/image" Target="../media/image53.png"/><Relationship Id="rId12" Type="http://schemas.openxmlformats.org/officeDocument/2006/relationships/image" Target="../media/image58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6.xml"/><Relationship Id="rId6" Type="http://schemas.openxmlformats.org/officeDocument/2006/relationships/image" Target="../media/image52.png"/><Relationship Id="rId11" Type="http://schemas.openxmlformats.org/officeDocument/2006/relationships/image" Target="../media/image57.png"/><Relationship Id="rId5" Type="http://schemas.openxmlformats.org/officeDocument/2006/relationships/image" Target="../media/image51.png"/><Relationship Id="rId10" Type="http://schemas.openxmlformats.org/officeDocument/2006/relationships/image" Target="../media/image56.png"/><Relationship Id="rId4" Type="http://schemas.openxmlformats.org/officeDocument/2006/relationships/image" Target="../media/image50.png"/><Relationship Id="rId9" Type="http://schemas.openxmlformats.org/officeDocument/2006/relationships/image" Target="../media/image55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직사각형 10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31A4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mtClean="0"/>
              <a:t> </a:t>
            </a:r>
            <a:endParaRPr lang="ko-KR" altLang="en-US"/>
          </a:p>
        </p:txBody>
      </p:sp>
      <p:sp>
        <p:nvSpPr>
          <p:cNvPr id="67" name="TextBox 66"/>
          <p:cNvSpPr txBox="1"/>
          <p:nvPr/>
        </p:nvSpPr>
        <p:spPr>
          <a:xfrm>
            <a:off x="4022040" y="1071546"/>
            <a:ext cx="4857786" cy="1553777"/>
          </a:xfrm>
          <a:prstGeom prst="rect">
            <a:avLst/>
          </a:prstGeom>
          <a:noFill/>
        </p:spPr>
        <p:txBody>
          <a:bodyPr vert="horz" wrap="none" lIns="91440" tIns="45720" rIns="91440" bIns="45720" rtlCol="0" anchor="ctr">
            <a:noAutofit/>
          </a:bodyPr>
          <a:lstStyle/>
          <a:p>
            <a:r>
              <a:rPr lang="ko-KR" altLang="en-US" sz="4100" dirty="0" smtClean="0">
                <a:solidFill>
                  <a:schemeClr val="bg1"/>
                </a:solidFill>
                <a:effectLst>
                  <a:glow rad="228600">
                    <a:schemeClr val="bg1">
                      <a:alpha val="40000"/>
                    </a:schemeClr>
                  </a:glow>
                </a:effectLst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제이씨보드</a:t>
            </a:r>
            <a:r>
              <a:rPr lang="en-US" altLang="ko-KR" sz="4100" dirty="0" smtClean="0">
                <a:solidFill>
                  <a:schemeClr val="bg1"/>
                </a:solidFill>
                <a:effectLst>
                  <a:glow rad="228600">
                    <a:schemeClr val="bg1">
                      <a:alpha val="40000"/>
                    </a:schemeClr>
                  </a:glow>
                </a:effectLst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&amp;</a:t>
            </a:r>
          </a:p>
          <a:p>
            <a:r>
              <a:rPr lang="ko-KR" altLang="en-US" sz="4100" dirty="0" smtClean="0">
                <a:solidFill>
                  <a:schemeClr val="bg1"/>
                </a:solidFill>
                <a:effectLst>
                  <a:glow rad="228600">
                    <a:schemeClr val="bg1">
                      <a:alpha val="40000"/>
                    </a:schemeClr>
                  </a:glow>
                </a:effectLst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엔트리 기초코딩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4037428" y="1071546"/>
            <a:ext cx="4857786" cy="1553777"/>
          </a:xfrm>
          <a:prstGeom prst="rect">
            <a:avLst/>
          </a:prstGeom>
          <a:noFill/>
        </p:spPr>
        <p:txBody>
          <a:bodyPr vert="horz" wrap="none" lIns="91440" tIns="45720" rIns="91440" bIns="45720" rtlCol="0" anchor="ctr">
            <a:noAutofit/>
          </a:bodyPr>
          <a:lstStyle/>
          <a:p>
            <a:r>
              <a:rPr lang="ko-KR" altLang="en-US" sz="4000" dirty="0" smtClean="0">
                <a:effectLst>
                  <a:glow rad="228600">
                    <a:schemeClr val="bg1">
                      <a:alpha val="40000"/>
                    </a:schemeClr>
                  </a:glow>
                </a:effectLst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제이씨보드</a:t>
            </a:r>
            <a:r>
              <a:rPr lang="en-US" altLang="ko-KR" sz="4000" dirty="0" smtClean="0">
                <a:effectLst>
                  <a:glow rad="228600">
                    <a:schemeClr val="bg1">
                      <a:alpha val="40000"/>
                    </a:schemeClr>
                  </a:glow>
                </a:effectLst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&amp;</a:t>
            </a:r>
          </a:p>
          <a:p>
            <a:r>
              <a:rPr lang="ko-KR" altLang="en-US" sz="4000" dirty="0" smtClean="0">
                <a:effectLst>
                  <a:glow rad="228600">
                    <a:schemeClr val="bg1">
                      <a:alpha val="40000"/>
                    </a:schemeClr>
                  </a:glow>
                </a:effectLst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엔트리 기초코딩</a:t>
            </a:r>
          </a:p>
        </p:txBody>
      </p:sp>
      <p:grpSp>
        <p:nvGrpSpPr>
          <p:cNvPr id="69" name="그룹 68"/>
          <p:cNvGrpSpPr/>
          <p:nvPr/>
        </p:nvGrpSpPr>
        <p:grpSpPr>
          <a:xfrm>
            <a:off x="4071934" y="2857496"/>
            <a:ext cx="4093766" cy="3293089"/>
            <a:chOff x="1835556" y="2912745"/>
            <a:chExt cx="4093766" cy="3293089"/>
          </a:xfrm>
        </p:grpSpPr>
        <p:grpSp>
          <p:nvGrpSpPr>
            <p:cNvPr id="72" name="그룹 1028"/>
            <p:cNvGrpSpPr/>
            <p:nvPr/>
          </p:nvGrpSpPr>
          <p:grpSpPr>
            <a:xfrm>
              <a:off x="1835556" y="2912745"/>
              <a:ext cx="4093766" cy="3267062"/>
              <a:chOff x="1068067" y="3875407"/>
              <a:chExt cx="4344758" cy="4356083"/>
            </a:xfrm>
          </p:grpSpPr>
          <p:grpSp>
            <p:nvGrpSpPr>
              <p:cNvPr id="83" name="그룹 1026"/>
              <p:cNvGrpSpPr/>
              <p:nvPr/>
            </p:nvGrpSpPr>
            <p:grpSpPr>
              <a:xfrm>
                <a:off x="1127015" y="3924419"/>
                <a:ext cx="4285810" cy="4307071"/>
                <a:chOff x="1127015" y="3924419"/>
                <a:chExt cx="4285810" cy="4307071"/>
              </a:xfrm>
            </p:grpSpPr>
            <p:sp>
              <p:nvSpPr>
                <p:cNvPr id="94" name="직사각형 93"/>
                <p:cNvSpPr/>
                <p:nvPr/>
              </p:nvSpPr>
              <p:spPr>
                <a:xfrm>
                  <a:off x="1127015" y="3924419"/>
                  <a:ext cx="1368152" cy="1368152"/>
                </a:xfrm>
                <a:prstGeom prst="rect">
                  <a:avLst/>
                </a:prstGeom>
                <a:solidFill>
                  <a:srgbClr val="1C88B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95" name="직사각형 94"/>
                <p:cNvSpPr/>
                <p:nvPr/>
              </p:nvSpPr>
              <p:spPr>
                <a:xfrm>
                  <a:off x="2585844" y="3924419"/>
                  <a:ext cx="1368152" cy="1368152"/>
                </a:xfrm>
                <a:prstGeom prst="rect">
                  <a:avLst/>
                </a:prstGeom>
                <a:solidFill>
                  <a:srgbClr val="1C88B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96" name="직사각형 95"/>
                <p:cNvSpPr/>
                <p:nvPr/>
              </p:nvSpPr>
              <p:spPr>
                <a:xfrm>
                  <a:off x="4044673" y="3924419"/>
                  <a:ext cx="1368152" cy="1368152"/>
                </a:xfrm>
                <a:prstGeom prst="rect">
                  <a:avLst/>
                </a:prstGeom>
                <a:solidFill>
                  <a:srgbClr val="1C88B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97" name="직사각형 96"/>
                <p:cNvSpPr/>
                <p:nvPr/>
              </p:nvSpPr>
              <p:spPr>
                <a:xfrm>
                  <a:off x="1127015" y="5393878"/>
                  <a:ext cx="1368152" cy="1368152"/>
                </a:xfrm>
                <a:prstGeom prst="rect">
                  <a:avLst/>
                </a:prstGeom>
                <a:solidFill>
                  <a:srgbClr val="1C88B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98" name="직사각형 97"/>
                <p:cNvSpPr/>
                <p:nvPr/>
              </p:nvSpPr>
              <p:spPr>
                <a:xfrm>
                  <a:off x="2585844" y="5393878"/>
                  <a:ext cx="1368152" cy="1368152"/>
                </a:xfrm>
                <a:prstGeom prst="rect">
                  <a:avLst/>
                </a:prstGeom>
                <a:solidFill>
                  <a:srgbClr val="1C88B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99" name="직사각형 98"/>
                <p:cNvSpPr/>
                <p:nvPr/>
              </p:nvSpPr>
              <p:spPr>
                <a:xfrm>
                  <a:off x="4044673" y="5393878"/>
                  <a:ext cx="1368152" cy="1368152"/>
                </a:xfrm>
                <a:prstGeom prst="rect">
                  <a:avLst/>
                </a:prstGeom>
                <a:solidFill>
                  <a:srgbClr val="1C88B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00" name="직사각형 99"/>
                <p:cNvSpPr/>
                <p:nvPr/>
              </p:nvSpPr>
              <p:spPr>
                <a:xfrm>
                  <a:off x="1127015" y="6863338"/>
                  <a:ext cx="1368152" cy="1368152"/>
                </a:xfrm>
                <a:prstGeom prst="rect">
                  <a:avLst/>
                </a:prstGeom>
                <a:solidFill>
                  <a:srgbClr val="1C88B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01" name="직사각형 100"/>
                <p:cNvSpPr/>
                <p:nvPr/>
              </p:nvSpPr>
              <p:spPr>
                <a:xfrm>
                  <a:off x="2585844" y="6863338"/>
                  <a:ext cx="1368152" cy="1368152"/>
                </a:xfrm>
                <a:prstGeom prst="rect">
                  <a:avLst/>
                </a:prstGeom>
                <a:solidFill>
                  <a:srgbClr val="1C88B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02" name="직사각형 101"/>
                <p:cNvSpPr/>
                <p:nvPr/>
              </p:nvSpPr>
              <p:spPr>
                <a:xfrm>
                  <a:off x="4044673" y="6863338"/>
                  <a:ext cx="1368152" cy="1368152"/>
                </a:xfrm>
                <a:prstGeom prst="rect">
                  <a:avLst/>
                </a:prstGeom>
                <a:solidFill>
                  <a:srgbClr val="1C88B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84" name="그룹 52"/>
              <p:cNvGrpSpPr/>
              <p:nvPr/>
            </p:nvGrpSpPr>
            <p:grpSpPr>
              <a:xfrm>
                <a:off x="1068067" y="3875407"/>
                <a:ext cx="4285810" cy="4307071"/>
                <a:chOff x="1127015" y="3924419"/>
                <a:chExt cx="4285810" cy="4307071"/>
              </a:xfrm>
              <a:solidFill>
                <a:srgbClr val="60B9E8"/>
              </a:solidFill>
            </p:grpSpPr>
            <p:sp>
              <p:nvSpPr>
                <p:cNvPr id="85" name="직사각형 84"/>
                <p:cNvSpPr/>
                <p:nvPr/>
              </p:nvSpPr>
              <p:spPr>
                <a:xfrm>
                  <a:off x="1127015" y="3924419"/>
                  <a:ext cx="1368152" cy="1368152"/>
                </a:xfrm>
                <a:prstGeom prst="rect">
                  <a:avLst/>
                </a:prstGeom>
                <a:grpFill/>
                <a:ln w="3175">
                  <a:solidFill>
                    <a:srgbClr val="B6D8E5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86" name="직사각형 85"/>
                <p:cNvSpPr/>
                <p:nvPr/>
              </p:nvSpPr>
              <p:spPr>
                <a:xfrm>
                  <a:off x="2585844" y="3924419"/>
                  <a:ext cx="1368152" cy="1368152"/>
                </a:xfrm>
                <a:prstGeom prst="rect">
                  <a:avLst/>
                </a:prstGeom>
                <a:solidFill>
                  <a:srgbClr val="0379AF"/>
                </a:solidFill>
                <a:ln w="3175">
                  <a:solidFill>
                    <a:srgbClr val="B6D8E5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ko-KR" altLang="en-US" sz="1200">
                    <a:latin typeface="나눔고딕" panose="020D0604000000000000" pitchFamily="50" charset="-127"/>
                    <a:ea typeface="나눔고딕" panose="020D0604000000000000" pitchFamily="50" charset="-127"/>
                  </a:endParaRPr>
                </a:p>
              </p:txBody>
            </p:sp>
            <p:sp>
              <p:nvSpPr>
                <p:cNvPr id="87" name="직사각형 86"/>
                <p:cNvSpPr/>
                <p:nvPr/>
              </p:nvSpPr>
              <p:spPr>
                <a:xfrm>
                  <a:off x="4044673" y="3924419"/>
                  <a:ext cx="1368152" cy="1368152"/>
                </a:xfrm>
                <a:prstGeom prst="rect">
                  <a:avLst/>
                </a:prstGeom>
                <a:grpFill/>
                <a:ln w="3175">
                  <a:solidFill>
                    <a:srgbClr val="B6D8E5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88" name="직사각형 87"/>
                <p:cNvSpPr/>
                <p:nvPr/>
              </p:nvSpPr>
              <p:spPr>
                <a:xfrm>
                  <a:off x="1127015" y="5393878"/>
                  <a:ext cx="1368152" cy="1368152"/>
                </a:xfrm>
                <a:prstGeom prst="rect">
                  <a:avLst/>
                </a:prstGeom>
                <a:solidFill>
                  <a:srgbClr val="0379AF"/>
                </a:solidFill>
                <a:ln w="3175">
                  <a:solidFill>
                    <a:srgbClr val="B6D8E5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89" name="직사각형 88"/>
                <p:cNvSpPr/>
                <p:nvPr/>
              </p:nvSpPr>
              <p:spPr>
                <a:xfrm>
                  <a:off x="2585844" y="5393878"/>
                  <a:ext cx="1368152" cy="1368152"/>
                </a:xfrm>
                <a:prstGeom prst="rect">
                  <a:avLst/>
                </a:prstGeom>
                <a:grpFill/>
                <a:ln w="3175">
                  <a:solidFill>
                    <a:srgbClr val="B6D8E5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90" name="직사각형 89"/>
                <p:cNvSpPr/>
                <p:nvPr/>
              </p:nvSpPr>
              <p:spPr>
                <a:xfrm>
                  <a:off x="4044673" y="5393878"/>
                  <a:ext cx="1368152" cy="1368152"/>
                </a:xfrm>
                <a:prstGeom prst="rect">
                  <a:avLst/>
                </a:prstGeom>
                <a:grpFill/>
                <a:ln w="3175">
                  <a:solidFill>
                    <a:srgbClr val="B6D8E5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91" name="직사각형 90"/>
                <p:cNvSpPr/>
                <p:nvPr/>
              </p:nvSpPr>
              <p:spPr>
                <a:xfrm>
                  <a:off x="1127015" y="6863338"/>
                  <a:ext cx="1368152" cy="1368152"/>
                </a:xfrm>
                <a:prstGeom prst="rect">
                  <a:avLst/>
                </a:prstGeom>
                <a:grpFill/>
                <a:ln w="3175">
                  <a:solidFill>
                    <a:srgbClr val="B6D8E5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92" name="직사각형 91"/>
                <p:cNvSpPr/>
                <p:nvPr/>
              </p:nvSpPr>
              <p:spPr>
                <a:xfrm>
                  <a:off x="2585844" y="6863338"/>
                  <a:ext cx="1368152" cy="1368152"/>
                </a:xfrm>
                <a:prstGeom prst="rect">
                  <a:avLst/>
                </a:prstGeom>
                <a:solidFill>
                  <a:srgbClr val="60B9E8"/>
                </a:solidFill>
                <a:ln w="3175">
                  <a:solidFill>
                    <a:srgbClr val="B6D8E5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93" name="직사각형 92"/>
                <p:cNvSpPr/>
                <p:nvPr/>
              </p:nvSpPr>
              <p:spPr>
                <a:xfrm>
                  <a:off x="4044673" y="6863338"/>
                  <a:ext cx="1368152" cy="1368152"/>
                </a:xfrm>
                <a:prstGeom prst="rect">
                  <a:avLst/>
                </a:prstGeom>
                <a:solidFill>
                  <a:srgbClr val="0379AF"/>
                </a:solidFill>
                <a:ln w="3175">
                  <a:solidFill>
                    <a:srgbClr val="B6D8E5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</p:grpSp>
        <p:sp>
          <p:nvSpPr>
            <p:cNvPr id="73" name="TextBox 72"/>
            <p:cNvSpPr txBox="1"/>
            <p:nvPr/>
          </p:nvSpPr>
          <p:spPr>
            <a:xfrm>
              <a:off x="3359861" y="3262692"/>
              <a:ext cx="350262" cy="6771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2000" dirty="0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rPr>
                <a:t>01</a:t>
              </a:r>
            </a:p>
            <a:p>
              <a:endParaRPr lang="ko-KR" altLang="en-US" dirty="0"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</a:endParaRPr>
            </a:p>
          </p:txBody>
        </p:sp>
        <p:sp>
          <p:nvSpPr>
            <p:cNvPr id="74" name="TextBox 73"/>
            <p:cNvSpPr txBox="1"/>
            <p:nvPr/>
          </p:nvSpPr>
          <p:spPr>
            <a:xfrm>
              <a:off x="1901931" y="4396341"/>
              <a:ext cx="35026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2000" dirty="0" smtClean="0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rPr>
                <a:t>02</a:t>
              </a:r>
              <a:endParaRPr lang="en-US" altLang="ko-KR" sz="2000" dirty="0"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</a:endParaRPr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4628769" y="5528726"/>
              <a:ext cx="350262" cy="6771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2000" dirty="0" smtClean="0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rPr>
                <a:t>03</a:t>
              </a:r>
              <a:endParaRPr lang="en-US" altLang="ko-KR" sz="2000" dirty="0"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</a:endParaRPr>
            </a:p>
            <a:p>
              <a:endParaRPr lang="ko-KR" altLang="en-US" dirty="0"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</a:endParaRPr>
            </a:p>
          </p:txBody>
        </p:sp>
        <p:pic>
          <p:nvPicPr>
            <p:cNvPr id="76" name="그림 75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3706158" y="3066233"/>
              <a:ext cx="583370" cy="510134"/>
            </a:xfrm>
            <a:prstGeom prst="rect">
              <a:avLst/>
            </a:prstGeom>
          </p:spPr>
        </p:pic>
        <p:pic>
          <p:nvPicPr>
            <p:cNvPr id="77" name="그림 76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2292335" y="4141275"/>
              <a:ext cx="583370" cy="510134"/>
            </a:xfrm>
            <a:prstGeom prst="rect">
              <a:avLst/>
            </a:prstGeom>
          </p:spPr>
        </p:pic>
        <p:pic>
          <p:nvPicPr>
            <p:cNvPr id="78" name="그림 77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5026496" y="5341758"/>
              <a:ext cx="583370" cy="510134"/>
            </a:xfrm>
            <a:prstGeom prst="rect">
              <a:avLst/>
            </a:prstGeom>
          </p:spPr>
        </p:pic>
        <p:pic>
          <p:nvPicPr>
            <p:cNvPr id="79" name="그림 78"/>
            <p:cNvPicPr/>
            <p:nvPr/>
          </p:nvPicPr>
          <p:blipFill>
            <a:blip r:embed="rId5" cstate="print"/>
            <a:srcRect l="1265" t="2817"/>
            <a:stretch>
              <a:fillRect/>
            </a:stretch>
          </p:blipFill>
          <p:spPr bwMode="auto">
            <a:xfrm>
              <a:off x="3291385" y="2964352"/>
              <a:ext cx="1119370" cy="891000"/>
            </a:xfrm>
            <a:prstGeom prst="foldedCorner">
              <a:avLst>
                <a:gd name="adj" fmla="val 0"/>
              </a:avLst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0" name="그림 79"/>
            <p:cNvPicPr preferRelativeResize="0"/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1930417" y="4081336"/>
              <a:ext cx="1119370" cy="891000"/>
            </a:xfrm>
            <a:prstGeom prst="foldedCorner">
              <a:avLst>
                <a:gd name="adj" fmla="val 0"/>
              </a:avLst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1" name="그림 80"/>
            <p:cNvPicPr/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4690172" y="5190155"/>
              <a:ext cx="1119370" cy="891000"/>
            </a:xfrm>
            <a:prstGeom prst="foldedCorner">
              <a:avLst>
                <a:gd name="adj" fmla="val 0"/>
              </a:avLst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2" name="그림 81"/>
            <p:cNvPicPr/>
            <p:nvPr/>
          </p:nvPicPr>
          <p:blipFill>
            <a:blip r:embed="rId8" cstate="print"/>
            <a:srcRect l="4129" r="3902"/>
            <a:stretch>
              <a:fillRect/>
            </a:stretch>
          </p:blipFill>
          <p:spPr bwMode="auto">
            <a:xfrm>
              <a:off x="4663889" y="4085927"/>
              <a:ext cx="1119370" cy="891000"/>
            </a:xfrm>
            <a:prstGeom prst="foldedCorner">
              <a:avLst>
                <a:gd name="adj" fmla="val 0"/>
              </a:avLst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44" name="그룹 43"/>
          <p:cNvGrpSpPr/>
          <p:nvPr/>
        </p:nvGrpSpPr>
        <p:grpSpPr>
          <a:xfrm>
            <a:off x="1500166" y="1071546"/>
            <a:ext cx="2428892" cy="2411825"/>
            <a:chOff x="1285852" y="1071546"/>
            <a:chExt cx="3013615" cy="2992439"/>
          </a:xfrm>
        </p:grpSpPr>
        <p:grpSp>
          <p:nvGrpSpPr>
            <p:cNvPr id="42" name="그룹 41"/>
            <p:cNvGrpSpPr/>
            <p:nvPr/>
          </p:nvGrpSpPr>
          <p:grpSpPr>
            <a:xfrm>
              <a:off x="1285852" y="1071546"/>
              <a:ext cx="3013615" cy="2992439"/>
              <a:chOff x="2066650" y="1907704"/>
              <a:chExt cx="3166796" cy="3195336"/>
            </a:xfrm>
          </p:grpSpPr>
          <p:pic>
            <p:nvPicPr>
              <p:cNvPr id="63" name="그림 62"/>
              <p:cNvPicPr>
                <a:picLocks noChangeAspect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tretch>
                <a:fillRect/>
              </a:stretch>
            </p:blipFill>
            <p:spPr>
              <a:xfrm>
                <a:off x="2667203" y="1907704"/>
                <a:ext cx="2566243" cy="3195336"/>
              </a:xfrm>
              <a:prstGeom prst="rect">
                <a:avLst/>
              </a:prstGeom>
            </p:spPr>
          </p:pic>
          <p:sp>
            <p:nvSpPr>
              <p:cNvPr id="64" name="타원 63"/>
              <p:cNvSpPr/>
              <p:nvPr/>
            </p:nvSpPr>
            <p:spPr>
              <a:xfrm>
                <a:off x="2066650" y="2559968"/>
                <a:ext cx="2026098" cy="2026098"/>
              </a:xfrm>
              <a:prstGeom prst="ellipse">
                <a:avLst/>
              </a:prstGeom>
              <a:solidFill>
                <a:srgbClr val="31A4D8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5" name="타원 64"/>
              <p:cNvSpPr/>
              <p:nvPr/>
            </p:nvSpPr>
            <p:spPr>
              <a:xfrm>
                <a:off x="2226342" y="2719660"/>
                <a:ext cx="1706714" cy="170671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pic>
          <p:nvPicPr>
            <p:cNvPr id="103" name="Picture 2" descr="C:\Users\이미선\Dropbox\창업지원자료\회사 설립 자료\CI_주니랩20140305\로고영문-대.png"/>
            <p:cNvPicPr>
              <a:picLocks noChangeAspect="1" noChangeArrowheads="1"/>
            </p:cNvPicPr>
            <p:nvPr/>
          </p:nvPicPr>
          <p:blipFill>
            <a:blip r:embed="rId10"/>
            <a:srcRect/>
            <a:stretch>
              <a:fillRect/>
            </a:stretch>
          </p:blipFill>
          <p:spPr bwMode="auto">
            <a:xfrm>
              <a:off x="1453582" y="2457443"/>
              <a:ext cx="1618220" cy="357190"/>
            </a:xfrm>
            <a:prstGeom prst="rect">
              <a:avLst/>
            </a:prstGeom>
            <a:noFill/>
          </p:spPr>
        </p:pic>
      </p:grpSp>
      <p:pic>
        <p:nvPicPr>
          <p:cNvPr id="14342" name="Picture 6" descr="엔트리 Entry 엔트리 Entry Added A New, 60% OFF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1285852" y="3500438"/>
            <a:ext cx="2260707" cy="278608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616806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/>
        </p:nvSpPr>
        <p:spPr>
          <a:xfrm>
            <a:off x="571472" y="500042"/>
            <a:ext cx="742955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</a:pPr>
            <a:r>
              <a:rPr lang="ko-KR" altLang="en-US" sz="1600" b="1" spc="-150" dirty="0" smtClean="0">
                <a:ln w="3175">
                  <a:noFill/>
                </a:ln>
                <a:solidFill>
                  <a:srgbClr val="CC3399"/>
                </a:solidFill>
                <a:sym typeface="Wingdings"/>
              </a:rPr>
              <a:t>제어 예제 보기</a:t>
            </a:r>
            <a:r>
              <a:rPr lang="en-US" altLang="ko-KR" sz="1600" b="1" spc="-150" dirty="0" smtClean="0">
                <a:ln w="3175">
                  <a:noFill/>
                </a:ln>
                <a:solidFill>
                  <a:srgbClr val="CC3399"/>
                </a:solidFill>
                <a:sym typeface="Wingdings"/>
              </a:rPr>
              <a:t>[Ⅰ] - </a:t>
            </a:r>
            <a:r>
              <a:rPr lang="ko-KR" altLang="en-US" sz="1600" b="1" spc="-150" dirty="0" smtClean="0">
                <a:ln w="3175">
                  <a:noFill/>
                </a:ln>
                <a:solidFill>
                  <a:srgbClr val="CC3399"/>
                </a:solidFill>
                <a:sym typeface="Wingdings"/>
              </a:rPr>
              <a:t>반복하기</a:t>
            </a:r>
            <a:endParaRPr lang="en-US" altLang="ko-KR" sz="1600" b="1" spc="-150" dirty="0" smtClean="0">
              <a:ln w="3175">
                <a:noFill/>
              </a:ln>
              <a:solidFill>
                <a:srgbClr val="CC3399"/>
              </a:solidFill>
              <a:sym typeface="Wingdings"/>
            </a:endParaRPr>
          </a:p>
        </p:txBody>
      </p:sp>
      <p:pic>
        <p:nvPicPr>
          <p:cNvPr id="8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1078690"/>
            <a:ext cx="7643866" cy="63579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sp>
        <p:nvSpPr>
          <p:cNvPr id="64" name="사각형 설명선 63"/>
          <p:cNvSpPr/>
          <p:nvPr/>
        </p:nvSpPr>
        <p:spPr>
          <a:xfrm>
            <a:off x="857224" y="4286256"/>
            <a:ext cx="3714776" cy="1869178"/>
          </a:xfrm>
          <a:prstGeom prst="wedgeRectCallout">
            <a:avLst>
              <a:gd name="adj1" fmla="val 20903"/>
              <a:gd name="adj2" fmla="val -61859"/>
            </a:avLst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9" name="직사각형 68"/>
          <p:cNvSpPr/>
          <p:nvPr/>
        </p:nvSpPr>
        <p:spPr>
          <a:xfrm>
            <a:off x="940445" y="4402127"/>
            <a:ext cx="344104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000" smtClean="0">
                <a:sym typeface="Wingdings 2"/>
              </a:rPr>
              <a:t></a:t>
            </a:r>
            <a:r>
              <a:rPr lang="en-US" altLang="ko-KR" sz="1000" smtClean="0">
                <a:sym typeface="Wingdings 2"/>
              </a:rPr>
              <a:t>~</a:t>
            </a:r>
            <a:r>
              <a:rPr lang="ko-KR" altLang="en-US" sz="1000" smtClean="0"/>
              <a:t> 명령어를 순서대로 </a:t>
            </a:r>
            <a:r>
              <a:rPr lang="en-US" altLang="ko-KR" sz="1000" smtClean="0">
                <a:sym typeface="Wingdings 2"/>
              </a:rPr>
              <a:t></a:t>
            </a:r>
            <a:r>
              <a:rPr lang="ko-KR" altLang="en-US" sz="1000" smtClean="0">
                <a:sym typeface="Wingdings 2"/>
              </a:rPr>
              <a:t>번 명령어 </a:t>
            </a:r>
            <a:r>
              <a:rPr lang="ko-KR" altLang="en-US" sz="1000" smtClean="0">
                <a:solidFill>
                  <a:srgbClr val="FF0000"/>
                </a:solidFill>
                <a:sym typeface="Wingdings 2"/>
              </a:rPr>
              <a:t>횟수만큼 반복</a:t>
            </a:r>
            <a:r>
              <a:rPr lang="ko-KR" altLang="en-US" sz="1000" smtClean="0">
                <a:sym typeface="Wingdings 2"/>
              </a:rPr>
              <a:t>한다</a:t>
            </a:r>
            <a:r>
              <a:rPr lang="en-US" altLang="ko-KR" sz="1000" smtClean="0">
                <a:sym typeface="Wingdings 2"/>
              </a:rPr>
              <a:t>.</a:t>
            </a:r>
            <a:endParaRPr lang="ko-KR" altLang="en-US" sz="1000"/>
          </a:p>
        </p:txBody>
      </p:sp>
      <p:sp>
        <p:nvSpPr>
          <p:cNvPr id="10" name="직사각형 9"/>
          <p:cNvSpPr/>
          <p:nvPr/>
        </p:nvSpPr>
        <p:spPr>
          <a:xfrm>
            <a:off x="924695" y="4586438"/>
            <a:ext cx="303621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000" dirty="0" smtClean="0">
                <a:sym typeface="Wingdings 2"/>
              </a:rPr>
              <a:t>번 </a:t>
            </a:r>
            <a:r>
              <a:rPr lang="en-US" altLang="ko-KR" sz="1000" dirty="0" smtClean="0">
                <a:sym typeface="Wingdings 2"/>
              </a:rPr>
              <a:t>- </a:t>
            </a:r>
            <a:r>
              <a:rPr lang="ko-KR" altLang="en-US" sz="1000" dirty="0" smtClean="0">
                <a:sym typeface="Wingdings 2"/>
              </a:rPr>
              <a:t>오브젝트가</a:t>
            </a:r>
            <a:r>
              <a:rPr lang="ko-KR" altLang="en-US" sz="1000" dirty="0" smtClean="0"/>
              <a:t> 좌표 </a:t>
            </a:r>
            <a:r>
              <a:rPr lang="en-US" altLang="ko-KR" sz="1000" dirty="0" smtClean="0"/>
              <a:t>10</a:t>
            </a:r>
            <a:r>
              <a:rPr lang="ko-KR" altLang="en-US" sz="1000" dirty="0" smtClean="0"/>
              <a:t>만큼 앞으로 움직인다</a:t>
            </a:r>
            <a:r>
              <a:rPr lang="en-US" altLang="ko-KR" sz="1000" dirty="0" smtClean="0"/>
              <a:t>.</a:t>
            </a:r>
          </a:p>
          <a:p>
            <a:pPr>
              <a:lnSpc>
                <a:spcPct val="150000"/>
              </a:lnSpc>
            </a:pPr>
            <a:r>
              <a:rPr lang="ko-KR" altLang="en-US" sz="1000" dirty="0" smtClean="0">
                <a:sym typeface="Wingdings 2"/>
              </a:rPr>
              <a:t>번 </a:t>
            </a:r>
            <a:r>
              <a:rPr lang="en-US" altLang="ko-KR" sz="1000" dirty="0" smtClean="0">
                <a:sym typeface="Wingdings 2"/>
              </a:rPr>
              <a:t>- </a:t>
            </a:r>
            <a:r>
              <a:rPr lang="ko-KR" altLang="en-US" sz="1000" dirty="0" smtClean="0">
                <a:sym typeface="Wingdings 2"/>
              </a:rPr>
              <a:t>오브젝트</a:t>
            </a:r>
            <a:r>
              <a:rPr lang="ko-KR" altLang="en-US" sz="1000" dirty="0" smtClean="0"/>
              <a:t> </a:t>
            </a:r>
            <a:r>
              <a:rPr lang="en-US" altLang="ko-KR" sz="1000" dirty="0" smtClean="0"/>
              <a:t>1</a:t>
            </a:r>
            <a:r>
              <a:rPr lang="ko-KR" altLang="en-US" sz="1000" dirty="0" smtClean="0"/>
              <a:t>초 기다린다</a:t>
            </a:r>
            <a:r>
              <a:rPr lang="en-US" altLang="ko-KR" sz="1000" dirty="0" smtClean="0"/>
              <a:t>.</a:t>
            </a:r>
            <a:endParaRPr lang="ko-KR" altLang="en-US" sz="1000" dirty="0"/>
          </a:p>
        </p:txBody>
      </p:sp>
      <p:sp>
        <p:nvSpPr>
          <p:cNvPr id="11" name="사각형 설명선 10"/>
          <p:cNvSpPr/>
          <p:nvPr/>
        </p:nvSpPr>
        <p:spPr>
          <a:xfrm>
            <a:off x="4786314" y="4754414"/>
            <a:ext cx="3643337" cy="1674981"/>
          </a:xfrm>
          <a:prstGeom prst="wedgeRectCallout">
            <a:avLst>
              <a:gd name="adj1" fmla="val 10255"/>
              <a:gd name="adj2" fmla="val -69068"/>
            </a:avLst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직사각형 11"/>
          <p:cNvSpPr/>
          <p:nvPr/>
        </p:nvSpPr>
        <p:spPr>
          <a:xfrm>
            <a:off x="4929190" y="4837642"/>
            <a:ext cx="3508512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000" smtClean="0">
                <a:sym typeface="Wingdings 2"/>
              </a:rPr>
              <a:t></a:t>
            </a:r>
            <a:r>
              <a:rPr lang="en-US" altLang="ko-KR" sz="1000" smtClean="0">
                <a:sym typeface="Wingdings 2"/>
              </a:rPr>
              <a:t>~</a:t>
            </a:r>
            <a:r>
              <a:rPr lang="ko-KR" altLang="en-US" sz="1000" smtClean="0"/>
              <a:t> 명령어를 순서대로 </a:t>
            </a:r>
            <a:r>
              <a:rPr lang="en-US" altLang="ko-KR" sz="1000" smtClean="0">
                <a:sym typeface="Wingdings 2"/>
              </a:rPr>
              <a:t></a:t>
            </a:r>
            <a:r>
              <a:rPr lang="ko-KR" altLang="en-US" sz="1000" smtClean="0">
                <a:sym typeface="Wingdings 2"/>
              </a:rPr>
              <a:t>번 명령어 </a:t>
            </a:r>
            <a:r>
              <a:rPr lang="ko-KR" altLang="en-US" sz="1000" smtClean="0">
                <a:solidFill>
                  <a:srgbClr val="FF0000"/>
                </a:solidFill>
                <a:sym typeface="Wingdings 2"/>
              </a:rPr>
              <a:t>무한 반복</a:t>
            </a:r>
            <a:r>
              <a:rPr lang="ko-KR" altLang="en-US" sz="1000" smtClean="0">
                <a:sym typeface="Wingdings 2"/>
              </a:rPr>
              <a:t>한다</a:t>
            </a:r>
            <a:r>
              <a:rPr lang="en-US" altLang="ko-KR" sz="1000" smtClean="0">
                <a:sym typeface="Wingdings 2"/>
              </a:rPr>
              <a:t>.</a:t>
            </a:r>
            <a:endParaRPr lang="ko-KR" altLang="en-US" sz="1000"/>
          </a:p>
        </p:txBody>
      </p:sp>
      <p:sp>
        <p:nvSpPr>
          <p:cNvPr id="13" name="직사각형 12"/>
          <p:cNvSpPr/>
          <p:nvPr/>
        </p:nvSpPr>
        <p:spPr>
          <a:xfrm>
            <a:off x="4929191" y="5006351"/>
            <a:ext cx="296874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000" dirty="0" smtClean="0">
                <a:sym typeface="Wingdings 2"/>
              </a:rPr>
              <a:t> 오브젝트</a:t>
            </a:r>
            <a:r>
              <a:rPr lang="ko-KR" altLang="en-US" sz="1000" dirty="0" smtClean="0"/>
              <a:t>를 좌표 </a:t>
            </a:r>
            <a:r>
              <a:rPr lang="en-US" altLang="ko-KR" sz="1000" dirty="0" smtClean="0"/>
              <a:t>10</a:t>
            </a:r>
            <a:r>
              <a:rPr lang="ko-KR" altLang="en-US" sz="1000" dirty="0" smtClean="0"/>
              <a:t>만큼 앞으로 움직인다</a:t>
            </a:r>
            <a:r>
              <a:rPr lang="en-US" altLang="ko-KR" sz="1000" dirty="0" smtClean="0"/>
              <a:t>.</a:t>
            </a:r>
          </a:p>
          <a:p>
            <a:pPr>
              <a:lnSpc>
                <a:spcPct val="150000"/>
              </a:lnSpc>
            </a:pPr>
            <a:r>
              <a:rPr lang="ko-KR" altLang="en-US" sz="1000" dirty="0" smtClean="0">
                <a:sym typeface="Wingdings 2"/>
              </a:rPr>
              <a:t> 오브젝트</a:t>
            </a:r>
            <a:r>
              <a:rPr lang="ko-KR" altLang="en-US" sz="1000" dirty="0" smtClean="0"/>
              <a:t>를 </a:t>
            </a:r>
            <a:r>
              <a:rPr lang="en-US" altLang="ko-KR" sz="1000" dirty="0" smtClean="0"/>
              <a:t>1</a:t>
            </a:r>
            <a:r>
              <a:rPr lang="ko-KR" altLang="en-US" sz="1000" dirty="0" smtClean="0"/>
              <a:t>초 기다린다</a:t>
            </a:r>
            <a:r>
              <a:rPr lang="en-US" altLang="ko-KR" sz="1000" dirty="0" smtClean="0"/>
              <a:t>.</a:t>
            </a:r>
            <a:endParaRPr lang="ko-KR" altLang="en-US" sz="1000" dirty="0"/>
          </a:p>
        </p:txBody>
      </p:sp>
      <p:cxnSp>
        <p:nvCxnSpPr>
          <p:cNvPr id="65" name="직선 화살표 연결선 64"/>
          <p:cNvCxnSpPr/>
          <p:nvPr/>
        </p:nvCxnSpPr>
        <p:spPr>
          <a:xfrm rot="5400000">
            <a:off x="7759461" y="6073564"/>
            <a:ext cx="270000" cy="1287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직사각형 69"/>
          <p:cNvSpPr/>
          <p:nvPr/>
        </p:nvSpPr>
        <p:spPr>
          <a:xfrm>
            <a:off x="7628046" y="6183175"/>
            <a:ext cx="80160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000" b="1" dirty="0" smtClean="0">
                <a:solidFill>
                  <a:srgbClr val="C00000"/>
                </a:solidFill>
                <a:latin typeface="+mn-ea"/>
              </a:rPr>
              <a:t>무한반복</a:t>
            </a:r>
            <a:endParaRPr lang="en-US" altLang="ko-KR" sz="1000" b="1" dirty="0" smtClean="0">
              <a:solidFill>
                <a:srgbClr val="C00000"/>
              </a:solidFill>
              <a:latin typeface="+mn-ea"/>
            </a:endParaRPr>
          </a:p>
        </p:txBody>
      </p:sp>
      <p:sp>
        <p:nvSpPr>
          <p:cNvPr id="73" name="타원 72"/>
          <p:cNvSpPr/>
          <p:nvPr/>
        </p:nvSpPr>
        <p:spPr>
          <a:xfrm>
            <a:off x="6683446" y="5754546"/>
            <a:ext cx="67472" cy="53579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4" name="타원 73"/>
          <p:cNvSpPr/>
          <p:nvPr/>
        </p:nvSpPr>
        <p:spPr>
          <a:xfrm>
            <a:off x="6827384" y="5754546"/>
            <a:ext cx="67472" cy="53579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5" name="타원 74"/>
          <p:cNvSpPr/>
          <p:nvPr/>
        </p:nvSpPr>
        <p:spPr>
          <a:xfrm>
            <a:off x="6971322" y="5754546"/>
            <a:ext cx="67472" cy="53579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6" name="타원 75"/>
          <p:cNvSpPr/>
          <p:nvPr/>
        </p:nvSpPr>
        <p:spPr>
          <a:xfrm>
            <a:off x="7223217" y="5754546"/>
            <a:ext cx="67472" cy="53579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7" name="타원 76"/>
          <p:cNvSpPr/>
          <p:nvPr/>
        </p:nvSpPr>
        <p:spPr>
          <a:xfrm>
            <a:off x="7349165" y="5754546"/>
            <a:ext cx="67472" cy="53579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8" name="타원 77"/>
          <p:cNvSpPr/>
          <p:nvPr/>
        </p:nvSpPr>
        <p:spPr>
          <a:xfrm>
            <a:off x="7493103" y="5754546"/>
            <a:ext cx="67472" cy="53579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9" name="직사각형 78"/>
          <p:cNvSpPr/>
          <p:nvPr/>
        </p:nvSpPr>
        <p:spPr>
          <a:xfrm>
            <a:off x="2571736" y="2580497"/>
            <a:ext cx="540426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200" dirty="0" smtClean="0">
                <a:sym typeface="Wingdings 2"/>
              </a:rPr>
              <a:t> </a:t>
            </a:r>
            <a:r>
              <a:rPr lang="ko-KR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블록</a:t>
            </a:r>
            <a:r>
              <a:rPr lang="en-US" altLang="ko-KR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 </a:t>
            </a:r>
            <a:r>
              <a:rPr lang="ko-KR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움직임</a:t>
            </a:r>
            <a:r>
              <a:rPr lang="en-US" altLang="ko-KR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 “</a:t>
            </a:r>
            <a:r>
              <a:rPr lang="ko-KR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이동방향으로 </a:t>
            </a:r>
            <a:r>
              <a:rPr lang="en-US" altLang="ko-KR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(10)</a:t>
            </a:r>
            <a:r>
              <a:rPr lang="ko-KR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만큼 움직이기</a:t>
            </a:r>
            <a:r>
              <a:rPr lang="en-US" altLang="ko-KR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”</a:t>
            </a:r>
            <a:r>
              <a:rPr lang="ko-KR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 블록 드래그 한다</a:t>
            </a:r>
            <a:r>
              <a:rPr lang="en-US" altLang="ko-KR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.</a:t>
            </a:r>
            <a:endParaRPr lang="en-US" altLang="ko-KR" sz="1200" dirty="0" smtClean="0">
              <a:solidFill>
                <a:schemeClr val="tx1">
                  <a:lumMod val="95000"/>
                  <a:lumOff val="5000"/>
                </a:schemeClr>
              </a:solidFill>
              <a:latin typeface="+mn-ea"/>
            </a:endParaRPr>
          </a:p>
        </p:txBody>
      </p:sp>
      <p:sp>
        <p:nvSpPr>
          <p:cNvPr id="80" name="직사각형 79"/>
          <p:cNvSpPr/>
          <p:nvPr/>
        </p:nvSpPr>
        <p:spPr>
          <a:xfrm>
            <a:off x="4597019" y="2969594"/>
            <a:ext cx="4046947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200" dirty="0" smtClean="0">
                <a:sym typeface="Wingdings 2"/>
              </a:rPr>
              <a:t> 블록 </a:t>
            </a:r>
            <a:r>
              <a:rPr lang="en-US" altLang="ko-KR" sz="1200" dirty="0" smtClean="0">
                <a:sym typeface="Wingdings" pitchFamily="2" charset="2"/>
              </a:rPr>
              <a:t> </a:t>
            </a:r>
            <a:r>
              <a:rPr lang="ko-KR" altLang="en-US" sz="1200" dirty="0" smtClean="0">
                <a:sym typeface="Wingdings" pitchFamily="2" charset="2"/>
              </a:rPr>
              <a:t>흐름 </a:t>
            </a:r>
            <a:r>
              <a:rPr lang="en-US" altLang="ko-KR" sz="1200" dirty="0" smtClean="0">
                <a:sym typeface="Wingdings" pitchFamily="2" charset="2"/>
              </a:rPr>
              <a:t> “(1)</a:t>
            </a:r>
            <a:r>
              <a:rPr lang="ko-KR" altLang="en-US" sz="1200" dirty="0" smtClean="0">
                <a:sym typeface="Wingdings" pitchFamily="2" charset="2"/>
              </a:rPr>
              <a:t>초 기다리기</a:t>
            </a:r>
            <a:r>
              <a:rPr lang="en-US" altLang="ko-KR" sz="1200" dirty="0" smtClean="0">
                <a:sym typeface="Wingdings" pitchFamily="2" charset="2"/>
              </a:rPr>
              <a:t>”</a:t>
            </a:r>
            <a:r>
              <a:rPr lang="ko-KR" altLang="en-US" sz="1200" dirty="0" smtClean="0">
                <a:sym typeface="Wingdings" pitchFamily="2" charset="2"/>
              </a:rPr>
              <a:t> 블록 드래그 한다</a:t>
            </a:r>
            <a:r>
              <a:rPr lang="en-US" altLang="ko-KR" sz="1200" dirty="0" smtClean="0">
                <a:sym typeface="Wingdings" pitchFamily="2" charset="2"/>
              </a:rPr>
              <a:t>.</a:t>
            </a:r>
            <a:endParaRPr lang="en-US" altLang="ko-KR" sz="1200" dirty="0" smtClean="0">
              <a:solidFill>
                <a:schemeClr val="tx1">
                  <a:lumMod val="95000"/>
                  <a:lumOff val="5000"/>
                </a:schemeClr>
              </a:solidFill>
              <a:latin typeface="+mn-ea"/>
            </a:endParaRPr>
          </a:p>
        </p:txBody>
      </p:sp>
      <p:sp>
        <p:nvSpPr>
          <p:cNvPr id="81" name="직사각형 80"/>
          <p:cNvSpPr/>
          <p:nvPr/>
        </p:nvSpPr>
        <p:spPr>
          <a:xfrm>
            <a:off x="2271182" y="1857364"/>
            <a:ext cx="471680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</a:t>
            </a:r>
            <a:r>
              <a:rPr lang="ko-KR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블록</a:t>
            </a:r>
            <a:r>
              <a:rPr lang="en-US" altLang="ko-KR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</a:t>
            </a:r>
            <a:r>
              <a:rPr lang="ko-KR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 제어</a:t>
            </a:r>
            <a:r>
              <a:rPr lang="en-US" altLang="ko-KR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 “(10)</a:t>
            </a:r>
            <a:r>
              <a:rPr lang="ko-KR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번 반복하기</a:t>
            </a:r>
            <a:r>
              <a:rPr lang="en-US" altLang="ko-KR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”</a:t>
            </a:r>
            <a:r>
              <a:rPr lang="ko-KR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 블록을 드래그 한다</a:t>
            </a:r>
            <a:r>
              <a:rPr lang="en-US" altLang="ko-KR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.</a:t>
            </a:r>
            <a:endParaRPr lang="en-US" altLang="ko-KR" sz="1200" dirty="0" smtClean="0">
              <a:solidFill>
                <a:schemeClr val="tx1">
                  <a:lumMod val="95000"/>
                  <a:lumOff val="5000"/>
                </a:schemeClr>
              </a:solidFill>
              <a:latin typeface="+mn-ea"/>
            </a:endParaRPr>
          </a:p>
        </p:txBody>
      </p:sp>
      <p:sp>
        <p:nvSpPr>
          <p:cNvPr id="84" name="직사각형 83"/>
          <p:cNvSpPr/>
          <p:nvPr/>
        </p:nvSpPr>
        <p:spPr>
          <a:xfrm>
            <a:off x="4597019" y="3214686"/>
            <a:ext cx="2410947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200" dirty="0" smtClean="0">
                <a:sym typeface="Wingdings 2"/>
              </a:rPr>
              <a:t></a:t>
            </a:r>
            <a:r>
              <a:rPr lang="ko-KR" altLang="en-US" sz="1200" dirty="0" smtClean="0">
                <a:sym typeface="Wingdings 2"/>
              </a:rPr>
              <a:t> 반복 횟수를 입력한다</a:t>
            </a:r>
            <a:r>
              <a:rPr lang="en-US" altLang="ko-KR" sz="1200" dirty="0" smtClean="0">
                <a:sym typeface="Wingdings 2"/>
              </a:rPr>
              <a:t>.</a:t>
            </a:r>
            <a:endParaRPr lang="en-US" altLang="ko-KR" sz="1200" dirty="0" smtClean="0">
              <a:solidFill>
                <a:schemeClr val="tx1">
                  <a:lumMod val="95000"/>
                  <a:lumOff val="5000"/>
                </a:schemeClr>
              </a:solidFill>
              <a:latin typeface="+mn-ea"/>
            </a:endParaRPr>
          </a:p>
        </p:txBody>
      </p:sp>
      <p:sp>
        <p:nvSpPr>
          <p:cNvPr id="67" name="직사각형 66"/>
          <p:cNvSpPr/>
          <p:nvPr/>
        </p:nvSpPr>
        <p:spPr>
          <a:xfrm>
            <a:off x="4286248" y="1134343"/>
            <a:ext cx="407196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어떤 동작을 반복시키고자 할 경우 반복하기 블록을 사용한다</a:t>
            </a:r>
            <a:r>
              <a:rPr lang="en-US" altLang="ko-KR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. </a:t>
            </a:r>
            <a:r>
              <a:rPr lang="ko-KR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스프라이트의 간단한 반복 동작을 만들어 본다</a:t>
            </a:r>
            <a:r>
              <a:rPr lang="en-US" altLang="ko-KR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.</a:t>
            </a: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7225" y="1142985"/>
            <a:ext cx="3071833" cy="55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5786" y="1785926"/>
            <a:ext cx="1357322" cy="7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23968" y="2571744"/>
            <a:ext cx="1747768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643174" y="2928934"/>
            <a:ext cx="2000264" cy="11299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000628" y="3571876"/>
            <a:ext cx="1857388" cy="10137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8">
            <a:grayscl/>
          </a:blip>
          <a:srcRect/>
          <a:stretch>
            <a:fillRect/>
          </a:stretch>
        </p:blipFill>
        <p:spPr bwMode="auto">
          <a:xfrm>
            <a:off x="1142976" y="5143512"/>
            <a:ext cx="280649" cy="500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2" name="Picture 9"/>
          <p:cNvPicPr>
            <a:picLocks noChangeAspect="1" noChangeArrowheads="1"/>
          </p:cNvPicPr>
          <p:nvPr/>
        </p:nvPicPr>
        <p:blipFill>
          <a:blip r:embed="rId8">
            <a:grayscl/>
          </a:blip>
          <a:srcRect/>
          <a:stretch>
            <a:fillRect/>
          </a:stretch>
        </p:blipFill>
        <p:spPr bwMode="auto">
          <a:xfrm>
            <a:off x="1665397" y="5143512"/>
            <a:ext cx="280649" cy="500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6" name="Picture 9"/>
          <p:cNvPicPr>
            <a:picLocks noChangeAspect="1" noChangeArrowheads="1"/>
          </p:cNvPicPr>
          <p:nvPr/>
        </p:nvPicPr>
        <p:blipFill>
          <a:blip r:embed="rId8">
            <a:grayscl/>
          </a:blip>
          <a:srcRect/>
          <a:stretch>
            <a:fillRect/>
          </a:stretch>
        </p:blipFill>
        <p:spPr bwMode="auto">
          <a:xfrm>
            <a:off x="2143108" y="5143512"/>
            <a:ext cx="280649" cy="500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7" name="Picture 9"/>
          <p:cNvPicPr>
            <a:picLocks noChangeAspect="1" noChangeArrowheads="1"/>
          </p:cNvPicPr>
          <p:nvPr/>
        </p:nvPicPr>
        <p:blipFill>
          <a:blip r:embed="rId8">
            <a:grayscl/>
          </a:blip>
          <a:srcRect/>
          <a:stretch>
            <a:fillRect/>
          </a:stretch>
        </p:blipFill>
        <p:spPr bwMode="auto">
          <a:xfrm>
            <a:off x="2643174" y="5143512"/>
            <a:ext cx="280649" cy="500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8" name="Picture 9"/>
          <p:cNvPicPr>
            <a:picLocks noChangeAspect="1" noChangeArrowheads="1"/>
          </p:cNvPicPr>
          <p:nvPr/>
        </p:nvPicPr>
        <p:blipFill>
          <a:blip r:embed="rId8">
            <a:grayscl/>
          </a:blip>
          <a:srcRect/>
          <a:stretch>
            <a:fillRect/>
          </a:stretch>
        </p:blipFill>
        <p:spPr bwMode="auto">
          <a:xfrm>
            <a:off x="3148343" y="5143512"/>
            <a:ext cx="280649" cy="500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9" name="Picture 9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643306" y="5143512"/>
            <a:ext cx="280649" cy="500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9" name="원호 18"/>
          <p:cNvSpPr/>
          <p:nvPr/>
        </p:nvSpPr>
        <p:spPr>
          <a:xfrm rot="5183252">
            <a:off x="1402852" y="5328147"/>
            <a:ext cx="287242" cy="472300"/>
          </a:xfrm>
          <a:prstGeom prst="arc">
            <a:avLst>
              <a:gd name="adj1" fmla="val 16200000"/>
              <a:gd name="adj2" fmla="val 5685819"/>
            </a:avLst>
          </a:prstGeom>
          <a:ln w="15875">
            <a:solidFill>
              <a:srgbClr val="C00000"/>
            </a:solidFill>
            <a:headEnd type="stealth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" name="원호 19"/>
          <p:cNvSpPr/>
          <p:nvPr/>
        </p:nvSpPr>
        <p:spPr>
          <a:xfrm rot="5183252">
            <a:off x="1920768" y="5328149"/>
            <a:ext cx="287242" cy="472300"/>
          </a:xfrm>
          <a:prstGeom prst="arc">
            <a:avLst>
              <a:gd name="adj1" fmla="val 16200000"/>
              <a:gd name="adj2" fmla="val 5685819"/>
            </a:avLst>
          </a:prstGeom>
          <a:ln w="15875">
            <a:solidFill>
              <a:srgbClr val="C00000"/>
            </a:solidFill>
            <a:headEnd type="stealth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원호 20"/>
          <p:cNvSpPr/>
          <p:nvPr/>
        </p:nvSpPr>
        <p:spPr>
          <a:xfrm rot="5183252">
            <a:off x="2393068" y="5328149"/>
            <a:ext cx="287242" cy="472300"/>
          </a:xfrm>
          <a:prstGeom prst="arc">
            <a:avLst>
              <a:gd name="adj1" fmla="val 16200000"/>
              <a:gd name="adj2" fmla="val 5685819"/>
            </a:avLst>
          </a:prstGeom>
          <a:ln w="15875">
            <a:solidFill>
              <a:srgbClr val="C00000"/>
            </a:solidFill>
            <a:headEnd type="stealth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" name="원호 21"/>
          <p:cNvSpPr/>
          <p:nvPr/>
        </p:nvSpPr>
        <p:spPr>
          <a:xfrm rot="5183252">
            <a:off x="2865368" y="5328149"/>
            <a:ext cx="287242" cy="472300"/>
          </a:xfrm>
          <a:prstGeom prst="arc">
            <a:avLst>
              <a:gd name="adj1" fmla="val 16200000"/>
              <a:gd name="adj2" fmla="val 5685819"/>
            </a:avLst>
          </a:prstGeom>
          <a:ln w="15875">
            <a:solidFill>
              <a:srgbClr val="C00000"/>
            </a:solidFill>
            <a:headEnd type="stealth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" name="직사각형 22"/>
          <p:cNvSpPr/>
          <p:nvPr/>
        </p:nvSpPr>
        <p:spPr>
          <a:xfrm>
            <a:off x="1369693" y="5545952"/>
            <a:ext cx="404828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000" b="1" smtClean="0">
                <a:solidFill>
                  <a:srgbClr val="C00000"/>
                </a:solidFill>
                <a:latin typeface="+mn-ea"/>
              </a:rPr>
              <a:t>10</a:t>
            </a:r>
          </a:p>
        </p:txBody>
      </p:sp>
      <p:sp>
        <p:nvSpPr>
          <p:cNvPr id="24" name="직사각형 23"/>
          <p:cNvSpPr/>
          <p:nvPr/>
        </p:nvSpPr>
        <p:spPr>
          <a:xfrm>
            <a:off x="1889379" y="5553933"/>
            <a:ext cx="404828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000" b="1" smtClean="0">
                <a:solidFill>
                  <a:srgbClr val="C00000"/>
                </a:solidFill>
                <a:latin typeface="+mn-ea"/>
              </a:rPr>
              <a:t>10</a:t>
            </a:r>
          </a:p>
        </p:txBody>
      </p:sp>
      <p:sp>
        <p:nvSpPr>
          <p:cNvPr id="25" name="직사각형 24"/>
          <p:cNvSpPr/>
          <p:nvPr/>
        </p:nvSpPr>
        <p:spPr>
          <a:xfrm>
            <a:off x="2388980" y="5553933"/>
            <a:ext cx="404828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000" b="1" smtClean="0">
                <a:solidFill>
                  <a:srgbClr val="C00000"/>
                </a:solidFill>
                <a:latin typeface="+mn-ea"/>
              </a:rPr>
              <a:t>10</a:t>
            </a:r>
          </a:p>
        </p:txBody>
      </p:sp>
      <p:sp>
        <p:nvSpPr>
          <p:cNvPr id="26" name="직사각형 25"/>
          <p:cNvSpPr/>
          <p:nvPr/>
        </p:nvSpPr>
        <p:spPr>
          <a:xfrm>
            <a:off x="2849675" y="5556178"/>
            <a:ext cx="404828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000" b="1" smtClean="0">
                <a:solidFill>
                  <a:srgbClr val="C00000"/>
                </a:solidFill>
                <a:latin typeface="+mn-ea"/>
              </a:rPr>
              <a:t>10</a:t>
            </a:r>
          </a:p>
        </p:txBody>
      </p:sp>
      <p:sp>
        <p:nvSpPr>
          <p:cNvPr id="27" name="직사각형 26"/>
          <p:cNvSpPr/>
          <p:nvPr/>
        </p:nvSpPr>
        <p:spPr>
          <a:xfrm>
            <a:off x="1599409" y="5837775"/>
            <a:ext cx="404828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000" b="1" smtClean="0">
                <a:solidFill>
                  <a:srgbClr val="C00000"/>
                </a:solidFill>
                <a:latin typeface="+mn-ea"/>
              </a:rPr>
              <a:t>1</a:t>
            </a:r>
            <a:r>
              <a:rPr lang="ko-KR" altLang="en-US" sz="1000" b="1" smtClean="0">
                <a:solidFill>
                  <a:srgbClr val="C00000"/>
                </a:solidFill>
                <a:latin typeface="+mn-ea"/>
              </a:rPr>
              <a:t>초</a:t>
            </a:r>
            <a:endParaRPr lang="en-US" altLang="ko-KR" sz="1000" b="1" smtClean="0">
              <a:solidFill>
                <a:srgbClr val="C00000"/>
              </a:solidFill>
              <a:latin typeface="+mn-ea"/>
            </a:endParaRPr>
          </a:p>
        </p:txBody>
      </p:sp>
      <p:cxnSp>
        <p:nvCxnSpPr>
          <p:cNvPr id="28" name="직선 화살표 연결선 27"/>
          <p:cNvCxnSpPr/>
          <p:nvPr/>
        </p:nvCxnSpPr>
        <p:spPr>
          <a:xfrm rot="5400000">
            <a:off x="1667466" y="5702131"/>
            <a:ext cx="270000" cy="1287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직선 화살표 연결선 28"/>
          <p:cNvCxnSpPr/>
          <p:nvPr/>
        </p:nvCxnSpPr>
        <p:spPr>
          <a:xfrm rot="5400000">
            <a:off x="2158564" y="5704239"/>
            <a:ext cx="270000" cy="1287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직선 화살표 연결선 29"/>
          <p:cNvCxnSpPr/>
          <p:nvPr/>
        </p:nvCxnSpPr>
        <p:spPr>
          <a:xfrm rot="5400000">
            <a:off x="2620820" y="5712214"/>
            <a:ext cx="270000" cy="1287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직선 화살표 연결선 30"/>
          <p:cNvCxnSpPr/>
          <p:nvPr/>
        </p:nvCxnSpPr>
        <p:spPr>
          <a:xfrm rot="5400000">
            <a:off x="3124536" y="5720189"/>
            <a:ext cx="270000" cy="1287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원호 32"/>
          <p:cNvSpPr/>
          <p:nvPr/>
        </p:nvSpPr>
        <p:spPr>
          <a:xfrm rot="5183252">
            <a:off x="3375620" y="5328149"/>
            <a:ext cx="287242" cy="472300"/>
          </a:xfrm>
          <a:prstGeom prst="arc">
            <a:avLst>
              <a:gd name="adj1" fmla="val 16200000"/>
              <a:gd name="adj2" fmla="val 5685819"/>
            </a:avLst>
          </a:prstGeom>
          <a:ln w="15875">
            <a:solidFill>
              <a:srgbClr val="C00000"/>
            </a:solidFill>
            <a:headEnd type="stealth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4" name="직사각형 33"/>
          <p:cNvSpPr/>
          <p:nvPr/>
        </p:nvSpPr>
        <p:spPr>
          <a:xfrm>
            <a:off x="3412556" y="5556178"/>
            <a:ext cx="404828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000" b="1" smtClean="0">
                <a:solidFill>
                  <a:srgbClr val="C00000"/>
                </a:solidFill>
                <a:latin typeface="+mn-ea"/>
              </a:rPr>
              <a:t>10</a:t>
            </a:r>
          </a:p>
        </p:txBody>
      </p:sp>
      <p:cxnSp>
        <p:nvCxnSpPr>
          <p:cNvPr id="35" name="직선 화살표 연결선 34"/>
          <p:cNvCxnSpPr/>
          <p:nvPr/>
        </p:nvCxnSpPr>
        <p:spPr>
          <a:xfrm rot="5400000">
            <a:off x="3675478" y="5728164"/>
            <a:ext cx="270000" cy="1287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직사각형 35"/>
          <p:cNvSpPr/>
          <p:nvPr/>
        </p:nvSpPr>
        <p:spPr>
          <a:xfrm>
            <a:off x="2139180" y="5837775"/>
            <a:ext cx="404828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000" b="1" smtClean="0">
                <a:solidFill>
                  <a:srgbClr val="C00000"/>
                </a:solidFill>
                <a:latin typeface="+mn-ea"/>
              </a:rPr>
              <a:t>1</a:t>
            </a:r>
            <a:r>
              <a:rPr lang="ko-KR" altLang="en-US" sz="1000" b="1" smtClean="0">
                <a:solidFill>
                  <a:srgbClr val="C00000"/>
                </a:solidFill>
                <a:latin typeface="+mn-ea"/>
              </a:rPr>
              <a:t>초</a:t>
            </a:r>
            <a:endParaRPr lang="en-US" altLang="ko-KR" sz="1000" b="1" smtClean="0">
              <a:solidFill>
                <a:srgbClr val="C00000"/>
              </a:solidFill>
              <a:latin typeface="+mn-ea"/>
            </a:endParaRPr>
          </a:p>
        </p:txBody>
      </p:sp>
      <p:sp>
        <p:nvSpPr>
          <p:cNvPr id="37" name="직사각형 36"/>
          <p:cNvSpPr/>
          <p:nvPr/>
        </p:nvSpPr>
        <p:spPr>
          <a:xfrm>
            <a:off x="2611479" y="5837775"/>
            <a:ext cx="404828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000" b="1" smtClean="0">
                <a:solidFill>
                  <a:srgbClr val="C00000"/>
                </a:solidFill>
                <a:latin typeface="+mn-ea"/>
              </a:rPr>
              <a:t>1</a:t>
            </a:r>
            <a:r>
              <a:rPr lang="ko-KR" altLang="en-US" sz="1000" b="1" smtClean="0">
                <a:solidFill>
                  <a:srgbClr val="C00000"/>
                </a:solidFill>
                <a:latin typeface="+mn-ea"/>
              </a:rPr>
              <a:t>초</a:t>
            </a:r>
            <a:endParaRPr lang="en-US" altLang="ko-KR" sz="1000" b="1" smtClean="0">
              <a:solidFill>
                <a:srgbClr val="C00000"/>
              </a:solidFill>
              <a:latin typeface="+mn-ea"/>
            </a:endParaRPr>
          </a:p>
        </p:txBody>
      </p:sp>
      <p:sp>
        <p:nvSpPr>
          <p:cNvPr id="38" name="직사각형 37"/>
          <p:cNvSpPr/>
          <p:nvPr/>
        </p:nvSpPr>
        <p:spPr>
          <a:xfrm>
            <a:off x="3101037" y="5837775"/>
            <a:ext cx="404828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000" b="1" smtClean="0">
                <a:solidFill>
                  <a:srgbClr val="C00000"/>
                </a:solidFill>
                <a:latin typeface="+mn-ea"/>
              </a:rPr>
              <a:t>1</a:t>
            </a:r>
            <a:r>
              <a:rPr lang="ko-KR" altLang="en-US" sz="1000" b="1" smtClean="0">
                <a:solidFill>
                  <a:srgbClr val="C00000"/>
                </a:solidFill>
                <a:latin typeface="+mn-ea"/>
              </a:rPr>
              <a:t>초</a:t>
            </a:r>
            <a:endParaRPr lang="en-US" altLang="ko-KR" sz="1000" b="1" smtClean="0">
              <a:solidFill>
                <a:srgbClr val="C00000"/>
              </a:solidFill>
              <a:latin typeface="+mn-ea"/>
            </a:endParaRPr>
          </a:p>
        </p:txBody>
      </p:sp>
      <p:sp>
        <p:nvSpPr>
          <p:cNvPr id="39" name="직사각형 38"/>
          <p:cNvSpPr/>
          <p:nvPr/>
        </p:nvSpPr>
        <p:spPr>
          <a:xfrm>
            <a:off x="3544063" y="5837775"/>
            <a:ext cx="742185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000" b="1" smtClean="0">
                <a:solidFill>
                  <a:srgbClr val="C00000"/>
                </a:solidFill>
                <a:latin typeface="+mn-ea"/>
              </a:rPr>
              <a:t>1</a:t>
            </a:r>
            <a:r>
              <a:rPr lang="ko-KR" altLang="en-US" sz="1000" b="1" smtClean="0">
                <a:solidFill>
                  <a:srgbClr val="C00000"/>
                </a:solidFill>
                <a:latin typeface="+mn-ea"/>
              </a:rPr>
              <a:t>초</a:t>
            </a:r>
            <a:r>
              <a:rPr lang="en-US" altLang="ko-KR" sz="1000" b="1" smtClean="0">
                <a:solidFill>
                  <a:srgbClr val="C00000"/>
                </a:solidFill>
                <a:latin typeface="+mn-ea"/>
              </a:rPr>
              <a:t>/</a:t>
            </a:r>
            <a:r>
              <a:rPr lang="ko-KR" altLang="en-US" sz="1000" b="1" smtClean="0">
                <a:solidFill>
                  <a:srgbClr val="C00000"/>
                </a:solidFill>
                <a:latin typeface="+mn-ea"/>
              </a:rPr>
              <a:t>끝</a:t>
            </a:r>
            <a:endParaRPr lang="en-US" altLang="ko-KR" sz="1000" b="1" smtClean="0">
              <a:solidFill>
                <a:srgbClr val="C00000"/>
              </a:solidFill>
              <a:latin typeface="+mn-ea"/>
            </a:endParaRPr>
          </a:p>
        </p:txBody>
      </p:sp>
      <p:sp>
        <p:nvSpPr>
          <p:cNvPr id="40" name="직사각형 39"/>
          <p:cNvSpPr/>
          <p:nvPr/>
        </p:nvSpPr>
        <p:spPr>
          <a:xfrm>
            <a:off x="1107023" y="5837775"/>
            <a:ext cx="4723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000" b="1" smtClean="0">
                <a:solidFill>
                  <a:srgbClr val="C00000"/>
                </a:solidFill>
                <a:latin typeface="+mn-ea"/>
              </a:rPr>
              <a:t>시작</a:t>
            </a:r>
            <a:endParaRPr lang="en-US" altLang="ko-KR" sz="1000" b="1" smtClean="0">
              <a:solidFill>
                <a:srgbClr val="C00000"/>
              </a:solidFill>
              <a:latin typeface="+mn-ea"/>
            </a:endParaRPr>
          </a:p>
        </p:txBody>
      </p:sp>
      <p:cxnSp>
        <p:nvCxnSpPr>
          <p:cNvPr id="41" name="직선 화살표 연결선 40"/>
          <p:cNvCxnSpPr/>
          <p:nvPr/>
        </p:nvCxnSpPr>
        <p:spPr>
          <a:xfrm rot="5400000">
            <a:off x="1175082" y="5704239"/>
            <a:ext cx="270000" cy="1287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0" name="Picture 9"/>
          <p:cNvPicPr>
            <a:picLocks noChangeAspect="1" noChangeArrowheads="1"/>
          </p:cNvPicPr>
          <p:nvPr/>
        </p:nvPicPr>
        <p:blipFill>
          <a:blip r:embed="rId8">
            <a:grayscl/>
          </a:blip>
          <a:srcRect/>
          <a:stretch>
            <a:fillRect/>
          </a:stretch>
        </p:blipFill>
        <p:spPr bwMode="auto">
          <a:xfrm>
            <a:off x="5036581" y="5560350"/>
            <a:ext cx="280649" cy="500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1" name="Picture 9"/>
          <p:cNvPicPr>
            <a:picLocks noChangeAspect="1" noChangeArrowheads="1"/>
          </p:cNvPicPr>
          <p:nvPr/>
        </p:nvPicPr>
        <p:blipFill>
          <a:blip r:embed="rId8">
            <a:grayscl/>
          </a:blip>
          <a:srcRect/>
          <a:stretch>
            <a:fillRect/>
          </a:stretch>
        </p:blipFill>
        <p:spPr bwMode="auto">
          <a:xfrm>
            <a:off x="5559002" y="5560350"/>
            <a:ext cx="280649" cy="500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2" name="원호 91"/>
          <p:cNvSpPr/>
          <p:nvPr/>
        </p:nvSpPr>
        <p:spPr>
          <a:xfrm rot="5183252">
            <a:off x="5296457" y="5744985"/>
            <a:ext cx="287242" cy="472300"/>
          </a:xfrm>
          <a:prstGeom prst="arc">
            <a:avLst>
              <a:gd name="adj1" fmla="val 16200000"/>
              <a:gd name="adj2" fmla="val 5685819"/>
            </a:avLst>
          </a:prstGeom>
          <a:ln w="15875">
            <a:solidFill>
              <a:srgbClr val="C00000"/>
            </a:solidFill>
            <a:headEnd type="stealth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3" name="직사각형 92"/>
          <p:cNvSpPr/>
          <p:nvPr/>
        </p:nvSpPr>
        <p:spPr>
          <a:xfrm>
            <a:off x="5263298" y="5962790"/>
            <a:ext cx="404828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000" b="1" smtClean="0">
                <a:solidFill>
                  <a:srgbClr val="C00000"/>
                </a:solidFill>
                <a:latin typeface="+mn-ea"/>
              </a:rPr>
              <a:t>10</a:t>
            </a:r>
          </a:p>
        </p:txBody>
      </p:sp>
      <p:sp>
        <p:nvSpPr>
          <p:cNvPr id="94" name="직사각형 93"/>
          <p:cNvSpPr/>
          <p:nvPr/>
        </p:nvSpPr>
        <p:spPr>
          <a:xfrm>
            <a:off x="5493014" y="6254613"/>
            <a:ext cx="404828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000" b="1" smtClean="0">
                <a:solidFill>
                  <a:srgbClr val="C00000"/>
                </a:solidFill>
                <a:latin typeface="+mn-ea"/>
              </a:rPr>
              <a:t>1</a:t>
            </a:r>
            <a:r>
              <a:rPr lang="ko-KR" altLang="en-US" sz="1000" b="1" smtClean="0">
                <a:solidFill>
                  <a:srgbClr val="C00000"/>
                </a:solidFill>
                <a:latin typeface="+mn-ea"/>
              </a:rPr>
              <a:t>초</a:t>
            </a:r>
            <a:endParaRPr lang="en-US" altLang="ko-KR" sz="1000" b="1" smtClean="0">
              <a:solidFill>
                <a:srgbClr val="C00000"/>
              </a:solidFill>
              <a:latin typeface="+mn-ea"/>
            </a:endParaRPr>
          </a:p>
        </p:txBody>
      </p:sp>
      <p:cxnSp>
        <p:nvCxnSpPr>
          <p:cNvPr id="95" name="직선 화살표 연결선 94"/>
          <p:cNvCxnSpPr/>
          <p:nvPr/>
        </p:nvCxnSpPr>
        <p:spPr>
          <a:xfrm rot="5400000">
            <a:off x="5561071" y="6118969"/>
            <a:ext cx="270000" cy="1287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직사각형 95"/>
          <p:cNvSpPr/>
          <p:nvPr/>
        </p:nvSpPr>
        <p:spPr>
          <a:xfrm>
            <a:off x="5000628" y="6254613"/>
            <a:ext cx="4723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000" b="1" smtClean="0">
                <a:solidFill>
                  <a:srgbClr val="C00000"/>
                </a:solidFill>
                <a:latin typeface="+mn-ea"/>
              </a:rPr>
              <a:t>시작</a:t>
            </a:r>
            <a:endParaRPr lang="en-US" altLang="ko-KR" sz="1000" b="1" smtClean="0">
              <a:solidFill>
                <a:srgbClr val="C00000"/>
              </a:solidFill>
              <a:latin typeface="+mn-ea"/>
            </a:endParaRPr>
          </a:p>
        </p:txBody>
      </p:sp>
      <p:cxnSp>
        <p:nvCxnSpPr>
          <p:cNvPr id="97" name="직선 화살표 연결선 96"/>
          <p:cNvCxnSpPr/>
          <p:nvPr/>
        </p:nvCxnSpPr>
        <p:spPr>
          <a:xfrm rot="5400000">
            <a:off x="5068687" y="6121077"/>
            <a:ext cx="270000" cy="1287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8" name="Picture 9"/>
          <p:cNvPicPr>
            <a:picLocks noChangeAspect="1" noChangeArrowheads="1"/>
          </p:cNvPicPr>
          <p:nvPr/>
        </p:nvPicPr>
        <p:blipFill>
          <a:blip r:embed="rId8">
            <a:grayscl/>
          </a:blip>
          <a:srcRect/>
          <a:stretch>
            <a:fillRect/>
          </a:stretch>
        </p:blipFill>
        <p:spPr bwMode="auto">
          <a:xfrm>
            <a:off x="6220177" y="5572140"/>
            <a:ext cx="280649" cy="500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9" name="직사각형 98"/>
          <p:cNvSpPr/>
          <p:nvPr/>
        </p:nvSpPr>
        <p:spPr>
          <a:xfrm>
            <a:off x="5929322" y="5929330"/>
            <a:ext cx="404828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000" b="1" smtClean="0">
                <a:solidFill>
                  <a:srgbClr val="C00000"/>
                </a:solidFill>
                <a:latin typeface="+mn-ea"/>
              </a:rPr>
              <a:t>10</a:t>
            </a:r>
          </a:p>
        </p:txBody>
      </p:sp>
      <p:sp>
        <p:nvSpPr>
          <p:cNvPr id="100" name="직사각형 99"/>
          <p:cNvSpPr/>
          <p:nvPr/>
        </p:nvSpPr>
        <p:spPr>
          <a:xfrm>
            <a:off x="6159038" y="6221153"/>
            <a:ext cx="404828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000" b="1" smtClean="0">
                <a:solidFill>
                  <a:srgbClr val="C00000"/>
                </a:solidFill>
                <a:latin typeface="+mn-ea"/>
              </a:rPr>
              <a:t>1</a:t>
            </a:r>
            <a:r>
              <a:rPr lang="ko-KR" altLang="en-US" sz="1000" b="1" smtClean="0">
                <a:solidFill>
                  <a:srgbClr val="C00000"/>
                </a:solidFill>
                <a:latin typeface="+mn-ea"/>
              </a:rPr>
              <a:t>초</a:t>
            </a:r>
            <a:endParaRPr lang="en-US" altLang="ko-KR" sz="1000" b="1" smtClean="0">
              <a:solidFill>
                <a:srgbClr val="C00000"/>
              </a:solidFill>
              <a:latin typeface="+mn-ea"/>
            </a:endParaRPr>
          </a:p>
        </p:txBody>
      </p:sp>
      <p:cxnSp>
        <p:nvCxnSpPr>
          <p:cNvPr id="101" name="직선 화살표 연결선 100"/>
          <p:cNvCxnSpPr/>
          <p:nvPr/>
        </p:nvCxnSpPr>
        <p:spPr>
          <a:xfrm rot="5400000">
            <a:off x="6227095" y="6085509"/>
            <a:ext cx="270000" cy="1287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" name="원호 101"/>
          <p:cNvSpPr/>
          <p:nvPr/>
        </p:nvSpPr>
        <p:spPr>
          <a:xfrm rot="5183252">
            <a:off x="5969598" y="5743023"/>
            <a:ext cx="287242" cy="472300"/>
          </a:xfrm>
          <a:prstGeom prst="arc">
            <a:avLst>
              <a:gd name="adj1" fmla="val 16200000"/>
              <a:gd name="adj2" fmla="val 5685819"/>
            </a:avLst>
          </a:prstGeom>
          <a:ln w="15875">
            <a:solidFill>
              <a:srgbClr val="C00000"/>
            </a:solidFill>
            <a:headEnd type="stealth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03" name="Picture 9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715272" y="5500702"/>
            <a:ext cx="280649" cy="500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/>
        </p:nvSpPr>
        <p:spPr>
          <a:xfrm>
            <a:off x="714348" y="1214422"/>
            <a:ext cx="514353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</a:pPr>
            <a:r>
              <a:rPr lang="ko-KR" altLang="en-US" sz="1600" b="1" spc="-150" dirty="0" smtClean="0">
                <a:ln w="3175">
                  <a:noFill/>
                </a:ln>
                <a:solidFill>
                  <a:srgbClr val="CC3399"/>
                </a:solidFill>
                <a:sym typeface="Wingdings"/>
              </a:rPr>
              <a:t>제어 간단 예제 보기</a:t>
            </a:r>
            <a:r>
              <a:rPr lang="en-US" altLang="ko-KR" sz="1600" b="1" spc="-150" dirty="0" smtClean="0">
                <a:ln w="3175">
                  <a:noFill/>
                </a:ln>
                <a:solidFill>
                  <a:srgbClr val="CC3399"/>
                </a:solidFill>
                <a:sym typeface="Wingdings"/>
              </a:rPr>
              <a:t>[Ⅰ]- </a:t>
            </a:r>
            <a:r>
              <a:rPr lang="ko-KR" altLang="en-US" sz="1600" b="1" spc="-150" dirty="0" smtClean="0">
                <a:ln w="3175">
                  <a:noFill/>
                </a:ln>
                <a:solidFill>
                  <a:srgbClr val="CC3399"/>
                </a:solidFill>
                <a:sym typeface="Wingdings"/>
              </a:rPr>
              <a:t>조건문 하기</a:t>
            </a:r>
            <a:endParaRPr lang="en-US" altLang="ko-KR" sz="1600" b="1" spc="-150" dirty="0" smtClean="0">
              <a:ln w="3175">
                <a:noFill/>
              </a:ln>
              <a:solidFill>
                <a:srgbClr val="CC3399"/>
              </a:solidFill>
              <a:sym typeface="Wingdings"/>
            </a:endParaRPr>
          </a:p>
        </p:txBody>
      </p:sp>
      <p:sp>
        <p:nvSpPr>
          <p:cNvPr id="31" name="제목 8"/>
          <p:cNvSpPr txBox="1">
            <a:spLocks/>
          </p:cNvSpPr>
          <p:nvPr/>
        </p:nvSpPr>
        <p:spPr>
          <a:xfrm>
            <a:off x="1500166" y="606561"/>
            <a:ext cx="5715024" cy="53642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2000" kern="12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+mj-cs"/>
              </a:defRPr>
            </a:lvl1pPr>
          </a:lstStyle>
          <a:p>
            <a:r>
              <a:rPr lang="ko-KR" altLang="en-US" dirty="0" smtClean="0"/>
              <a:t>제어 </a:t>
            </a:r>
            <a:r>
              <a:rPr lang="en-US" altLang="ko-KR" dirty="0" smtClean="0"/>
              <a:t>- </a:t>
            </a:r>
            <a:r>
              <a:rPr lang="ko-KR" altLang="en-US" dirty="0" smtClean="0"/>
              <a:t>조건문</a:t>
            </a:r>
            <a:endParaRPr lang="ko-KR" alt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714348" y="285728"/>
            <a:ext cx="93467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4800" b="1" dirty="0" smtClean="0">
                <a:solidFill>
                  <a:schemeClr val="bg1"/>
                </a:solidFill>
              </a:rPr>
              <a:t>3</a:t>
            </a:r>
            <a:endParaRPr lang="ko-KR" altLang="en-US" sz="4800" b="1" dirty="0">
              <a:solidFill>
                <a:schemeClr val="bg1"/>
              </a:solidFill>
            </a:endParaRPr>
          </a:p>
        </p:txBody>
      </p:sp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29190" y="1214422"/>
            <a:ext cx="3286148" cy="121444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sp>
        <p:nvSpPr>
          <p:cNvPr id="46" name="직사각형 45"/>
          <p:cNvSpPr/>
          <p:nvPr/>
        </p:nvSpPr>
        <p:spPr>
          <a:xfrm>
            <a:off x="2235978" y="2754151"/>
            <a:ext cx="333615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</a:t>
            </a:r>
            <a:r>
              <a:rPr lang="ko-KR" altLang="en-US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팔레트</a:t>
            </a:r>
            <a:r>
              <a:rPr lang="en-US" altLang="ko-KR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 </a:t>
            </a:r>
            <a:r>
              <a:rPr lang="ko-KR" altLang="en-US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생김새</a:t>
            </a:r>
            <a:r>
              <a:rPr lang="en-US" altLang="ko-KR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 (…)</a:t>
            </a:r>
            <a:r>
              <a:rPr lang="ko-KR" altLang="en-US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말하기 블록을 드래그 한다</a:t>
            </a:r>
            <a:r>
              <a:rPr lang="en-US" altLang="ko-KR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.</a:t>
            </a:r>
            <a:endParaRPr lang="en-US" altLang="ko-KR" sz="1000" dirty="0" smtClean="0">
              <a:solidFill>
                <a:schemeClr val="tx1">
                  <a:lumMod val="95000"/>
                  <a:lumOff val="5000"/>
                </a:schemeClr>
              </a:solidFill>
              <a:latin typeface="+mn-ea"/>
            </a:endParaRPr>
          </a:p>
        </p:txBody>
      </p:sp>
      <p:sp>
        <p:nvSpPr>
          <p:cNvPr id="48" name="직사각형 47"/>
          <p:cNvSpPr/>
          <p:nvPr/>
        </p:nvSpPr>
        <p:spPr>
          <a:xfrm>
            <a:off x="4295178" y="3254217"/>
            <a:ext cx="377728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</a:t>
            </a:r>
            <a:r>
              <a:rPr lang="ko-KR" altLang="en-US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연산</a:t>
            </a:r>
            <a:r>
              <a:rPr lang="en-US" altLang="ko-KR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 </a:t>
            </a:r>
            <a:r>
              <a:rPr lang="ko-KR" altLang="en-US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판단</a:t>
            </a:r>
            <a:r>
              <a:rPr lang="en-US" altLang="ko-KR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( </a:t>
            </a:r>
            <a:r>
              <a:rPr lang="ko-KR" altLang="en-US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그리고</a:t>
            </a:r>
            <a:r>
              <a:rPr lang="en-US" altLang="ko-KR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, &lt;, &gt;) </a:t>
            </a:r>
            <a:r>
              <a:rPr lang="ko-KR" altLang="en-US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블록 드래그 한다</a:t>
            </a:r>
            <a:r>
              <a:rPr lang="en-US" altLang="ko-KR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.</a:t>
            </a:r>
            <a:endParaRPr lang="en-US" altLang="ko-KR" sz="1000" dirty="0" smtClean="0">
              <a:solidFill>
                <a:schemeClr val="tx1">
                  <a:lumMod val="95000"/>
                  <a:lumOff val="5000"/>
                </a:schemeClr>
              </a:solidFill>
              <a:latin typeface="+mn-ea"/>
            </a:endParaRPr>
          </a:p>
        </p:txBody>
      </p:sp>
      <p:sp>
        <p:nvSpPr>
          <p:cNvPr id="54" name="사각형 설명선 53"/>
          <p:cNvSpPr/>
          <p:nvPr/>
        </p:nvSpPr>
        <p:spPr>
          <a:xfrm>
            <a:off x="5251876" y="4853595"/>
            <a:ext cx="3286148" cy="1339462"/>
          </a:xfrm>
          <a:prstGeom prst="wedgeRectCallout">
            <a:avLst>
              <a:gd name="adj1" fmla="val -64408"/>
              <a:gd name="adj2" fmla="val -53822"/>
            </a:avLst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5" name="직사각형 84"/>
          <p:cNvSpPr/>
          <p:nvPr/>
        </p:nvSpPr>
        <p:spPr>
          <a:xfrm>
            <a:off x="6207168" y="5018142"/>
            <a:ext cx="2436798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임의 숫자 입력 후 블록을 클릭한다</a:t>
            </a:r>
            <a:r>
              <a:rPr lang="en-US" altLang="ko-KR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.</a:t>
            </a:r>
            <a:endParaRPr lang="en-US" altLang="ko-KR" sz="1000" dirty="0" smtClean="0">
              <a:solidFill>
                <a:schemeClr val="tx1">
                  <a:lumMod val="95000"/>
                  <a:lumOff val="5000"/>
                </a:schemeClr>
              </a:solidFill>
              <a:latin typeface="+mn-ea"/>
            </a:endParaRPr>
          </a:p>
        </p:txBody>
      </p:sp>
      <p:sp>
        <p:nvSpPr>
          <p:cNvPr id="86" name="직사각형 85"/>
          <p:cNvSpPr/>
          <p:nvPr/>
        </p:nvSpPr>
        <p:spPr>
          <a:xfrm>
            <a:off x="6207168" y="5353307"/>
            <a:ext cx="228340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모든 조건이 참일 때 참</a:t>
            </a:r>
            <a:r>
              <a:rPr lang="en-US" altLang="ko-KR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(true)</a:t>
            </a:r>
            <a:r>
              <a:rPr lang="ko-KR" altLang="en-US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이다</a:t>
            </a:r>
            <a:r>
              <a:rPr lang="en-US" altLang="ko-KR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.</a:t>
            </a:r>
          </a:p>
          <a:p>
            <a:r>
              <a:rPr lang="en-US" altLang="ko-KR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   4&lt;40 (</a:t>
            </a:r>
            <a:r>
              <a:rPr lang="ko-KR" altLang="en-US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참</a:t>
            </a:r>
            <a:r>
              <a:rPr lang="en-US" altLang="ko-KR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) </a:t>
            </a:r>
            <a:r>
              <a:rPr lang="ko-KR" altLang="en-US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그리고 </a:t>
            </a:r>
            <a:r>
              <a:rPr lang="en-US" altLang="ko-KR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20&gt;20(</a:t>
            </a:r>
            <a:r>
              <a:rPr lang="ko-KR" altLang="en-US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거짓</a:t>
            </a:r>
            <a:r>
              <a:rPr lang="en-US" altLang="ko-KR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)</a:t>
            </a:r>
          </a:p>
          <a:p>
            <a:endParaRPr lang="en-US" altLang="ko-KR" sz="1000" dirty="0" smtClean="0">
              <a:solidFill>
                <a:schemeClr val="tx1">
                  <a:lumMod val="95000"/>
                  <a:lumOff val="5000"/>
                </a:schemeClr>
              </a:solidFill>
              <a:latin typeface="+mn-ea"/>
              <a:sym typeface="Wingdings 2"/>
            </a:endParaRPr>
          </a:p>
          <a:p>
            <a:pPr>
              <a:buFont typeface="Wingdings 2" pitchFamily="18" charset="2"/>
              <a:buChar char="y"/>
            </a:pPr>
            <a:r>
              <a:rPr lang="ko-KR" altLang="en-US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조건문이 거짓이다</a:t>
            </a:r>
            <a:r>
              <a:rPr lang="en-US" altLang="ko-KR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.</a:t>
            </a:r>
            <a:endParaRPr lang="en-US" altLang="ko-KR" sz="1000" dirty="0" smtClean="0">
              <a:solidFill>
                <a:schemeClr val="tx1">
                  <a:lumMod val="95000"/>
                  <a:lumOff val="5000"/>
                </a:schemeClr>
              </a:solidFill>
              <a:latin typeface="+mn-ea"/>
            </a:endParaRPr>
          </a:p>
        </p:txBody>
      </p:sp>
      <p:sp>
        <p:nvSpPr>
          <p:cNvPr id="27" name="직사각형 26"/>
          <p:cNvSpPr/>
          <p:nvPr/>
        </p:nvSpPr>
        <p:spPr>
          <a:xfrm>
            <a:off x="5795576" y="6264495"/>
            <a:ext cx="202806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“</a:t>
            </a:r>
            <a:r>
              <a:rPr lang="ko-KR" altLang="en-US" sz="1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거짓입니다</a:t>
            </a:r>
            <a:r>
              <a:rPr lang="en-US" altLang="ko-KR" sz="1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.”</a:t>
            </a:r>
            <a:r>
              <a:rPr lang="ko-KR" altLang="en-US" sz="1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 출력</a:t>
            </a:r>
            <a:endParaRPr lang="ko-KR" altLang="en-US" sz="14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86380" y="1357298"/>
            <a:ext cx="2580720" cy="9334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14348" y="3214686"/>
            <a:ext cx="3495675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85786" y="2714621"/>
            <a:ext cx="1500198" cy="3431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14348" y="3857628"/>
            <a:ext cx="4124325" cy="168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429256" y="5143512"/>
            <a:ext cx="825710" cy="9667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직사각형 22"/>
          <p:cNvSpPr/>
          <p:nvPr/>
        </p:nvSpPr>
        <p:spPr>
          <a:xfrm>
            <a:off x="0" y="-7975"/>
            <a:ext cx="9144000" cy="68580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mtClean="0"/>
              <a:t> </a:t>
            </a:r>
            <a:endParaRPr lang="ko-KR" altLang="en-US"/>
          </a:p>
        </p:txBody>
      </p:sp>
      <p:sp>
        <p:nvSpPr>
          <p:cNvPr id="12" name="직사각형 11"/>
          <p:cNvSpPr/>
          <p:nvPr/>
        </p:nvSpPr>
        <p:spPr>
          <a:xfrm>
            <a:off x="2000232" y="1607331"/>
            <a:ext cx="2000264" cy="21431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0" name="그룹 9"/>
          <p:cNvGrpSpPr/>
          <p:nvPr/>
        </p:nvGrpSpPr>
        <p:grpSpPr>
          <a:xfrm>
            <a:off x="887358" y="620688"/>
            <a:ext cx="8256641" cy="5724636"/>
            <a:chOff x="548680" y="719572"/>
            <a:chExt cx="6309320" cy="7776864"/>
          </a:xfrm>
        </p:grpSpPr>
        <p:sp>
          <p:nvSpPr>
            <p:cNvPr id="5" name="모서리가 둥근 직사각형 4"/>
            <p:cNvSpPr/>
            <p:nvPr/>
          </p:nvSpPr>
          <p:spPr>
            <a:xfrm>
              <a:off x="548680" y="719572"/>
              <a:ext cx="5580620" cy="5580620"/>
            </a:xfrm>
            <a:prstGeom prst="roundRect">
              <a:avLst>
                <a:gd name="adj" fmla="val 7426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" name="모서리가 둥근 직사각형 14"/>
            <p:cNvSpPr/>
            <p:nvPr/>
          </p:nvSpPr>
          <p:spPr>
            <a:xfrm>
              <a:off x="548680" y="2915816"/>
              <a:ext cx="5580620" cy="5580620"/>
            </a:xfrm>
            <a:prstGeom prst="roundRect">
              <a:avLst>
                <a:gd name="adj" fmla="val 7426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" name="직사각형 7"/>
            <p:cNvSpPr/>
            <p:nvPr/>
          </p:nvSpPr>
          <p:spPr>
            <a:xfrm>
              <a:off x="1500174" y="719572"/>
              <a:ext cx="5357826" cy="777686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16" name="그림 1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85720" y="6572272"/>
            <a:ext cx="805777" cy="142876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1787691" y="413809"/>
            <a:ext cx="2859653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ko-KR" sz="4000" b="1" smtClean="0">
                <a:ln w="139700">
                  <a:solidFill>
                    <a:schemeClr val="bg1"/>
                  </a:solidFill>
                </a:ln>
                <a:solidFill>
                  <a:srgbClr val="78C0D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INDEX</a:t>
            </a:r>
            <a:endParaRPr lang="ko-KR" altLang="en-US" sz="4000" b="1">
              <a:ln w="139700">
                <a:solidFill>
                  <a:schemeClr val="bg1"/>
                </a:solidFill>
              </a:ln>
              <a:solidFill>
                <a:srgbClr val="78C0D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799926" y="413809"/>
            <a:ext cx="2859653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ko-KR" sz="4000" b="1" dirty="0" smtClean="0">
                <a:ln w="76200">
                  <a:noFill/>
                </a:ln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INDEX</a:t>
            </a:r>
            <a:endParaRPr lang="ko-KR" altLang="en-US" sz="4000" b="1" dirty="0">
              <a:ln w="76200">
                <a:noFill/>
              </a:ln>
              <a:solidFill>
                <a:schemeClr val="accent6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2" name="직선 연결선 21"/>
          <p:cNvCxnSpPr/>
          <p:nvPr/>
        </p:nvCxnSpPr>
        <p:spPr>
          <a:xfrm rot="5400000">
            <a:off x="1179489" y="2964653"/>
            <a:ext cx="4071172" cy="794"/>
          </a:xfrm>
          <a:prstGeom prst="line">
            <a:avLst/>
          </a:prstGeom>
          <a:ln w="38100" cap="rnd">
            <a:solidFill>
              <a:schemeClr val="bg1">
                <a:lumMod val="7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3417825" y="1142984"/>
            <a:ext cx="2440059" cy="38318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AutoNum type="arabicPeriod"/>
            </a:pPr>
            <a:r>
              <a:rPr lang="ko-KR" alt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데이터</a:t>
            </a:r>
            <a:r>
              <a:rPr lang="en-US" altLang="ko-KR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(</a:t>
            </a:r>
            <a:r>
              <a:rPr lang="ko-KR" alt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변수</a:t>
            </a:r>
            <a:r>
              <a:rPr lang="en-US" altLang="ko-KR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)</a:t>
            </a:r>
          </a:p>
          <a:p>
            <a:pPr marL="800100" lvl="1" indent="-342900">
              <a:lnSpc>
                <a:spcPct val="150000"/>
              </a:lnSpc>
              <a:buAutoNum type="arabicPeriod"/>
            </a:pPr>
            <a:r>
              <a:rPr lang="ko-KR" alt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변수 만들기</a:t>
            </a:r>
            <a:endParaRPr lang="en-US" altLang="ko-KR" b="1" dirty="0" smtClean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  <a:p>
            <a:pPr marL="800100" lvl="1" indent="-342900">
              <a:lnSpc>
                <a:spcPct val="150000"/>
              </a:lnSpc>
              <a:buAutoNum type="arabicPeriod"/>
            </a:pPr>
            <a:r>
              <a:rPr lang="ko-KR" alt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변수 활용하기</a:t>
            </a:r>
            <a:endParaRPr lang="en-US" altLang="ko-KR" b="1" dirty="0" smtClean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ko-KR" alt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연산</a:t>
            </a:r>
            <a:endParaRPr lang="en-US" altLang="ko-KR" b="1" dirty="0" smtClean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  <a:p>
            <a:pPr marL="800100" lvl="1" indent="-342900">
              <a:lnSpc>
                <a:spcPct val="150000"/>
              </a:lnSpc>
              <a:buAutoNum type="arabicPeriod"/>
            </a:pPr>
            <a:r>
              <a:rPr lang="en-US" altLang="ko-KR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4</a:t>
            </a:r>
            <a:r>
              <a:rPr lang="ko-KR" alt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칙연산</a:t>
            </a:r>
            <a:endParaRPr lang="en-US" altLang="ko-KR" b="1" dirty="0" smtClean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  <a:p>
            <a:pPr marL="800100" lvl="1" indent="-342900">
              <a:lnSpc>
                <a:spcPct val="150000"/>
              </a:lnSpc>
              <a:buAutoNum type="arabicPeriod"/>
            </a:pPr>
            <a:r>
              <a:rPr lang="ko-KR" alt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조건 연산</a:t>
            </a:r>
            <a:endParaRPr lang="en-US" altLang="ko-KR" b="1" dirty="0" smtClean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ko-KR" alt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제어</a:t>
            </a:r>
            <a:endParaRPr lang="en-US" altLang="ko-KR" b="1" dirty="0" smtClean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  <a:p>
            <a:pPr marL="800100" lvl="1" indent="-342900">
              <a:lnSpc>
                <a:spcPct val="150000"/>
              </a:lnSpc>
              <a:buAutoNum type="arabicPeriod"/>
            </a:pPr>
            <a:r>
              <a:rPr lang="ko-KR" alt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반복하기</a:t>
            </a:r>
            <a:endParaRPr lang="en-US" altLang="ko-KR" b="1" dirty="0" smtClean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  <a:p>
            <a:pPr marL="800100" lvl="1" indent="-342900">
              <a:lnSpc>
                <a:spcPct val="150000"/>
              </a:lnSpc>
              <a:buAutoNum type="arabicPeriod"/>
            </a:pPr>
            <a:r>
              <a:rPr lang="ko-KR" alt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조건문</a:t>
            </a:r>
            <a:endParaRPr lang="en-US" altLang="ko-KR" b="1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  <p:sp>
        <p:nvSpPr>
          <p:cNvPr id="33" name="모서리가 둥근 직사각형 32"/>
          <p:cNvSpPr/>
          <p:nvPr/>
        </p:nvSpPr>
        <p:spPr>
          <a:xfrm>
            <a:off x="1262039" y="5357826"/>
            <a:ext cx="7524803" cy="482207"/>
          </a:xfrm>
          <a:prstGeom prst="roundRect">
            <a:avLst>
              <a:gd name="adj" fmla="val 9482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altLang="ko-KR" sz="1100" dirty="0" smtClean="0"/>
          </a:p>
        </p:txBody>
      </p:sp>
      <p:pic>
        <p:nvPicPr>
          <p:cNvPr id="34" name="Picture 6" descr="book icon png에 대한 이미지 검색결과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48551" y="5403430"/>
            <a:ext cx="504056" cy="428628"/>
          </a:xfrm>
          <a:prstGeom prst="rect">
            <a:avLst/>
          </a:prstGeom>
          <a:noFill/>
        </p:spPr>
      </p:pic>
      <p:sp>
        <p:nvSpPr>
          <p:cNvPr id="35" name="직사각형 34"/>
          <p:cNvSpPr/>
          <p:nvPr/>
        </p:nvSpPr>
        <p:spPr>
          <a:xfrm>
            <a:off x="2214545" y="5386035"/>
            <a:ext cx="6381795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ko-KR" altLang="en-US" sz="1100" dirty="0" smtClean="0">
                <a:solidFill>
                  <a:prstClr val="white"/>
                </a:solidFill>
              </a:rPr>
              <a:t>본 교육은 제이씨보드를 위한 </a:t>
            </a:r>
            <a:r>
              <a:rPr lang="ko-KR" altLang="en-US" sz="1100" dirty="0" smtClean="0">
                <a:solidFill>
                  <a:prstClr val="white"/>
                </a:solidFill>
              </a:rPr>
              <a:t>엔트</a:t>
            </a:r>
            <a:r>
              <a:rPr lang="ko-KR" altLang="en-US" sz="1100" dirty="0" smtClean="0">
                <a:solidFill>
                  <a:prstClr val="white"/>
                </a:solidFill>
              </a:rPr>
              <a:t>리</a:t>
            </a:r>
            <a:r>
              <a:rPr lang="ko-KR" altLang="en-US" sz="1100" dirty="0" smtClean="0">
                <a:solidFill>
                  <a:prstClr val="white"/>
                </a:solidFill>
              </a:rPr>
              <a:t> </a:t>
            </a:r>
            <a:r>
              <a:rPr lang="ko-KR" altLang="en-US" sz="1100" dirty="0" smtClean="0">
                <a:solidFill>
                  <a:prstClr val="white"/>
                </a:solidFill>
              </a:rPr>
              <a:t>교재입니다</a:t>
            </a:r>
            <a:r>
              <a:rPr lang="en-US" altLang="ko-KR" sz="1100" dirty="0" smtClean="0">
                <a:solidFill>
                  <a:prstClr val="white"/>
                </a:solidFill>
              </a:rPr>
              <a:t>.  </a:t>
            </a:r>
            <a:r>
              <a:rPr lang="ko-KR" altLang="en-US" sz="1100" dirty="0" smtClean="0">
                <a:solidFill>
                  <a:prstClr val="white"/>
                </a:solidFill>
              </a:rPr>
              <a:t>따라서</a:t>
            </a:r>
            <a:r>
              <a:rPr lang="en-US" altLang="ko-KR" sz="1100" dirty="0" smtClean="0">
                <a:solidFill>
                  <a:prstClr val="white"/>
                </a:solidFill>
              </a:rPr>
              <a:t>, </a:t>
            </a:r>
            <a:r>
              <a:rPr lang="ko-KR" altLang="en-US" sz="1100" dirty="0" smtClean="0">
                <a:solidFill>
                  <a:prstClr val="white"/>
                </a:solidFill>
              </a:rPr>
              <a:t>제이씨보드 교육에 필요한 블록과 스크래치 기능을 중심으로 선별하여 설명하므로 스크래치의 일부 기능만 사용하며 설명합니다</a:t>
            </a:r>
            <a:r>
              <a:rPr lang="en-US" altLang="ko-KR" sz="1100" dirty="0" smtClean="0">
                <a:solidFill>
                  <a:prstClr val="white"/>
                </a:solidFill>
              </a:rPr>
              <a:t>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도넛 13"/>
          <p:cNvSpPr/>
          <p:nvPr/>
        </p:nvSpPr>
        <p:spPr>
          <a:xfrm>
            <a:off x="1047726" y="4297620"/>
            <a:ext cx="166688" cy="153748"/>
          </a:xfrm>
          <a:prstGeom prst="donut">
            <a:avLst/>
          </a:prstGeom>
          <a:solidFill>
            <a:schemeClr val="accent6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5" name="직사각형 14"/>
          <p:cNvSpPr/>
          <p:nvPr/>
        </p:nvSpPr>
        <p:spPr>
          <a:xfrm>
            <a:off x="1206560" y="4226678"/>
            <a:ext cx="742955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무대 </a:t>
            </a:r>
            <a:r>
              <a:rPr lang="en-US" altLang="ko-KR" sz="1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(</a:t>
            </a:r>
            <a:r>
              <a:rPr lang="ko-KR" altLang="en-US" sz="1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코딩 실행창</a:t>
            </a:r>
            <a:r>
              <a:rPr lang="en-US" altLang="ko-KR" sz="1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)</a:t>
            </a:r>
          </a:p>
          <a:p>
            <a:r>
              <a:rPr lang="ko-KR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프로그램 실행 창으로 편집한 코딩에 의해 캐릭터가 활동하는 무대이다</a:t>
            </a:r>
            <a:r>
              <a:rPr lang="en-US" altLang="ko-KR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.</a:t>
            </a:r>
            <a:endParaRPr lang="ko-KR" altLang="en-US" sz="1200" dirty="0">
              <a:solidFill>
                <a:schemeClr val="tx1">
                  <a:lumMod val="95000"/>
                  <a:lumOff val="5000"/>
                </a:schemeClr>
              </a:solidFill>
              <a:latin typeface="+mn-ea"/>
            </a:endParaRPr>
          </a:p>
        </p:txBody>
      </p:sp>
      <p:sp>
        <p:nvSpPr>
          <p:cNvPr id="34" name="도넛 33"/>
          <p:cNvSpPr/>
          <p:nvPr/>
        </p:nvSpPr>
        <p:spPr>
          <a:xfrm>
            <a:off x="1047726" y="4836087"/>
            <a:ext cx="166688" cy="153748"/>
          </a:xfrm>
          <a:prstGeom prst="donut">
            <a:avLst/>
          </a:prstGeom>
          <a:solidFill>
            <a:schemeClr val="accent6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5" name="직사각형 34"/>
          <p:cNvSpPr/>
          <p:nvPr/>
        </p:nvSpPr>
        <p:spPr>
          <a:xfrm>
            <a:off x="1206560" y="4765145"/>
            <a:ext cx="742955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오브젝</a:t>
            </a:r>
            <a:r>
              <a:rPr lang="ko-KR" altLang="en-US" sz="1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트</a:t>
            </a:r>
            <a:r>
              <a:rPr lang="en-US" altLang="ko-KR" sz="1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(</a:t>
            </a:r>
            <a:r>
              <a:rPr lang="ko-KR" altLang="en-US" sz="1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액세서리 선택</a:t>
            </a:r>
            <a:r>
              <a:rPr lang="en-US" altLang="ko-KR" sz="1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)</a:t>
            </a:r>
          </a:p>
          <a:p>
            <a:r>
              <a:rPr lang="ko-KR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프로그램에서 실행할 캐릭터</a:t>
            </a:r>
            <a:r>
              <a:rPr lang="en-US" altLang="ko-KR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, </a:t>
            </a:r>
            <a:r>
              <a:rPr lang="ko-KR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사진</a:t>
            </a:r>
            <a:r>
              <a:rPr lang="en-US" altLang="ko-KR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, </a:t>
            </a:r>
            <a:r>
              <a:rPr lang="ko-KR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배경</a:t>
            </a:r>
            <a:r>
              <a:rPr lang="en-US" altLang="ko-KR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, </a:t>
            </a:r>
            <a:r>
              <a:rPr lang="ko-KR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툴 등을 선택하여 무대를 꾸민다</a:t>
            </a:r>
            <a:r>
              <a:rPr lang="en-US" altLang="ko-KR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.</a:t>
            </a:r>
            <a:endParaRPr lang="ko-KR" altLang="en-US" sz="1200" dirty="0">
              <a:solidFill>
                <a:schemeClr val="tx1">
                  <a:lumMod val="95000"/>
                  <a:lumOff val="5000"/>
                </a:schemeClr>
              </a:solidFill>
              <a:latin typeface="+mn-ea"/>
            </a:endParaRPr>
          </a:p>
        </p:txBody>
      </p:sp>
      <p:sp>
        <p:nvSpPr>
          <p:cNvPr id="36" name="도넛 35"/>
          <p:cNvSpPr/>
          <p:nvPr/>
        </p:nvSpPr>
        <p:spPr>
          <a:xfrm>
            <a:off x="1047726" y="5369189"/>
            <a:ext cx="166688" cy="153748"/>
          </a:xfrm>
          <a:prstGeom prst="donut">
            <a:avLst/>
          </a:prstGeom>
          <a:solidFill>
            <a:schemeClr val="accent6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7" name="직사각형 36"/>
          <p:cNvSpPr/>
          <p:nvPr/>
        </p:nvSpPr>
        <p:spPr>
          <a:xfrm>
            <a:off x="1206560" y="5298248"/>
            <a:ext cx="74295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블록파레트</a:t>
            </a:r>
            <a:endParaRPr lang="en-US" altLang="ko-KR" sz="1200" b="1" dirty="0" smtClean="0">
              <a:solidFill>
                <a:schemeClr val="tx1">
                  <a:lumMod val="95000"/>
                  <a:lumOff val="5000"/>
                </a:schemeClr>
              </a:solidFill>
              <a:latin typeface="+mn-ea"/>
            </a:endParaRPr>
          </a:p>
          <a:p>
            <a:r>
              <a:rPr lang="ko-KR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블록 파레트란 컴퓨터에게 전달할 명령과 조립</a:t>
            </a:r>
            <a:r>
              <a:rPr lang="en-US" altLang="ko-KR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,</a:t>
            </a:r>
            <a:r>
              <a:rPr lang="ko-KR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 실행하는 기능창입니다</a:t>
            </a:r>
            <a:r>
              <a:rPr lang="en-US" altLang="ko-KR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. </a:t>
            </a:r>
            <a:r>
              <a:rPr lang="ko-KR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팔레트 종류를 선택하면 지원되는 블록</a:t>
            </a:r>
            <a:r>
              <a:rPr lang="en-US" altLang="ko-KR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(</a:t>
            </a:r>
            <a:r>
              <a:rPr lang="ko-KR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기능</a:t>
            </a:r>
            <a:r>
              <a:rPr lang="en-US" altLang="ko-KR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)</a:t>
            </a:r>
            <a:r>
              <a:rPr lang="ko-KR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이 나타난다</a:t>
            </a:r>
            <a:r>
              <a:rPr lang="en-US" altLang="ko-KR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.</a:t>
            </a:r>
            <a:endParaRPr lang="ko-KR" altLang="en-US" sz="1200" dirty="0">
              <a:solidFill>
                <a:schemeClr val="tx1">
                  <a:lumMod val="95000"/>
                  <a:lumOff val="5000"/>
                </a:schemeClr>
              </a:solidFill>
              <a:latin typeface="+mn-ea"/>
            </a:endParaRPr>
          </a:p>
        </p:txBody>
      </p:sp>
      <p:sp>
        <p:nvSpPr>
          <p:cNvPr id="38" name="도넛 37"/>
          <p:cNvSpPr/>
          <p:nvPr/>
        </p:nvSpPr>
        <p:spPr>
          <a:xfrm>
            <a:off x="1047726" y="6112636"/>
            <a:ext cx="166688" cy="153748"/>
          </a:xfrm>
          <a:prstGeom prst="donut">
            <a:avLst/>
          </a:prstGeom>
          <a:solidFill>
            <a:schemeClr val="accent6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9" name="직사각형 38"/>
          <p:cNvSpPr/>
          <p:nvPr/>
        </p:nvSpPr>
        <p:spPr>
          <a:xfrm>
            <a:off x="1206560" y="6039169"/>
            <a:ext cx="742955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스크립트</a:t>
            </a:r>
            <a:r>
              <a:rPr lang="en-US" altLang="ko-KR" sz="1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(</a:t>
            </a:r>
            <a:r>
              <a:rPr lang="ko-KR" altLang="en-US" sz="1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코딩 편집</a:t>
            </a:r>
            <a:r>
              <a:rPr lang="en-US" altLang="ko-KR" sz="1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)</a:t>
            </a:r>
          </a:p>
          <a:p>
            <a:r>
              <a:rPr lang="ko-KR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블록화된 기능을 선택하여 논리적 연산을 통해 순차적으로 블록 코딩한다</a:t>
            </a:r>
            <a:r>
              <a:rPr lang="en-US" altLang="ko-KR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.</a:t>
            </a:r>
            <a:endParaRPr lang="ko-KR" altLang="en-US" sz="1200" dirty="0">
              <a:solidFill>
                <a:schemeClr val="tx1">
                  <a:lumMod val="95000"/>
                  <a:lumOff val="5000"/>
                </a:schemeClr>
              </a:solidFill>
              <a:latin typeface="+mn-ea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714348" y="266427"/>
            <a:ext cx="93467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4800" b="1" dirty="0" smtClean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48" name="제목 8"/>
          <p:cNvSpPr txBox="1">
            <a:spLocks/>
          </p:cNvSpPr>
          <p:nvPr/>
        </p:nvSpPr>
        <p:spPr>
          <a:xfrm>
            <a:off x="1643042" y="634292"/>
            <a:ext cx="7817009" cy="53642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2000" kern="12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+mj-cs"/>
              </a:defRPr>
            </a:lvl1pPr>
          </a:lstStyle>
          <a:p>
            <a:r>
              <a:rPr lang="ko-KR" altLang="en-US" smtClean="0"/>
              <a:t>엔트리 개요</a:t>
            </a:r>
            <a:endParaRPr lang="ko-KR" altLang="en-US" dirty="0"/>
          </a:p>
        </p:txBody>
      </p:sp>
      <p:grpSp>
        <p:nvGrpSpPr>
          <p:cNvPr id="21" name="그룹 20"/>
          <p:cNvGrpSpPr/>
          <p:nvPr/>
        </p:nvGrpSpPr>
        <p:grpSpPr>
          <a:xfrm>
            <a:off x="2714612" y="1000108"/>
            <a:ext cx="5742028" cy="3357586"/>
            <a:chOff x="1785918" y="1000108"/>
            <a:chExt cx="5357850" cy="3132942"/>
          </a:xfrm>
        </p:grpSpPr>
        <p:pic>
          <p:nvPicPr>
            <p:cNvPr id="11265" name="Picture 1"/>
            <p:cNvPicPr>
              <a:picLocks noChangeAspect="1" noChangeArrowheads="1"/>
            </p:cNvPicPr>
            <p:nvPr/>
          </p:nvPicPr>
          <p:blipFill>
            <a:blip r:embed="rId2"/>
            <a:srcRect t="6098"/>
            <a:stretch>
              <a:fillRect/>
            </a:stretch>
          </p:blipFill>
          <p:spPr bwMode="auto">
            <a:xfrm>
              <a:off x="1785918" y="1000108"/>
              <a:ext cx="5357850" cy="31329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28" name="직사각형 27"/>
            <p:cNvSpPr/>
            <p:nvPr/>
          </p:nvSpPr>
          <p:spPr>
            <a:xfrm>
              <a:off x="2071670" y="1785927"/>
              <a:ext cx="609545" cy="202166"/>
            </a:xfrm>
            <a:prstGeom prst="rect">
              <a:avLst/>
            </a:prstGeom>
            <a:solidFill>
              <a:srgbClr val="C00000">
                <a:alpha val="74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000" b="1" dirty="0" smtClean="0"/>
                <a:t>무대</a:t>
              </a:r>
              <a:endParaRPr lang="ko-KR" altLang="en-US" sz="1000" b="1" dirty="0"/>
            </a:p>
          </p:txBody>
        </p:sp>
        <p:sp>
          <p:nvSpPr>
            <p:cNvPr id="30" name="직사각형 29"/>
            <p:cNvSpPr/>
            <p:nvPr/>
          </p:nvSpPr>
          <p:spPr>
            <a:xfrm>
              <a:off x="3534934" y="2643182"/>
              <a:ext cx="634943" cy="256077"/>
            </a:xfrm>
            <a:prstGeom prst="rect">
              <a:avLst/>
            </a:prstGeom>
            <a:solidFill>
              <a:srgbClr val="C00000">
                <a:alpha val="74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000" b="1" dirty="0" smtClean="0"/>
                <a:t>블록</a:t>
              </a:r>
              <a:endParaRPr lang="ko-KR" altLang="en-US" sz="1000" b="1" dirty="0"/>
            </a:p>
          </p:txBody>
        </p:sp>
        <p:sp>
          <p:nvSpPr>
            <p:cNvPr id="31" name="직사각형 30"/>
            <p:cNvSpPr/>
            <p:nvPr/>
          </p:nvSpPr>
          <p:spPr>
            <a:xfrm>
              <a:off x="4535066" y="2357430"/>
              <a:ext cx="1000132" cy="343443"/>
            </a:xfrm>
            <a:prstGeom prst="rect">
              <a:avLst/>
            </a:prstGeom>
            <a:solidFill>
              <a:srgbClr val="C00000">
                <a:alpha val="74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000" b="1" dirty="0" smtClean="0"/>
                <a:t>스크립트</a:t>
              </a:r>
              <a:endParaRPr lang="en-US" altLang="ko-KR" sz="1000" b="1" dirty="0" smtClean="0"/>
            </a:p>
            <a:p>
              <a:pPr algn="ctr"/>
              <a:r>
                <a:rPr lang="en-US" altLang="ko-KR" sz="1000" b="1" dirty="0" smtClean="0"/>
                <a:t>(</a:t>
              </a:r>
              <a:r>
                <a:rPr lang="ko-KR" altLang="en-US" sz="1000" b="1" dirty="0" smtClean="0"/>
                <a:t>코딩 편집</a:t>
              </a:r>
              <a:r>
                <a:rPr lang="en-US" altLang="ko-KR" sz="1000" b="1" dirty="0" smtClean="0"/>
                <a:t>)</a:t>
              </a:r>
            </a:p>
          </p:txBody>
        </p:sp>
        <p:sp>
          <p:nvSpPr>
            <p:cNvPr id="32" name="직사각형 31"/>
            <p:cNvSpPr/>
            <p:nvPr/>
          </p:nvSpPr>
          <p:spPr>
            <a:xfrm>
              <a:off x="3106307" y="1571612"/>
              <a:ext cx="285752" cy="2357454"/>
            </a:xfrm>
            <a:prstGeom prst="rect">
              <a:avLst/>
            </a:prstGeom>
            <a:noFill/>
            <a:ln w="31750">
              <a:solidFill>
                <a:srgbClr val="C0000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000"/>
            </a:p>
          </p:txBody>
        </p:sp>
        <p:sp>
          <p:nvSpPr>
            <p:cNvPr id="33" name="직사각형 32"/>
            <p:cNvSpPr/>
            <p:nvPr/>
          </p:nvSpPr>
          <p:spPr>
            <a:xfrm>
              <a:off x="2820554" y="3429000"/>
              <a:ext cx="490289" cy="360768"/>
            </a:xfrm>
            <a:prstGeom prst="rect">
              <a:avLst/>
            </a:prstGeom>
            <a:solidFill>
              <a:srgbClr val="C00000">
                <a:alpha val="74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000" b="1" spc="-300" dirty="0" smtClean="0"/>
                <a:t>블록 </a:t>
              </a:r>
              <a:endParaRPr lang="en-US" altLang="ko-KR" sz="1000" b="1" spc="-300" dirty="0" smtClean="0"/>
            </a:p>
            <a:p>
              <a:pPr algn="ctr"/>
              <a:r>
                <a:rPr lang="ko-KR" altLang="en-US" sz="1000" b="1" spc="-300" dirty="0" smtClean="0"/>
                <a:t>파레트</a:t>
              </a:r>
              <a:endParaRPr lang="ko-KR" altLang="en-US" sz="1000" b="1" spc="-300" dirty="0"/>
            </a:p>
          </p:txBody>
        </p:sp>
        <p:sp>
          <p:nvSpPr>
            <p:cNvPr id="27" name="직사각형 26"/>
            <p:cNvSpPr/>
            <p:nvPr/>
          </p:nvSpPr>
          <p:spPr>
            <a:xfrm>
              <a:off x="4392190" y="1571612"/>
              <a:ext cx="2608702" cy="2357454"/>
            </a:xfrm>
            <a:prstGeom prst="rect">
              <a:avLst/>
            </a:prstGeom>
            <a:noFill/>
            <a:ln w="31750">
              <a:solidFill>
                <a:srgbClr val="C0000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000"/>
            </a:p>
          </p:txBody>
        </p:sp>
        <p:sp>
          <p:nvSpPr>
            <p:cNvPr id="40" name="직사각형 39"/>
            <p:cNvSpPr/>
            <p:nvPr/>
          </p:nvSpPr>
          <p:spPr>
            <a:xfrm>
              <a:off x="3463496" y="1571612"/>
              <a:ext cx="751314" cy="2357454"/>
            </a:xfrm>
            <a:prstGeom prst="rect">
              <a:avLst/>
            </a:prstGeom>
            <a:noFill/>
            <a:ln w="31750">
              <a:solidFill>
                <a:srgbClr val="C0000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000"/>
            </a:p>
          </p:txBody>
        </p:sp>
        <p:sp>
          <p:nvSpPr>
            <p:cNvPr id="42" name="직사각형 41"/>
            <p:cNvSpPr/>
            <p:nvPr/>
          </p:nvSpPr>
          <p:spPr>
            <a:xfrm>
              <a:off x="1785918" y="1357298"/>
              <a:ext cx="1285884" cy="1071570"/>
            </a:xfrm>
            <a:prstGeom prst="rect">
              <a:avLst/>
            </a:prstGeom>
            <a:noFill/>
            <a:ln w="31750">
              <a:solidFill>
                <a:srgbClr val="C0000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000"/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43702" y="1999814"/>
            <a:ext cx="1714512" cy="2586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14678" y="1428737"/>
            <a:ext cx="2116011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41" name="Picture 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71538" y="1500174"/>
            <a:ext cx="1928826" cy="3017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28" name="표 27"/>
          <p:cNvGraphicFramePr>
            <a:graphicFrameLocks noGrp="1"/>
          </p:cNvGraphicFramePr>
          <p:nvPr/>
        </p:nvGraphicFramePr>
        <p:xfrm>
          <a:off x="1000100" y="4857760"/>
          <a:ext cx="7286676" cy="16284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14725"/>
                <a:gridCol w="4771951"/>
              </a:tblGrid>
              <a:tr h="357190">
                <a:tc>
                  <a:txBody>
                    <a:bodyPr/>
                    <a:lstStyle/>
                    <a:p>
                      <a:pPr latinLnBrk="1"/>
                      <a:endParaRPr lang="ko-KR" alt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200" b="0" dirty="0" smtClean="0">
                          <a:solidFill>
                            <a:schemeClr val="tx1"/>
                          </a:solidFill>
                        </a:rPr>
                        <a:t>정의한 변수이다</a:t>
                      </a:r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</a:rPr>
                        <a:t>. </a:t>
                      </a:r>
                      <a:r>
                        <a:rPr lang="ko-KR" altLang="en-US" sz="1200" b="0" dirty="0" smtClean="0">
                          <a:solidFill>
                            <a:schemeClr val="tx1"/>
                          </a:solidFill>
                        </a:rPr>
                        <a:t>체크 시 무대에 변수가 표시된다</a:t>
                      </a:r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</a:rPr>
                        <a:t>.</a:t>
                      </a:r>
                      <a:endParaRPr lang="ko-KR" alt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marL="121920" marR="121920" marT="34290" marB="3429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27516">
                <a:tc>
                  <a:txBody>
                    <a:bodyPr/>
                    <a:lstStyle/>
                    <a:p>
                      <a:pPr latinLnBrk="1"/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200" dirty="0" smtClean="0">
                          <a:solidFill>
                            <a:schemeClr val="tx1"/>
                          </a:solidFill>
                        </a:rPr>
                        <a:t>변수에 특정 값을 넣는다</a:t>
                      </a:r>
                      <a:r>
                        <a:rPr lang="en-US" altLang="ko-KR" sz="1200" dirty="0" smtClean="0">
                          <a:solidFill>
                            <a:schemeClr val="tx1"/>
                          </a:solidFill>
                        </a:rPr>
                        <a:t>.</a:t>
                      </a:r>
                      <a:r>
                        <a:rPr lang="ko-KR" altLang="en-US" sz="12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endParaRPr lang="ko-KR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marL="121920" marR="121920" marT="34290" marB="3429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14590">
                <a:tc>
                  <a:txBody>
                    <a:bodyPr/>
                    <a:lstStyle/>
                    <a:p>
                      <a:pPr latinLnBrk="1"/>
                      <a:endParaRPr lang="ko-KR" alt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200" dirty="0" smtClean="0">
                          <a:solidFill>
                            <a:schemeClr val="tx1"/>
                          </a:solidFill>
                        </a:rPr>
                        <a:t>변수에 특정 값만큼 증가시킨다</a:t>
                      </a:r>
                      <a:r>
                        <a:rPr lang="en-US" altLang="ko-KR" sz="1200" dirty="0" smtClean="0">
                          <a:solidFill>
                            <a:schemeClr val="tx1"/>
                          </a:solidFill>
                        </a:rPr>
                        <a:t>.</a:t>
                      </a:r>
                      <a:endParaRPr lang="ko-KR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marL="121920" marR="121920" marT="34290" marB="3429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14590">
                <a:tc>
                  <a:txBody>
                    <a:bodyPr/>
                    <a:lstStyle/>
                    <a:p>
                      <a:pPr latinLnBrk="1"/>
                      <a:endParaRPr lang="ko-KR" alt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200" dirty="0" smtClean="0">
                          <a:solidFill>
                            <a:schemeClr val="tx1"/>
                          </a:solidFill>
                        </a:rPr>
                        <a:t>무대에 변수 값을 표시한다</a:t>
                      </a:r>
                      <a:r>
                        <a:rPr lang="en-US" altLang="ko-KR" sz="1200" dirty="0" smtClean="0">
                          <a:solidFill>
                            <a:schemeClr val="tx1"/>
                          </a:solidFill>
                        </a:rPr>
                        <a:t>.</a:t>
                      </a:r>
                      <a:endParaRPr lang="ko-KR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marL="121920" marR="121920" marT="34290" marB="3429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14590">
                <a:tc>
                  <a:txBody>
                    <a:bodyPr/>
                    <a:lstStyle/>
                    <a:p>
                      <a:pPr latinLnBrk="1"/>
                      <a:endParaRPr lang="ko-KR" alt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200" dirty="0" smtClean="0">
                          <a:solidFill>
                            <a:schemeClr val="tx1"/>
                          </a:solidFill>
                        </a:rPr>
                        <a:t>무대에 변수 값을 숨긴다</a:t>
                      </a:r>
                      <a:r>
                        <a:rPr lang="en-US" altLang="ko-KR" sz="1200" dirty="0" smtClean="0">
                          <a:solidFill>
                            <a:schemeClr val="tx1"/>
                          </a:solidFill>
                        </a:rPr>
                        <a:t>.</a:t>
                      </a:r>
                      <a:endParaRPr lang="ko-KR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marL="121920" marR="121920" marT="34290" marB="3429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7" name="직사각형 6"/>
          <p:cNvSpPr/>
          <p:nvPr/>
        </p:nvSpPr>
        <p:spPr>
          <a:xfrm>
            <a:off x="887625" y="946530"/>
            <a:ext cx="781055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엔트리에서 사용할 값</a:t>
            </a:r>
            <a:r>
              <a:rPr lang="en-US" altLang="ko-KR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(</a:t>
            </a:r>
            <a:r>
              <a:rPr lang="ko-KR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데이터</a:t>
            </a:r>
            <a:r>
              <a:rPr lang="en-US" altLang="ko-KR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)</a:t>
            </a:r>
            <a:r>
              <a:rPr lang="ko-KR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를 저장하는 공간을 말한다</a:t>
            </a:r>
            <a:r>
              <a:rPr lang="en-US" altLang="ko-KR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. </a:t>
            </a:r>
            <a:r>
              <a:rPr lang="ko-KR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데이터를 저장하는 방법에는 하나의 값을 저장하는 변수</a:t>
            </a:r>
            <a:r>
              <a:rPr lang="en-US" altLang="ko-KR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, </a:t>
            </a:r>
            <a:r>
              <a:rPr lang="ko-KR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여러 개의 값을 관리 저장할 수 있는 리스트가 있다</a:t>
            </a:r>
            <a:r>
              <a:rPr lang="en-US" altLang="ko-KR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.  </a:t>
            </a:r>
          </a:p>
        </p:txBody>
      </p:sp>
      <p:sp>
        <p:nvSpPr>
          <p:cNvPr id="39" name="직사각형 38"/>
          <p:cNvSpPr/>
          <p:nvPr/>
        </p:nvSpPr>
        <p:spPr>
          <a:xfrm>
            <a:off x="3571868" y="2387419"/>
            <a:ext cx="1285884" cy="255763"/>
          </a:xfrm>
          <a:prstGeom prst="rect">
            <a:avLst/>
          </a:prstGeom>
          <a:noFill/>
          <a:ln w="254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mtClean="0">
                <a:solidFill>
                  <a:schemeClr val="tx1"/>
                </a:solidFill>
                <a:sym typeface="Wingdings 2"/>
              </a:rPr>
              <a:t></a:t>
            </a:r>
            <a:endParaRPr lang="ko-KR" altLang="en-US" smtClean="0">
              <a:solidFill>
                <a:schemeClr val="tx1"/>
              </a:solidFill>
            </a:endParaRPr>
          </a:p>
        </p:txBody>
      </p:sp>
      <p:sp>
        <p:nvSpPr>
          <p:cNvPr id="40" name="직사각형 39"/>
          <p:cNvSpPr/>
          <p:nvPr/>
        </p:nvSpPr>
        <p:spPr>
          <a:xfrm>
            <a:off x="7051914" y="3398262"/>
            <a:ext cx="857256" cy="214314"/>
          </a:xfrm>
          <a:prstGeom prst="rect">
            <a:avLst/>
          </a:prstGeom>
          <a:noFill/>
          <a:ln w="254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mtClean="0">
                <a:solidFill>
                  <a:schemeClr val="tx1"/>
                </a:solidFill>
                <a:sym typeface="Wingdings 2"/>
              </a:rPr>
              <a:t></a:t>
            </a:r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38" name="직사각형 37"/>
          <p:cNvSpPr/>
          <p:nvPr/>
        </p:nvSpPr>
        <p:spPr>
          <a:xfrm>
            <a:off x="1571604" y="1813749"/>
            <a:ext cx="785818" cy="257930"/>
          </a:xfrm>
          <a:prstGeom prst="rect">
            <a:avLst/>
          </a:prstGeom>
          <a:noFill/>
          <a:ln w="254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mtClean="0">
                <a:solidFill>
                  <a:schemeClr val="tx1"/>
                </a:solidFill>
                <a:sym typeface="Wingdings 2"/>
              </a:rPr>
              <a:t></a:t>
            </a:r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20" name="직사각형 19"/>
          <p:cNvSpPr/>
          <p:nvPr/>
        </p:nvSpPr>
        <p:spPr>
          <a:xfrm>
            <a:off x="1071538" y="4242641"/>
            <a:ext cx="428628" cy="257930"/>
          </a:xfrm>
          <a:prstGeom prst="rect">
            <a:avLst/>
          </a:prstGeom>
          <a:noFill/>
          <a:ln w="254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solidFill>
                  <a:schemeClr val="tx1"/>
                </a:solidFill>
                <a:sym typeface="Wingdings 2"/>
              </a:rPr>
              <a:t></a:t>
            </a:r>
            <a:endParaRPr lang="ko-KR" altLang="en-US" dirty="0">
              <a:solidFill>
                <a:schemeClr val="tx1"/>
              </a:solidFill>
            </a:endParaRPr>
          </a:p>
        </p:txBody>
      </p:sp>
      <p:cxnSp>
        <p:nvCxnSpPr>
          <p:cNvPr id="24" name="꺾인 연결선 61"/>
          <p:cNvCxnSpPr>
            <a:stCxn id="21" idx="1"/>
          </p:cNvCxnSpPr>
          <p:nvPr/>
        </p:nvCxnSpPr>
        <p:spPr>
          <a:xfrm rot="10800000" flipV="1">
            <a:off x="5643570" y="3521162"/>
            <a:ext cx="232502" cy="979407"/>
          </a:xfrm>
          <a:prstGeom prst="bentConnector2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직사각형 30"/>
          <p:cNvSpPr/>
          <p:nvPr/>
        </p:nvSpPr>
        <p:spPr>
          <a:xfrm>
            <a:off x="3929058" y="4357694"/>
            <a:ext cx="1647592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ko-KR" altLang="en-US" sz="9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무대창에 변수 나타남</a:t>
            </a:r>
            <a:endParaRPr lang="en-US" altLang="ko-KR" sz="900" dirty="0" smtClean="0">
              <a:solidFill>
                <a:schemeClr val="tx1">
                  <a:lumMod val="95000"/>
                  <a:lumOff val="5000"/>
                </a:schemeClr>
              </a:solidFill>
              <a:latin typeface="+mn-ea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857224" y="428604"/>
            <a:ext cx="79362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</a:pPr>
            <a:r>
              <a:rPr lang="ko-KR" altLang="en-US" sz="1600" b="1" spc="-150" dirty="0" smtClean="0">
                <a:ln w="3175">
                  <a:noFill/>
                </a:ln>
                <a:solidFill>
                  <a:srgbClr val="FF9801"/>
                </a:solidFill>
                <a:effectLst/>
              </a:rPr>
              <a:t>변수 만들기</a:t>
            </a:r>
            <a:endParaRPr lang="en-US" altLang="ko-KR" sz="1600" b="1" spc="-150" dirty="0" smtClean="0">
              <a:ln w="3175">
                <a:noFill/>
              </a:ln>
              <a:solidFill>
                <a:srgbClr val="FF9801"/>
              </a:solidFill>
              <a:effectLst/>
            </a:endParaRPr>
          </a:p>
        </p:txBody>
      </p:sp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857884" y="3429000"/>
            <a:ext cx="717298" cy="1119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1" name="직사각형 20"/>
          <p:cNvSpPr/>
          <p:nvPr/>
        </p:nvSpPr>
        <p:spPr>
          <a:xfrm>
            <a:off x="5876072" y="3429000"/>
            <a:ext cx="696192" cy="18432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071538" y="4929199"/>
            <a:ext cx="857256" cy="214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46" name="Picture 6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071538" y="5243258"/>
            <a:ext cx="1714512" cy="27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47" name="Picture 7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071539" y="5572140"/>
            <a:ext cx="1714512" cy="2751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48" name="Picture 8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1071539" y="6215082"/>
            <a:ext cx="1143008" cy="2368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49" name="Picture 9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1071538" y="5883770"/>
            <a:ext cx="1285884" cy="2703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5" name="Picture 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14810" y="2951998"/>
            <a:ext cx="2038355" cy="10485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0" name="모서리가 둥근 직사각형 49"/>
          <p:cNvSpPr/>
          <p:nvPr/>
        </p:nvSpPr>
        <p:spPr>
          <a:xfrm>
            <a:off x="1047725" y="4435197"/>
            <a:ext cx="7524803" cy="2089562"/>
          </a:xfrm>
          <a:prstGeom prst="roundRect">
            <a:avLst>
              <a:gd name="adj" fmla="val 3909"/>
            </a:avLst>
          </a:prstGeom>
          <a:solidFill>
            <a:schemeClr val="bg1"/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" name="직사각형 22"/>
          <p:cNvSpPr/>
          <p:nvPr/>
        </p:nvSpPr>
        <p:spPr>
          <a:xfrm>
            <a:off x="3472625" y="1571612"/>
            <a:ext cx="3885457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 [</a:t>
            </a:r>
            <a:r>
              <a:rPr lang="ko-KR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변수만들기</a:t>
            </a:r>
            <a:r>
              <a:rPr lang="en-US" altLang="ko-KR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] </a:t>
            </a:r>
            <a:r>
              <a:rPr lang="ko-KR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메뉴를 클릭하여 변수를 </a:t>
            </a:r>
            <a:r>
              <a:rPr lang="en-US" altLang="ko-KR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2</a:t>
            </a:r>
            <a:r>
              <a:rPr lang="ko-KR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개 만든다</a:t>
            </a:r>
            <a:r>
              <a:rPr lang="en-US" altLang="ko-KR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.</a:t>
            </a:r>
            <a:endParaRPr lang="en-US" altLang="ko-KR" sz="1200" dirty="0" smtClean="0">
              <a:solidFill>
                <a:schemeClr val="tx1">
                  <a:lumMod val="95000"/>
                  <a:lumOff val="5000"/>
                </a:schemeClr>
              </a:solidFill>
              <a:latin typeface="+mn-ea"/>
            </a:endParaRPr>
          </a:p>
        </p:txBody>
      </p:sp>
      <p:sp>
        <p:nvSpPr>
          <p:cNvPr id="24" name="직사각형 23"/>
          <p:cNvSpPr/>
          <p:nvPr/>
        </p:nvSpPr>
        <p:spPr>
          <a:xfrm>
            <a:off x="3472625" y="2424053"/>
            <a:ext cx="492922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</a:t>
            </a:r>
            <a:r>
              <a:rPr lang="ko-KR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블록을 코딩 편집창으로 드래그하여 아래와 같은 명령어 순서대로 정렬하고  값을 입력한다</a:t>
            </a:r>
            <a:r>
              <a:rPr lang="en-US" altLang="ko-KR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.</a:t>
            </a:r>
          </a:p>
        </p:txBody>
      </p:sp>
      <p:sp>
        <p:nvSpPr>
          <p:cNvPr id="37" name="직사각형 36"/>
          <p:cNvSpPr/>
          <p:nvPr/>
        </p:nvSpPr>
        <p:spPr>
          <a:xfrm>
            <a:off x="1809731" y="4542354"/>
            <a:ext cx="6381795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100" b="1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명령어 실행 횟수에 따라 변수 값이 변하는 모습을 확인할 수 있다</a:t>
            </a:r>
            <a:r>
              <a:rPr lang="en-US" altLang="ko-KR" sz="1100" b="1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.</a:t>
            </a:r>
          </a:p>
        </p:txBody>
      </p:sp>
      <p:sp>
        <p:nvSpPr>
          <p:cNvPr id="54" name="타원형 설명선 53"/>
          <p:cNvSpPr/>
          <p:nvPr/>
        </p:nvSpPr>
        <p:spPr>
          <a:xfrm>
            <a:off x="857224" y="4214818"/>
            <a:ext cx="952507" cy="714380"/>
          </a:xfrm>
          <a:prstGeom prst="wedgeEllipseCallout">
            <a:avLst>
              <a:gd name="adj1" fmla="val 55074"/>
              <a:gd name="adj2" fmla="val 55884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400" b="1"/>
          </a:p>
        </p:txBody>
      </p:sp>
      <p:sp>
        <p:nvSpPr>
          <p:cNvPr id="55" name="직사각형 54"/>
          <p:cNvSpPr/>
          <p:nvPr/>
        </p:nvSpPr>
        <p:spPr>
          <a:xfrm>
            <a:off x="1069473" y="4303507"/>
            <a:ext cx="76200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400" b="1" dirty="0" smtClean="0">
                <a:solidFill>
                  <a:schemeClr val="bg1"/>
                </a:solidFill>
                <a:latin typeface="+mn-ea"/>
              </a:rPr>
              <a:t>결과</a:t>
            </a:r>
            <a:endParaRPr lang="en-US" altLang="ko-KR" sz="1400" b="1" dirty="0" smtClean="0">
              <a:solidFill>
                <a:schemeClr val="bg1"/>
              </a:solidFill>
              <a:latin typeface="+mn-ea"/>
            </a:endParaRPr>
          </a:p>
          <a:p>
            <a:r>
              <a:rPr lang="ko-KR" altLang="en-US" sz="1400" b="1" dirty="0" smtClean="0">
                <a:solidFill>
                  <a:schemeClr val="bg1"/>
                </a:solidFill>
                <a:latin typeface="+mn-ea"/>
              </a:rPr>
              <a:t>확인</a:t>
            </a:r>
            <a:endParaRPr lang="en-US" altLang="ko-KR" sz="1400" b="1" dirty="0" smtClean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56" name="직사각형 55"/>
          <p:cNvSpPr/>
          <p:nvPr/>
        </p:nvSpPr>
        <p:spPr>
          <a:xfrm>
            <a:off x="3500430" y="4152133"/>
            <a:ext cx="371477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편집 창에서 블록을 클릭하여 실행한다</a:t>
            </a:r>
            <a:r>
              <a:rPr lang="en-US" altLang="ko-KR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.</a:t>
            </a:r>
            <a:endParaRPr lang="en-US" altLang="ko-KR" sz="1200" dirty="0" smtClean="0">
              <a:solidFill>
                <a:schemeClr val="tx1">
                  <a:lumMod val="95000"/>
                  <a:lumOff val="5000"/>
                </a:schemeClr>
              </a:solidFill>
              <a:latin typeface="+mn-ea"/>
            </a:endParaRPr>
          </a:p>
        </p:txBody>
      </p:sp>
      <p:sp>
        <p:nvSpPr>
          <p:cNvPr id="65" name="직사각형 64"/>
          <p:cNvSpPr/>
          <p:nvPr/>
        </p:nvSpPr>
        <p:spPr>
          <a:xfrm>
            <a:off x="5264845" y="3380626"/>
            <a:ext cx="164411" cy="219821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66" name="직사각형 65"/>
          <p:cNvSpPr/>
          <p:nvPr/>
        </p:nvSpPr>
        <p:spPr>
          <a:xfrm>
            <a:off x="5336283" y="3637077"/>
            <a:ext cx="164411" cy="219821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67" name="직사각형 66"/>
          <p:cNvSpPr/>
          <p:nvPr/>
        </p:nvSpPr>
        <p:spPr>
          <a:xfrm>
            <a:off x="6550758" y="3532388"/>
            <a:ext cx="735886" cy="3156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9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값입력</a:t>
            </a:r>
            <a:endParaRPr lang="en-US" altLang="ko-KR" sz="900" dirty="0" smtClean="0">
              <a:solidFill>
                <a:schemeClr val="tx1">
                  <a:lumMod val="95000"/>
                  <a:lumOff val="5000"/>
                </a:schemeClr>
              </a:solidFill>
              <a:latin typeface="+mn-ea"/>
            </a:endParaRPr>
          </a:p>
        </p:txBody>
      </p:sp>
      <p:cxnSp>
        <p:nvCxnSpPr>
          <p:cNvPr id="68" name="꺾인 연결선 61"/>
          <p:cNvCxnSpPr/>
          <p:nvPr/>
        </p:nvCxnSpPr>
        <p:spPr>
          <a:xfrm flipV="1">
            <a:off x="5500694" y="3633758"/>
            <a:ext cx="1143009" cy="71438"/>
          </a:xfrm>
          <a:prstGeom prst="bentConnector3">
            <a:avLst>
              <a:gd name="adj1" fmla="val 50000"/>
            </a:avLst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직사각형 91"/>
          <p:cNvSpPr/>
          <p:nvPr/>
        </p:nvSpPr>
        <p:spPr>
          <a:xfrm>
            <a:off x="1047725" y="6254613"/>
            <a:ext cx="7239051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 </a:t>
            </a:r>
            <a:r>
              <a:rPr lang="ko-KR" altLang="en-US" sz="1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사이언스 창작소 변수 </a:t>
            </a:r>
            <a:r>
              <a:rPr lang="en-US" altLang="ko-KR" sz="1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: </a:t>
            </a:r>
            <a:r>
              <a:rPr lang="en-US" altLang="ko-KR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“</a:t>
            </a:r>
            <a:r>
              <a:rPr lang="ko-KR" altLang="en-US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사이언스 창작소를 </a:t>
            </a:r>
            <a:r>
              <a:rPr lang="en-US" altLang="ko-KR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5</a:t>
            </a:r>
            <a:r>
              <a:rPr lang="ko-KR" altLang="en-US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만큼 바꾸기</a:t>
            </a:r>
            <a:r>
              <a:rPr lang="en-US" altLang="ko-KR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” </a:t>
            </a:r>
            <a:r>
              <a:rPr lang="ko-KR" altLang="en-US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로 블록설정하여 </a:t>
            </a:r>
            <a:r>
              <a:rPr lang="en-US" altLang="ko-KR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5</a:t>
            </a:r>
            <a:r>
              <a:rPr lang="ko-KR" altLang="en-US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만큼 변수값이 더해진다</a:t>
            </a:r>
            <a:r>
              <a:rPr lang="en-US" altLang="ko-KR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(</a:t>
            </a:r>
            <a:r>
              <a:rPr lang="ko-KR" altLang="en-US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증가한다</a:t>
            </a:r>
            <a:r>
              <a:rPr lang="en-US" altLang="ko-KR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).</a:t>
            </a:r>
          </a:p>
        </p:txBody>
      </p:sp>
      <p:sp>
        <p:nvSpPr>
          <p:cNvPr id="91" name="직사각형 90"/>
          <p:cNvSpPr/>
          <p:nvPr/>
        </p:nvSpPr>
        <p:spPr>
          <a:xfrm>
            <a:off x="1047725" y="5968861"/>
            <a:ext cx="7524803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</a:t>
            </a:r>
            <a:r>
              <a:rPr lang="ko-KR" altLang="en-US" sz="1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제이디 코드 변수 </a:t>
            </a:r>
            <a:r>
              <a:rPr lang="en-US" altLang="ko-KR" sz="1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: </a:t>
            </a:r>
            <a:r>
              <a:rPr lang="en-US" altLang="ko-KR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“</a:t>
            </a:r>
            <a:r>
              <a:rPr lang="ko-KR" altLang="en-US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제이디코드를 </a:t>
            </a:r>
            <a:r>
              <a:rPr lang="en-US" altLang="ko-KR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10</a:t>
            </a:r>
            <a:r>
              <a:rPr lang="ko-KR" altLang="en-US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으로 정하기</a:t>
            </a:r>
            <a:r>
              <a:rPr lang="en-US" altLang="ko-KR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” </a:t>
            </a:r>
            <a:r>
              <a:rPr lang="ko-KR" altLang="en-US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로 데이터 값을 정하였으므로 반복 실행해도 </a:t>
            </a:r>
            <a:r>
              <a:rPr lang="en-US" altLang="ko-KR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10</a:t>
            </a:r>
            <a:r>
              <a:rPr lang="ko-KR" altLang="en-US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으로만 정의한다</a:t>
            </a:r>
            <a:r>
              <a:rPr lang="en-US" altLang="ko-KR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.</a:t>
            </a:r>
          </a:p>
        </p:txBody>
      </p:sp>
      <p:sp>
        <p:nvSpPr>
          <p:cNvPr id="52" name="제목 8"/>
          <p:cNvSpPr txBox="1">
            <a:spLocks/>
          </p:cNvSpPr>
          <p:nvPr/>
        </p:nvSpPr>
        <p:spPr>
          <a:xfrm>
            <a:off x="1571604" y="606561"/>
            <a:ext cx="7817009" cy="53642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2000" kern="12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+mj-cs"/>
              </a:defRPr>
            </a:lvl1pPr>
          </a:lstStyle>
          <a:p>
            <a:r>
              <a:rPr lang="ko-KR" altLang="en-US" dirty="0" smtClean="0"/>
              <a:t>데이터 </a:t>
            </a:r>
            <a:r>
              <a:rPr lang="en-US" altLang="ko-KR" dirty="0" smtClean="0"/>
              <a:t>- </a:t>
            </a:r>
            <a:r>
              <a:rPr lang="ko-KR" altLang="en-US" dirty="0" smtClean="0"/>
              <a:t>변수 활용하기</a:t>
            </a:r>
            <a:endParaRPr lang="ko-KR" altLang="en-US" dirty="0"/>
          </a:p>
        </p:txBody>
      </p:sp>
      <p:sp>
        <p:nvSpPr>
          <p:cNvPr id="53" name="TextBox 52"/>
          <p:cNvSpPr txBox="1"/>
          <p:nvPr/>
        </p:nvSpPr>
        <p:spPr>
          <a:xfrm>
            <a:off x="1207824" y="1071546"/>
            <a:ext cx="38642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</a:pPr>
            <a:r>
              <a:rPr lang="ko-KR" altLang="en-US" sz="1600" b="1" spc="-150" dirty="0" smtClean="0">
                <a:ln w="3175">
                  <a:noFill/>
                </a:ln>
                <a:solidFill>
                  <a:srgbClr val="FF9801"/>
                </a:solidFill>
                <a:effectLst/>
              </a:rPr>
              <a:t>변수 예제 보기</a:t>
            </a:r>
            <a:r>
              <a:rPr lang="en-US" altLang="ko-KR" sz="1600" b="1" spc="-150" dirty="0" smtClean="0">
                <a:ln w="3175">
                  <a:noFill/>
                </a:ln>
                <a:solidFill>
                  <a:srgbClr val="FF9801"/>
                </a:solidFill>
              </a:rPr>
              <a:t>[Ⅰ]</a:t>
            </a:r>
          </a:p>
        </p:txBody>
      </p:sp>
      <p:grpSp>
        <p:nvGrpSpPr>
          <p:cNvPr id="69" name="그룹 68"/>
          <p:cNvGrpSpPr/>
          <p:nvPr/>
        </p:nvGrpSpPr>
        <p:grpSpPr>
          <a:xfrm>
            <a:off x="1626932" y="4786322"/>
            <a:ext cx="6516968" cy="1071568"/>
            <a:chOff x="1282678" y="5003118"/>
            <a:chExt cx="7181934" cy="761645"/>
          </a:xfrm>
        </p:grpSpPr>
        <p:sp>
          <p:nvSpPr>
            <p:cNvPr id="43" name="직사각형 42"/>
            <p:cNvSpPr/>
            <p:nvPr/>
          </p:nvSpPr>
          <p:spPr>
            <a:xfrm>
              <a:off x="1282678" y="5516744"/>
              <a:ext cx="1238292" cy="2308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ko-KR" altLang="en-US" sz="90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ea"/>
                </a:rPr>
                <a:t>초기 값</a:t>
              </a:r>
              <a:endParaRPr lang="en-US" altLang="ko-KR" sz="90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endParaRPr>
            </a:p>
          </p:txBody>
        </p:sp>
        <p:sp>
          <p:nvSpPr>
            <p:cNvPr id="44" name="직사각형 43"/>
            <p:cNvSpPr/>
            <p:nvPr/>
          </p:nvSpPr>
          <p:spPr>
            <a:xfrm>
              <a:off x="3333742" y="5516744"/>
              <a:ext cx="1238292" cy="2308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ko-KR" sz="90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ea"/>
                </a:rPr>
                <a:t>1</a:t>
              </a:r>
              <a:r>
                <a:rPr lang="ko-KR" altLang="en-US" sz="90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ea"/>
                </a:rPr>
                <a:t>번 실행</a:t>
              </a:r>
              <a:endParaRPr lang="en-US" altLang="ko-KR" sz="90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endParaRPr>
            </a:p>
          </p:txBody>
        </p:sp>
        <p:sp>
          <p:nvSpPr>
            <p:cNvPr id="45" name="직사각형 44"/>
            <p:cNvSpPr/>
            <p:nvPr/>
          </p:nvSpPr>
          <p:spPr>
            <a:xfrm>
              <a:off x="5257807" y="5516744"/>
              <a:ext cx="1238292" cy="2308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ko-KR" sz="90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ea"/>
                </a:rPr>
                <a:t>2</a:t>
              </a:r>
              <a:r>
                <a:rPr lang="ko-KR" altLang="en-US" sz="90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ea"/>
                </a:rPr>
                <a:t>번 실행</a:t>
              </a:r>
              <a:endParaRPr lang="en-US" altLang="ko-KR" sz="90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endParaRPr>
            </a:p>
          </p:txBody>
        </p:sp>
        <p:sp>
          <p:nvSpPr>
            <p:cNvPr id="46" name="직사각형 45"/>
            <p:cNvSpPr/>
            <p:nvPr/>
          </p:nvSpPr>
          <p:spPr>
            <a:xfrm>
              <a:off x="7226320" y="5516744"/>
              <a:ext cx="1238292" cy="2308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ko-KR" sz="9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ea"/>
                </a:rPr>
                <a:t>3</a:t>
              </a:r>
              <a:r>
                <a:rPr lang="ko-KR" altLang="en-US" sz="9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ea"/>
                </a:rPr>
                <a:t>번 실행</a:t>
              </a:r>
              <a:endParaRPr lang="en-US" altLang="ko-KR" sz="9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endParaRPr>
            </a:p>
          </p:txBody>
        </p:sp>
        <p:sp>
          <p:nvSpPr>
            <p:cNvPr id="95" name="직사각형 94"/>
            <p:cNvSpPr/>
            <p:nvPr/>
          </p:nvSpPr>
          <p:spPr>
            <a:xfrm>
              <a:off x="2533638" y="5518542"/>
              <a:ext cx="571504" cy="24622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ko-KR" sz="1000" b="1" smtClean="0">
                  <a:solidFill>
                    <a:srgbClr val="C00000"/>
                  </a:solidFill>
                  <a:latin typeface="+mn-ea"/>
                </a:rPr>
                <a:t>+5</a:t>
              </a:r>
            </a:p>
          </p:txBody>
        </p:sp>
        <p:sp>
          <p:nvSpPr>
            <p:cNvPr id="97" name="직사각형 96"/>
            <p:cNvSpPr/>
            <p:nvPr/>
          </p:nvSpPr>
          <p:spPr>
            <a:xfrm>
              <a:off x="4593989" y="5515669"/>
              <a:ext cx="571504" cy="24622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ko-KR" sz="1000" b="1" smtClean="0">
                  <a:solidFill>
                    <a:srgbClr val="C00000"/>
                  </a:solidFill>
                  <a:latin typeface="+mn-ea"/>
                </a:rPr>
                <a:t>+5</a:t>
              </a:r>
            </a:p>
          </p:txBody>
        </p:sp>
        <p:sp>
          <p:nvSpPr>
            <p:cNvPr id="105" name="원호 104"/>
            <p:cNvSpPr/>
            <p:nvPr/>
          </p:nvSpPr>
          <p:spPr>
            <a:xfrm rot="5400000" flipH="1">
              <a:off x="2463259" y="4839885"/>
              <a:ext cx="279572" cy="666755"/>
            </a:xfrm>
            <a:prstGeom prst="arc">
              <a:avLst>
                <a:gd name="adj1" fmla="val 16200000"/>
                <a:gd name="adj2" fmla="val 5685819"/>
              </a:avLst>
            </a:prstGeom>
            <a:ln w="15875">
              <a:solidFill>
                <a:srgbClr val="C00000"/>
              </a:solidFill>
              <a:headEnd type="stealth" w="lg" len="med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6" name="원호 105"/>
            <p:cNvSpPr/>
            <p:nvPr/>
          </p:nvSpPr>
          <p:spPr>
            <a:xfrm rot="5400000" flipH="1">
              <a:off x="4523610" y="4837012"/>
              <a:ext cx="279572" cy="666755"/>
            </a:xfrm>
            <a:prstGeom prst="arc">
              <a:avLst>
                <a:gd name="adj1" fmla="val 16200000"/>
                <a:gd name="adj2" fmla="val 5685819"/>
              </a:avLst>
            </a:prstGeom>
            <a:ln w="15875">
              <a:solidFill>
                <a:srgbClr val="C00000"/>
              </a:solidFill>
              <a:headEnd type="stealth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7" name="원호 106"/>
            <p:cNvSpPr/>
            <p:nvPr/>
          </p:nvSpPr>
          <p:spPr>
            <a:xfrm rot="5400000" flipH="1">
              <a:off x="6389626" y="4837012"/>
              <a:ext cx="279572" cy="666755"/>
            </a:xfrm>
            <a:prstGeom prst="arc">
              <a:avLst>
                <a:gd name="adj1" fmla="val 16200000"/>
                <a:gd name="adj2" fmla="val 5685819"/>
              </a:avLst>
            </a:prstGeom>
            <a:ln w="15875">
              <a:solidFill>
                <a:srgbClr val="C00000"/>
              </a:solidFill>
              <a:headEnd type="stealth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9" name="직사각형 108"/>
            <p:cNvSpPr/>
            <p:nvPr/>
          </p:nvSpPr>
          <p:spPr>
            <a:xfrm>
              <a:off x="2362185" y="5003118"/>
              <a:ext cx="571504" cy="24622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ko-KR" sz="1000" b="1" smtClean="0">
                  <a:solidFill>
                    <a:srgbClr val="C00000"/>
                  </a:solidFill>
                  <a:latin typeface="+mn-ea"/>
                </a:rPr>
                <a:t>10</a:t>
              </a:r>
            </a:p>
          </p:txBody>
        </p:sp>
        <p:sp>
          <p:nvSpPr>
            <p:cNvPr id="110" name="직사각형 109"/>
            <p:cNvSpPr/>
            <p:nvPr/>
          </p:nvSpPr>
          <p:spPr>
            <a:xfrm>
              <a:off x="4419602" y="5010261"/>
              <a:ext cx="571504" cy="24622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ko-KR" sz="1000" b="1" smtClean="0">
                  <a:solidFill>
                    <a:srgbClr val="C00000"/>
                  </a:solidFill>
                  <a:latin typeface="+mn-ea"/>
                </a:rPr>
                <a:t>10</a:t>
              </a:r>
            </a:p>
          </p:txBody>
        </p:sp>
        <p:sp>
          <p:nvSpPr>
            <p:cNvPr id="111" name="직사각형 110"/>
            <p:cNvSpPr/>
            <p:nvPr/>
          </p:nvSpPr>
          <p:spPr>
            <a:xfrm>
              <a:off x="6286515" y="5010262"/>
              <a:ext cx="571504" cy="24622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ko-KR" sz="1000" b="1" smtClean="0">
                  <a:solidFill>
                    <a:srgbClr val="C00000"/>
                  </a:solidFill>
                  <a:latin typeface="+mn-ea"/>
                </a:rPr>
                <a:t>10</a:t>
              </a:r>
            </a:p>
          </p:txBody>
        </p:sp>
        <p:sp>
          <p:nvSpPr>
            <p:cNvPr id="94" name="원호 93"/>
            <p:cNvSpPr/>
            <p:nvPr/>
          </p:nvSpPr>
          <p:spPr>
            <a:xfrm rot="5183252">
              <a:off x="2660583" y="5202086"/>
              <a:ext cx="287242" cy="666755"/>
            </a:xfrm>
            <a:prstGeom prst="arc">
              <a:avLst>
                <a:gd name="adj1" fmla="val 16200000"/>
                <a:gd name="adj2" fmla="val 5685819"/>
              </a:avLst>
            </a:prstGeom>
            <a:ln w="15875">
              <a:solidFill>
                <a:srgbClr val="C00000"/>
              </a:solidFill>
              <a:headEnd type="stealth" w="lg" len="med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6" name="원호 95"/>
            <p:cNvSpPr/>
            <p:nvPr/>
          </p:nvSpPr>
          <p:spPr>
            <a:xfrm rot="5183252">
              <a:off x="4720933" y="5199217"/>
              <a:ext cx="287242" cy="666755"/>
            </a:xfrm>
            <a:prstGeom prst="arc">
              <a:avLst>
                <a:gd name="adj1" fmla="val 16200000"/>
                <a:gd name="adj2" fmla="val 5685819"/>
              </a:avLst>
            </a:prstGeom>
            <a:ln w="15875">
              <a:solidFill>
                <a:srgbClr val="C00000"/>
              </a:solidFill>
              <a:headEnd type="stealth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9" name="직사각형 98"/>
            <p:cNvSpPr/>
            <p:nvPr/>
          </p:nvSpPr>
          <p:spPr>
            <a:xfrm>
              <a:off x="6477016" y="5517477"/>
              <a:ext cx="571504" cy="24622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ko-KR" sz="1000" b="1" smtClean="0">
                  <a:solidFill>
                    <a:srgbClr val="C00000"/>
                  </a:solidFill>
                  <a:latin typeface="+mn-ea"/>
                </a:rPr>
                <a:t>+5</a:t>
              </a:r>
            </a:p>
          </p:txBody>
        </p:sp>
        <p:sp>
          <p:nvSpPr>
            <p:cNvPr id="98" name="원호 97"/>
            <p:cNvSpPr/>
            <p:nvPr/>
          </p:nvSpPr>
          <p:spPr>
            <a:xfrm rot="5183252">
              <a:off x="6586946" y="5199226"/>
              <a:ext cx="287242" cy="666755"/>
            </a:xfrm>
            <a:prstGeom prst="arc">
              <a:avLst>
                <a:gd name="adj1" fmla="val 16200000"/>
                <a:gd name="adj2" fmla="val 5685819"/>
              </a:avLst>
            </a:prstGeom>
            <a:ln w="15875">
              <a:solidFill>
                <a:srgbClr val="C00000"/>
              </a:solidFill>
              <a:headEnd type="stealth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57" name="TextBox 56"/>
          <p:cNvSpPr txBox="1"/>
          <p:nvPr/>
        </p:nvSpPr>
        <p:spPr>
          <a:xfrm>
            <a:off x="731600" y="285728"/>
            <a:ext cx="93467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4800" b="1" dirty="0" smtClean="0">
                <a:solidFill>
                  <a:schemeClr val="bg1"/>
                </a:solidFill>
              </a:rPr>
              <a:t>1</a:t>
            </a:r>
          </a:p>
        </p:txBody>
      </p:sp>
      <p:pic>
        <p:nvPicPr>
          <p:cNvPr id="9217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62206" y="1643050"/>
            <a:ext cx="966786" cy="23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85852" y="1857364"/>
            <a:ext cx="2171155" cy="1071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500166" y="5000637"/>
            <a:ext cx="1000132" cy="4297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22" name="Picture 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214679" y="5000636"/>
            <a:ext cx="1000132" cy="4410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23" name="Picture 7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072330" y="5072074"/>
            <a:ext cx="1071570" cy="4673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24" name="Picture 8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072066" y="5143512"/>
            <a:ext cx="1000132" cy="401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0" y="402725"/>
            <a:ext cx="2214578" cy="16160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0" name="모서리가 둥근 직사각형 129"/>
          <p:cNvSpPr/>
          <p:nvPr/>
        </p:nvSpPr>
        <p:spPr>
          <a:xfrm>
            <a:off x="857224" y="2125256"/>
            <a:ext cx="7786742" cy="4447016"/>
          </a:xfrm>
          <a:prstGeom prst="roundRect">
            <a:avLst>
              <a:gd name="adj" fmla="val 1934"/>
            </a:avLst>
          </a:prstGeom>
          <a:solidFill>
            <a:schemeClr val="bg1"/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" name="직사각형 19"/>
          <p:cNvSpPr/>
          <p:nvPr/>
        </p:nvSpPr>
        <p:spPr>
          <a:xfrm>
            <a:off x="785786" y="857232"/>
            <a:ext cx="364333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변수 예제 보기</a:t>
            </a:r>
            <a:r>
              <a:rPr lang="en-US" altLang="ko-KR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[Ⅰ]</a:t>
            </a:r>
            <a:r>
              <a:rPr lang="ko-KR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에서 하기 블록 </a:t>
            </a:r>
            <a:r>
              <a:rPr lang="en-US" altLang="ko-KR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2</a:t>
            </a:r>
            <a:r>
              <a:rPr lang="ko-KR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줄을 추가 하여 변수값의 변화를 확인 한다</a:t>
            </a:r>
            <a:r>
              <a:rPr lang="en-US" altLang="ko-KR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.</a:t>
            </a:r>
          </a:p>
        </p:txBody>
      </p:sp>
      <p:sp>
        <p:nvSpPr>
          <p:cNvPr id="131" name="직사각형 130"/>
          <p:cNvSpPr/>
          <p:nvPr/>
        </p:nvSpPr>
        <p:spPr>
          <a:xfrm>
            <a:off x="1762105" y="2160974"/>
            <a:ext cx="6381795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아래와 같이 변수 예제 보기</a:t>
            </a:r>
            <a:r>
              <a:rPr lang="en-US" altLang="ko-KR" sz="1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[Ⅰ]</a:t>
            </a:r>
            <a:r>
              <a:rPr lang="ko-KR" altLang="en-US" sz="1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과 다른 결과를 확인 할 수 있다</a:t>
            </a:r>
            <a:r>
              <a:rPr lang="en-US" altLang="ko-KR" sz="1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.</a:t>
            </a:r>
          </a:p>
        </p:txBody>
      </p:sp>
      <p:sp>
        <p:nvSpPr>
          <p:cNvPr id="136" name="타원형 설명선 135"/>
          <p:cNvSpPr/>
          <p:nvPr/>
        </p:nvSpPr>
        <p:spPr>
          <a:xfrm>
            <a:off x="738161" y="1714488"/>
            <a:ext cx="952507" cy="660802"/>
          </a:xfrm>
          <a:prstGeom prst="wedgeEllipseCallout">
            <a:avLst>
              <a:gd name="adj1" fmla="val 55074"/>
              <a:gd name="adj2" fmla="val 55884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400" b="1"/>
          </a:p>
        </p:txBody>
      </p:sp>
      <p:sp>
        <p:nvSpPr>
          <p:cNvPr id="137" name="직사각형 136"/>
          <p:cNvSpPr/>
          <p:nvPr/>
        </p:nvSpPr>
        <p:spPr>
          <a:xfrm>
            <a:off x="952475" y="1785925"/>
            <a:ext cx="76200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400" b="1" dirty="0" smtClean="0">
                <a:solidFill>
                  <a:schemeClr val="bg1"/>
                </a:solidFill>
                <a:latin typeface="+mn-ea"/>
              </a:rPr>
              <a:t>결과</a:t>
            </a:r>
            <a:endParaRPr lang="en-US" altLang="ko-KR" sz="1400" b="1" dirty="0" smtClean="0">
              <a:solidFill>
                <a:schemeClr val="bg1"/>
              </a:solidFill>
              <a:latin typeface="+mn-ea"/>
            </a:endParaRPr>
          </a:p>
          <a:p>
            <a:r>
              <a:rPr lang="ko-KR" altLang="en-US" sz="1400" b="1" dirty="0" smtClean="0">
                <a:solidFill>
                  <a:schemeClr val="bg1"/>
                </a:solidFill>
                <a:latin typeface="+mn-ea"/>
              </a:rPr>
              <a:t>확인</a:t>
            </a:r>
            <a:endParaRPr lang="en-US" altLang="ko-KR" sz="1400" b="1" dirty="0" smtClean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156" name="직사각형 155"/>
          <p:cNvSpPr/>
          <p:nvPr/>
        </p:nvSpPr>
        <p:spPr>
          <a:xfrm>
            <a:off x="1142976" y="3296783"/>
            <a:ext cx="735811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변수 값이 변화 없이 </a:t>
            </a:r>
            <a:r>
              <a:rPr lang="en-US" altLang="ko-KR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10</a:t>
            </a:r>
            <a:r>
              <a:rPr lang="ko-KR" altLang="en-US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과 </a:t>
            </a:r>
            <a:r>
              <a:rPr lang="en-US" altLang="ko-KR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5</a:t>
            </a:r>
            <a:r>
              <a:rPr lang="ko-KR" altLang="en-US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로 고정되어 보이지만 사실상 명령어가 실행되면서 제이디코드는 </a:t>
            </a:r>
            <a:r>
              <a:rPr lang="en-US" altLang="ko-KR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0</a:t>
            </a:r>
            <a:r>
              <a:rPr lang="ko-KR" altLang="en-US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과 </a:t>
            </a:r>
            <a:r>
              <a:rPr lang="en-US" altLang="ko-KR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10</a:t>
            </a:r>
            <a:r>
              <a:rPr lang="ko-KR" altLang="en-US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을</a:t>
            </a:r>
            <a:r>
              <a:rPr lang="en-US" altLang="ko-KR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, </a:t>
            </a:r>
            <a:r>
              <a:rPr lang="ko-KR" altLang="en-US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 사이언스창작소는 </a:t>
            </a:r>
            <a:r>
              <a:rPr lang="en-US" altLang="ko-KR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0</a:t>
            </a:r>
            <a:r>
              <a:rPr lang="ko-KR" altLang="en-US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과 </a:t>
            </a:r>
            <a:r>
              <a:rPr lang="en-US" altLang="ko-KR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5</a:t>
            </a:r>
            <a:r>
              <a:rPr lang="ko-KR" altLang="en-US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를 계속 반복하면서 변수 값이 정의된다</a:t>
            </a:r>
            <a:r>
              <a:rPr lang="en-US" altLang="ko-KR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.</a:t>
            </a:r>
          </a:p>
        </p:txBody>
      </p:sp>
      <p:sp>
        <p:nvSpPr>
          <p:cNvPr id="263" name="직사각형 262"/>
          <p:cNvSpPr/>
          <p:nvPr/>
        </p:nvSpPr>
        <p:spPr>
          <a:xfrm>
            <a:off x="1071538" y="5786454"/>
            <a:ext cx="740573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사이언스 창작소가 예제 </a:t>
            </a:r>
            <a:r>
              <a:rPr lang="en-US" altLang="ko-KR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1</a:t>
            </a:r>
            <a:r>
              <a:rPr lang="ko-KR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과</a:t>
            </a:r>
            <a:r>
              <a:rPr lang="en-US" altLang="ko-KR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 </a:t>
            </a:r>
            <a:r>
              <a:rPr lang="ko-KR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같이 </a:t>
            </a:r>
            <a:r>
              <a:rPr lang="en-US" altLang="ko-KR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5</a:t>
            </a:r>
            <a:r>
              <a:rPr lang="ko-KR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씩 증가하지 않는 이유는 두번째줄 블록 </a:t>
            </a:r>
            <a:r>
              <a:rPr lang="en-US" altLang="ko-KR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‘</a:t>
            </a:r>
            <a:r>
              <a:rPr lang="ko-KR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사이언스창작소를 </a:t>
            </a:r>
            <a:r>
              <a:rPr lang="en-US" altLang="ko-KR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0</a:t>
            </a:r>
            <a:r>
              <a:rPr lang="ko-KR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으로 정하기</a:t>
            </a:r>
            <a:r>
              <a:rPr lang="en-US" altLang="ko-KR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’</a:t>
            </a:r>
            <a:r>
              <a:rPr lang="ko-KR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로 값이 계속 </a:t>
            </a:r>
            <a:r>
              <a:rPr lang="en-US" altLang="ko-KR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0</a:t>
            </a:r>
            <a:r>
              <a:rPr lang="ko-KR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으로 지정되므로 증가하더라도 </a:t>
            </a:r>
            <a:r>
              <a:rPr lang="en-US" altLang="ko-KR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0</a:t>
            </a:r>
            <a:r>
              <a:rPr lang="ko-KR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에서 </a:t>
            </a:r>
            <a:r>
              <a:rPr lang="en-US" altLang="ko-KR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5</a:t>
            </a:r>
            <a:r>
              <a:rPr lang="ko-KR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만큼만 증가한다</a:t>
            </a:r>
            <a:r>
              <a:rPr lang="en-US" altLang="ko-KR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.</a:t>
            </a:r>
          </a:p>
          <a:p>
            <a:r>
              <a:rPr lang="ko-KR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즉</a:t>
            </a:r>
            <a:r>
              <a:rPr lang="en-US" altLang="ko-KR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, 1</a:t>
            </a:r>
            <a:r>
              <a:rPr lang="ko-KR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차</a:t>
            </a:r>
            <a:r>
              <a:rPr lang="en-US" altLang="ko-KR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2</a:t>
            </a:r>
            <a:r>
              <a:rPr lang="ko-KR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차</a:t>
            </a:r>
            <a:r>
              <a:rPr lang="en-US" altLang="ko-KR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3</a:t>
            </a:r>
            <a:r>
              <a:rPr lang="ko-KR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차</a:t>
            </a:r>
            <a:r>
              <a:rPr lang="en-US" altLang="ko-KR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4</a:t>
            </a:r>
            <a:r>
              <a:rPr lang="ko-KR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차</a:t>
            </a:r>
            <a:r>
              <a:rPr lang="en-US" altLang="ko-KR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…. </a:t>
            </a:r>
            <a:r>
              <a:rPr lang="ko-KR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순으로 변수값이 지정된다</a:t>
            </a:r>
            <a:r>
              <a:rPr lang="en-US" altLang="ko-KR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.</a:t>
            </a:r>
            <a:endParaRPr lang="en-US" altLang="ko-KR" sz="1200" dirty="0" smtClean="0">
              <a:solidFill>
                <a:schemeClr val="tx1">
                  <a:lumMod val="95000"/>
                  <a:lumOff val="5000"/>
                </a:schemeClr>
              </a:solidFill>
              <a:latin typeface="+mn-ea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826821" y="357166"/>
            <a:ext cx="79362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</a:pPr>
            <a:r>
              <a:rPr lang="ko-KR" altLang="en-US" sz="1600" b="1" spc="-150" dirty="0" smtClean="0">
                <a:ln w="3175">
                  <a:noFill/>
                </a:ln>
                <a:solidFill>
                  <a:srgbClr val="FF9801"/>
                </a:solidFill>
                <a:effectLst/>
              </a:rPr>
              <a:t>변수 예제 보기</a:t>
            </a:r>
            <a:r>
              <a:rPr lang="en-US" altLang="ko-KR" sz="1600" b="1" spc="-150" dirty="0" smtClean="0">
                <a:ln w="3175">
                  <a:noFill/>
                </a:ln>
                <a:solidFill>
                  <a:srgbClr val="FF9801"/>
                </a:solidFill>
              </a:rPr>
              <a:t>[Ⅱ]</a:t>
            </a:r>
          </a:p>
        </p:txBody>
      </p:sp>
      <p:sp>
        <p:nvSpPr>
          <p:cNvPr id="61" name="직사각형 60"/>
          <p:cNvSpPr/>
          <p:nvPr/>
        </p:nvSpPr>
        <p:spPr>
          <a:xfrm>
            <a:off x="7019210" y="1357298"/>
            <a:ext cx="1410442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ko-KR" altLang="en-US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변수 예제 보기</a:t>
            </a:r>
            <a:r>
              <a:rPr lang="en-US" altLang="ko-KR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[</a:t>
            </a:r>
            <a:r>
              <a:rPr lang="en-US" altLang="ko-KR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Yu Gothic"/>
                <a:ea typeface="Yu Gothic"/>
              </a:rPr>
              <a:t>Ⅰ]</a:t>
            </a:r>
            <a:endParaRPr lang="en-US" altLang="ko-KR" sz="1000" dirty="0" smtClean="0">
              <a:solidFill>
                <a:schemeClr val="tx1">
                  <a:lumMod val="95000"/>
                  <a:lumOff val="5000"/>
                </a:schemeClr>
              </a:solidFill>
              <a:latin typeface="+mn-ea"/>
            </a:endParaRPr>
          </a:p>
        </p:txBody>
      </p:sp>
      <p:sp>
        <p:nvSpPr>
          <p:cNvPr id="63" name="직사각형 62"/>
          <p:cNvSpPr/>
          <p:nvPr/>
        </p:nvSpPr>
        <p:spPr>
          <a:xfrm>
            <a:off x="4590318" y="857232"/>
            <a:ext cx="2187509" cy="454608"/>
          </a:xfrm>
          <a:prstGeom prst="rect">
            <a:avLst/>
          </a:prstGeom>
          <a:noFill/>
          <a:ln w="254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69" name="직사각형 68"/>
          <p:cNvSpPr/>
          <p:nvPr/>
        </p:nvSpPr>
        <p:spPr>
          <a:xfrm>
            <a:off x="7177759" y="857232"/>
            <a:ext cx="102882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추가 블록</a:t>
            </a:r>
            <a:endParaRPr lang="en-US" altLang="ko-KR" sz="1200" dirty="0" smtClean="0">
              <a:solidFill>
                <a:schemeClr val="tx1">
                  <a:lumMod val="95000"/>
                  <a:lumOff val="5000"/>
                </a:schemeClr>
              </a:solidFill>
              <a:latin typeface="+mn-ea"/>
            </a:endParaRPr>
          </a:p>
        </p:txBody>
      </p:sp>
      <p:cxnSp>
        <p:nvCxnSpPr>
          <p:cNvPr id="71" name="꺾인 연결선 61"/>
          <p:cNvCxnSpPr>
            <a:stCxn id="63" idx="3"/>
          </p:cNvCxnSpPr>
          <p:nvPr/>
        </p:nvCxnSpPr>
        <p:spPr>
          <a:xfrm flipV="1">
            <a:off x="6777827" y="1000108"/>
            <a:ext cx="428629" cy="84428"/>
          </a:xfrm>
          <a:prstGeom prst="bentConnector3">
            <a:avLst>
              <a:gd name="adj1" fmla="val 50000"/>
            </a:avLst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8" name="그룹 77"/>
          <p:cNvGrpSpPr/>
          <p:nvPr/>
        </p:nvGrpSpPr>
        <p:grpSpPr>
          <a:xfrm>
            <a:off x="1282129" y="2595556"/>
            <a:ext cx="6455412" cy="476253"/>
            <a:chOff x="1282129" y="2714620"/>
            <a:chExt cx="6008238" cy="357190"/>
          </a:xfrm>
        </p:grpSpPr>
        <p:sp>
          <p:nvSpPr>
            <p:cNvPr id="132" name="직사각형 131"/>
            <p:cNvSpPr/>
            <p:nvPr/>
          </p:nvSpPr>
          <p:spPr>
            <a:xfrm>
              <a:off x="1282129" y="2739201"/>
              <a:ext cx="860979" cy="33260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ko-KR" altLang="en-US" sz="9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ea"/>
                </a:rPr>
                <a:t>초기 값</a:t>
              </a:r>
              <a:endParaRPr lang="en-US" altLang="ko-KR" sz="9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endParaRPr>
            </a:p>
          </p:txBody>
        </p:sp>
        <p:sp>
          <p:nvSpPr>
            <p:cNvPr id="133" name="직사각형 132"/>
            <p:cNvSpPr/>
            <p:nvPr/>
          </p:nvSpPr>
          <p:spPr>
            <a:xfrm>
              <a:off x="3139517" y="2714620"/>
              <a:ext cx="860979" cy="33260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ko-KR" sz="9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ea"/>
                </a:rPr>
                <a:t>1</a:t>
              </a:r>
              <a:r>
                <a:rPr lang="ko-KR" altLang="en-US" sz="9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ea"/>
                </a:rPr>
                <a:t>번 실행</a:t>
              </a:r>
              <a:endParaRPr lang="en-US" altLang="ko-KR" sz="9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endParaRPr>
            </a:p>
          </p:txBody>
        </p:sp>
        <p:sp>
          <p:nvSpPr>
            <p:cNvPr id="134" name="직사각형 133"/>
            <p:cNvSpPr/>
            <p:nvPr/>
          </p:nvSpPr>
          <p:spPr>
            <a:xfrm>
              <a:off x="4714876" y="2739201"/>
              <a:ext cx="860979" cy="33260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ko-KR" sz="9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ea"/>
                </a:rPr>
                <a:t>2</a:t>
              </a:r>
              <a:r>
                <a:rPr lang="ko-KR" altLang="en-US" sz="9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ea"/>
                </a:rPr>
                <a:t>번 실행</a:t>
              </a:r>
              <a:endParaRPr lang="en-US" altLang="ko-KR" sz="9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endParaRPr>
            </a:p>
          </p:txBody>
        </p:sp>
        <p:sp>
          <p:nvSpPr>
            <p:cNvPr id="135" name="직사각형 134"/>
            <p:cNvSpPr/>
            <p:nvPr/>
          </p:nvSpPr>
          <p:spPr>
            <a:xfrm>
              <a:off x="6429388" y="2739201"/>
              <a:ext cx="860979" cy="33260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ko-KR" sz="9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ea"/>
                </a:rPr>
                <a:t>3</a:t>
              </a:r>
              <a:r>
                <a:rPr lang="ko-KR" altLang="en-US" sz="9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ea"/>
                </a:rPr>
                <a:t>번 실행</a:t>
              </a:r>
              <a:endParaRPr lang="en-US" altLang="ko-KR" sz="9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endParaRPr>
            </a:p>
          </p:txBody>
        </p:sp>
      </p:grpSp>
      <p:sp>
        <p:nvSpPr>
          <p:cNvPr id="172" name="직사각형 171"/>
          <p:cNvSpPr/>
          <p:nvPr/>
        </p:nvSpPr>
        <p:spPr>
          <a:xfrm>
            <a:off x="1142976" y="3982645"/>
            <a:ext cx="857256" cy="24622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altLang="ko-KR" sz="1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1</a:t>
            </a:r>
            <a:r>
              <a:rPr lang="ko-KR" altLang="en-US" sz="1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번  실행</a:t>
            </a:r>
            <a:endParaRPr lang="en-US" altLang="ko-KR" sz="1000" b="1" dirty="0" smtClean="0">
              <a:solidFill>
                <a:schemeClr val="tx1">
                  <a:lumMod val="95000"/>
                  <a:lumOff val="5000"/>
                </a:schemeClr>
              </a:solidFill>
              <a:latin typeface="+mn-ea"/>
            </a:endParaRPr>
          </a:p>
        </p:txBody>
      </p:sp>
      <p:sp>
        <p:nvSpPr>
          <p:cNvPr id="215" name="오른쪽 대괄호 214"/>
          <p:cNvSpPr/>
          <p:nvPr/>
        </p:nvSpPr>
        <p:spPr>
          <a:xfrm>
            <a:off x="3585949" y="3823740"/>
            <a:ext cx="54309" cy="237403"/>
          </a:xfrm>
          <a:prstGeom prst="rightBracket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 sz="100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216" name="오른쪽 대괄호 215"/>
          <p:cNvSpPr/>
          <p:nvPr/>
        </p:nvSpPr>
        <p:spPr>
          <a:xfrm>
            <a:off x="3661981" y="4224686"/>
            <a:ext cx="54309" cy="237403"/>
          </a:xfrm>
          <a:prstGeom prst="rightBracket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 sz="1000">
              <a:solidFill>
                <a:schemeClr val="accent5">
                  <a:lumMod val="75000"/>
                </a:schemeClr>
              </a:solidFill>
            </a:endParaRPr>
          </a:p>
        </p:txBody>
      </p:sp>
      <p:cxnSp>
        <p:nvCxnSpPr>
          <p:cNvPr id="230" name="직선 화살표 연결선 229"/>
          <p:cNvCxnSpPr/>
          <p:nvPr/>
        </p:nvCxnSpPr>
        <p:spPr>
          <a:xfrm>
            <a:off x="3723531" y="4360343"/>
            <a:ext cx="720000" cy="1509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1" name="직사각형 230"/>
          <p:cNvSpPr/>
          <p:nvPr/>
        </p:nvSpPr>
        <p:spPr>
          <a:xfrm>
            <a:off x="3802626" y="3736424"/>
            <a:ext cx="483622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000" dirty="0" smtClean="0">
                <a:solidFill>
                  <a:schemeClr val="accent5">
                    <a:lumMod val="75000"/>
                  </a:schemeClr>
                </a:solidFill>
                <a:latin typeface="+mn-ea"/>
              </a:rPr>
              <a:t>1</a:t>
            </a:r>
            <a:r>
              <a:rPr lang="ko-KR" altLang="en-US" sz="1000" dirty="0" smtClean="0">
                <a:solidFill>
                  <a:schemeClr val="accent5">
                    <a:lumMod val="75000"/>
                  </a:schemeClr>
                </a:solidFill>
                <a:latin typeface="+mn-ea"/>
              </a:rPr>
              <a:t>차 </a:t>
            </a:r>
            <a:endParaRPr lang="en-US" altLang="ko-KR" sz="1000" dirty="0" smtClean="0">
              <a:solidFill>
                <a:schemeClr val="accent5">
                  <a:lumMod val="75000"/>
                </a:schemeClr>
              </a:solidFill>
              <a:latin typeface="+mn-ea"/>
            </a:endParaRPr>
          </a:p>
        </p:txBody>
      </p:sp>
      <p:sp>
        <p:nvSpPr>
          <p:cNvPr id="232" name="직사각형 231"/>
          <p:cNvSpPr/>
          <p:nvPr/>
        </p:nvSpPr>
        <p:spPr>
          <a:xfrm>
            <a:off x="3869602" y="4165052"/>
            <a:ext cx="48808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000" dirty="0" smtClean="0">
                <a:solidFill>
                  <a:schemeClr val="accent5">
                    <a:lumMod val="75000"/>
                  </a:schemeClr>
                </a:solidFill>
                <a:latin typeface="+mn-ea"/>
              </a:rPr>
              <a:t>2</a:t>
            </a:r>
            <a:r>
              <a:rPr lang="ko-KR" altLang="en-US" sz="1000" dirty="0" smtClean="0">
                <a:solidFill>
                  <a:schemeClr val="accent5">
                    <a:lumMod val="75000"/>
                  </a:schemeClr>
                </a:solidFill>
                <a:latin typeface="+mn-ea"/>
              </a:rPr>
              <a:t>차 </a:t>
            </a:r>
            <a:endParaRPr lang="en-US" altLang="ko-KR" sz="1000" dirty="0" smtClean="0">
              <a:solidFill>
                <a:schemeClr val="accent5">
                  <a:lumMod val="75000"/>
                </a:schemeClr>
              </a:solidFill>
              <a:latin typeface="+mn-ea"/>
            </a:endParaRPr>
          </a:p>
        </p:txBody>
      </p:sp>
      <p:grpSp>
        <p:nvGrpSpPr>
          <p:cNvPr id="83" name="그룹 82"/>
          <p:cNvGrpSpPr/>
          <p:nvPr/>
        </p:nvGrpSpPr>
        <p:grpSpPr>
          <a:xfrm>
            <a:off x="5753803" y="3767914"/>
            <a:ext cx="1269657" cy="699366"/>
            <a:chOff x="3901567" y="3866671"/>
            <a:chExt cx="863771" cy="451733"/>
          </a:xfrm>
        </p:grpSpPr>
        <p:sp>
          <p:nvSpPr>
            <p:cNvPr id="209" name="오른쪽 대괄호 208"/>
            <p:cNvSpPr/>
            <p:nvPr/>
          </p:nvSpPr>
          <p:spPr>
            <a:xfrm>
              <a:off x="3909449" y="3868344"/>
              <a:ext cx="52964" cy="160736"/>
            </a:xfrm>
            <a:prstGeom prst="rightBracket">
              <a:avLst/>
            </a:prstGeom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 sz="1000">
                <a:solidFill>
                  <a:schemeClr val="accent5">
                    <a:lumMod val="75000"/>
                  </a:schemeClr>
                </a:solidFill>
              </a:endParaRPr>
            </a:p>
          </p:txBody>
        </p:sp>
        <p:sp>
          <p:nvSpPr>
            <p:cNvPr id="210" name="오른쪽 대괄호 209"/>
            <p:cNvSpPr/>
            <p:nvPr/>
          </p:nvSpPr>
          <p:spPr>
            <a:xfrm>
              <a:off x="3901567" y="4157668"/>
              <a:ext cx="52964" cy="160736"/>
            </a:xfrm>
            <a:prstGeom prst="rightBracket">
              <a:avLst/>
            </a:prstGeom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 sz="1000">
                <a:solidFill>
                  <a:schemeClr val="accent5">
                    <a:lumMod val="75000"/>
                  </a:schemeClr>
                </a:solidFill>
              </a:endParaRPr>
            </a:p>
          </p:txBody>
        </p:sp>
        <p:sp>
          <p:nvSpPr>
            <p:cNvPr id="211" name="직사각형 210"/>
            <p:cNvSpPr/>
            <p:nvPr/>
          </p:nvSpPr>
          <p:spPr>
            <a:xfrm>
              <a:off x="3930617" y="3866671"/>
              <a:ext cx="834721" cy="15903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ko-KR" sz="1000" dirty="0" smtClean="0">
                  <a:solidFill>
                    <a:schemeClr val="accent5">
                      <a:lumMod val="75000"/>
                    </a:schemeClr>
                  </a:solidFill>
                  <a:latin typeface="+mn-ea"/>
                </a:rPr>
                <a:t>1</a:t>
              </a:r>
              <a:r>
                <a:rPr lang="ko-KR" altLang="en-US" sz="1000" dirty="0" smtClean="0">
                  <a:solidFill>
                    <a:schemeClr val="accent5">
                      <a:lumMod val="75000"/>
                    </a:schemeClr>
                  </a:solidFill>
                  <a:latin typeface="+mn-ea"/>
                </a:rPr>
                <a:t>차 변수 값 삽입</a:t>
              </a:r>
              <a:endParaRPr lang="en-US" altLang="ko-KR" sz="1000" dirty="0" smtClean="0">
                <a:solidFill>
                  <a:schemeClr val="accent5">
                    <a:lumMod val="75000"/>
                  </a:schemeClr>
                </a:solidFill>
                <a:latin typeface="+mn-ea"/>
              </a:endParaRPr>
            </a:p>
          </p:txBody>
        </p:sp>
        <p:sp>
          <p:nvSpPr>
            <p:cNvPr id="213" name="직사각형 212"/>
            <p:cNvSpPr/>
            <p:nvPr/>
          </p:nvSpPr>
          <p:spPr>
            <a:xfrm>
              <a:off x="3919205" y="4148851"/>
              <a:ext cx="846133" cy="15903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ko-KR" sz="1000" dirty="0" smtClean="0">
                  <a:solidFill>
                    <a:schemeClr val="accent5">
                      <a:lumMod val="75000"/>
                    </a:schemeClr>
                  </a:solidFill>
                  <a:latin typeface="+mn-ea"/>
                </a:rPr>
                <a:t>2</a:t>
              </a:r>
              <a:r>
                <a:rPr lang="ko-KR" altLang="en-US" sz="1000" dirty="0" smtClean="0">
                  <a:solidFill>
                    <a:schemeClr val="accent5">
                      <a:lumMod val="75000"/>
                    </a:schemeClr>
                  </a:solidFill>
                  <a:latin typeface="+mn-ea"/>
                </a:rPr>
                <a:t>차 변수 값 삽입</a:t>
              </a:r>
              <a:endParaRPr lang="en-US" altLang="ko-KR" sz="1000" dirty="0" smtClean="0">
                <a:solidFill>
                  <a:schemeClr val="accent5">
                    <a:lumMod val="75000"/>
                  </a:schemeClr>
                </a:solidFill>
                <a:latin typeface="+mn-ea"/>
              </a:endParaRPr>
            </a:p>
          </p:txBody>
        </p:sp>
      </p:grpSp>
      <p:sp>
        <p:nvSpPr>
          <p:cNvPr id="74" name="직사각형 73"/>
          <p:cNvSpPr/>
          <p:nvPr/>
        </p:nvSpPr>
        <p:spPr>
          <a:xfrm>
            <a:off x="4590319" y="1357298"/>
            <a:ext cx="2187509" cy="454608"/>
          </a:xfrm>
          <a:prstGeom prst="rect">
            <a:avLst/>
          </a:prstGeom>
          <a:noFill/>
          <a:ln w="254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cxnSp>
        <p:nvCxnSpPr>
          <p:cNvPr id="75" name="꺾인 연결선 61"/>
          <p:cNvCxnSpPr/>
          <p:nvPr/>
        </p:nvCxnSpPr>
        <p:spPr>
          <a:xfrm flipV="1">
            <a:off x="6777828" y="1500174"/>
            <a:ext cx="428628" cy="84428"/>
          </a:xfrm>
          <a:prstGeom prst="bentConnector3">
            <a:avLst>
              <a:gd name="adj1" fmla="val 50000"/>
            </a:avLst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4" name="타원 263"/>
          <p:cNvSpPr/>
          <p:nvPr/>
        </p:nvSpPr>
        <p:spPr>
          <a:xfrm>
            <a:off x="5243952" y="5648042"/>
            <a:ext cx="57167" cy="66974"/>
          </a:xfrm>
          <a:prstGeom prst="ellipse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0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265" name="타원 264"/>
          <p:cNvSpPr/>
          <p:nvPr/>
        </p:nvSpPr>
        <p:spPr>
          <a:xfrm>
            <a:off x="5365907" y="5648042"/>
            <a:ext cx="57167" cy="66974"/>
          </a:xfrm>
          <a:prstGeom prst="ellipse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0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266" name="타원 265"/>
          <p:cNvSpPr/>
          <p:nvPr/>
        </p:nvSpPr>
        <p:spPr>
          <a:xfrm>
            <a:off x="5472621" y="5648042"/>
            <a:ext cx="57167" cy="66974"/>
          </a:xfrm>
          <a:prstGeom prst="ellipse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0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241" name="오른쪽 대괄호 240"/>
          <p:cNvSpPr/>
          <p:nvPr/>
        </p:nvSpPr>
        <p:spPr>
          <a:xfrm>
            <a:off x="5186784" y="4728279"/>
            <a:ext cx="57167" cy="200920"/>
          </a:xfrm>
          <a:prstGeom prst="rightBracket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 sz="100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242" name="오른쪽 대괄호 241"/>
          <p:cNvSpPr/>
          <p:nvPr/>
        </p:nvSpPr>
        <p:spPr>
          <a:xfrm>
            <a:off x="5190766" y="5192291"/>
            <a:ext cx="57167" cy="200920"/>
          </a:xfrm>
          <a:prstGeom prst="rightBracket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 sz="1000">
              <a:solidFill>
                <a:schemeClr val="accent5">
                  <a:lumMod val="75000"/>
                </a:schemeClr>
              </a:solidFill>
            </a:endParaRPr>
          </a:p>
        </p:txBody>
      </p:sp>
      <p:cxnSp>
        <p:nvCxnSpPr>
          <p:cNvPr id="244" name="직선 화살표 연결선 243"/>
          <p:cNvCxnSpPr/>
          <p:nvPr/>
        </p:nvCxnSpPr>
        <p:spPr>
          <a:xfrm>
            <a:off x="5273185" y="5288816"/>
            <a:ext cx="720000" cy="1277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5" name="직사각형 244"/>
          <p:cNvSpPr/>
          <p:nvPr/>
        </p:nvSpPr>
        <p:spPr>
          <a:xfrm>
            <a:off x="5377002" y="4665118"/>
            <a:ext cx="40944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000" dirty="0" smtClean="0">
                <a:solidFill>
                  <a:schemeClr val="accent5">
                    <a:lumMod val="75000"/>
                  </a:schemeClr>
                </a:solidFill>
                <a:latin typeface="+mn-ea"/>
              </a:rPr>
              <a:t>3</a:t>
            </a:r>
            <a:r>
              <a:rPr lang="ko-KR" altLang="en-US" sz="1000" dirty="0" smtClean="0">
                <a:solidFill>
                  <a:schemeClr val="accent5">
                    <a:lumMod val="75000"/>
                  </a:schemeClr>
                </a:solidFill>
                <a:latin typeface="+mn-ea"/>
              </a:rPr>
              <a:t>차 </a:t>
            </a:r>
            <a:endParaRPr lang="en-US" altLang="ko-KR" sz="1000" dirty="0" smtClean="0">
              <a:solidFill>
                <a:schemeClr val="accent5">
                  <a:lumMod val="75000"/>
                </a:schemeClr>
              </a:solidFill>
              <a:latin typeface="+mn-ea"/>
            </a:endParaRPr>
          </a:p>
        </p:txBody>
      </p:sp>
      <p:sp>
        <p:nvSpPr>
          <p:cNvPr id="246" name="직사각형 245"/>
          <p:cNvSpPr/>
          <p:nvPr/>
        </p:nvSpPr>
        <p:spPr>
          <a:xfrm>
            <a:off x="5429256" y="5069286"/>
            <a:ext cx="471991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000" dirty="0" smtClean="0">
                <a:solidFill>
                  <a:schemeClr val="accent5">
                    <a:lumMod val="75000"/>
                  </a:schemeClr>
                </a:solidFill>
                <a:latin typeface="+mn-ea"/>
              </a:rPr>
              <a:t>4</a:t>
            </a:r>
            <a:r>
              <a:rPr lang="ko-KR" altLang="en-US" sz="1000" dirty="0" smtClean="0">
                <a:solidFill>
                  <a:schemeClr val="accent5">
                    <a:lumMod val="75000"/>
                  </a:schemeClr>
                </a:solidFill>
                <a:latin typeface="+mn-ea"/>
              </a:rPr>
              <a:t>차 </a:t>
            </a:r>
            <a:endParaRPr lang="en-US" altLang="ko-KR" sz="1000" dirty="0" smtClean="0">
              <a:solidFill>
                <a:schemeClr val="accent5">
                  <a:lumMod val="75000"/>
                </a:schemeClr>
              </a:solidFill>
              <a:latin typeface="+mn-ea"/>
            </a:endParaRPr>
          </a:p>
        </p:txBody>
      </p:sp>
      <p:grpSp>
        <p:nvGrpSpPr>
          <p:cNvPr id="85" name="그룹 84"/>
          <p:cNvGrpSpPr/>
          <p:nvPr/>
        </p:nvGrpSpPr>
        <p:grpSpPr>
          <a:xfrm>
            <a:off x="7294992" y="4709034"/>
            <a:ext cx="1277540" cy="863106"/>
            <a:chOff x="7715054" y="3786189"/>
            <a:chExt cx="924724" cy="528642"/>
          </a:xfrm>
        </p:grpSpPr>
        <p:sp>
          <p:nvSpPr>
            <p:cNvPr id="236" name="오른쪽 대괄호 235"/>
            <p:cNvSpPr/>
            <p:nvPr/>
          </p:nvSpPr>
          <p:spPr>
            <a:xfrm>
              <a:off x="7722935" y="3787861"/>
              <a:ext cx="52964" cy="160736"/>
            </a:xfrm>
            <a:prstGeom prst="rightBracket">
              <a:avLst/>
            </a:prstGeom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 sz="1000">
                <a:solidFill>
                  <a:schemeClr val="accent5">
                    <a:lumMod val="75000"/>
                  </a:schemeClr>
                </a:solidFill>
              </a:endParaRPr>
            </a:p>
          </p:txBody>
        </p:sp>
        <p:sp>
          <p:nvSpPr>
            <p:cNvPr id="237" name="오른쪽 대괄호 236"/>
            <p:cNvSpPr/>
            <p:nvPr/>
          </p:nvSpPr>
          <p:spPr>
            <a:xfrm>
              <a:off x="7715054" y="4154095"/>
              <a:ext cx="52964" cy="160736"/>
            </a:xfrm>
            <a:prstGeom prst="rightBracket">
              <a:avLst/>
            </a:prstGeom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 sz="1000">
                <a:solidFill>
                  <a:schemeClr val="accent5">
                    <a:lumMod val="75000"/>
                  </a:schemeClr>
                </a:solidFill>
              </a:endParaRPr>
            </a:p>
          </p:txBody>
        </p:sp>
        <p:sp>
          <p:nvSpPr>
            <p:cNvPr id="238" name="직사각형 237"/>
            <p:cNvSpPr/>
            <p:nvPr/>
          </p:nvSpPr>
          <p:spPr>
            <a:xfrm>
              <a:off x="7744102" y="3786189"/>
              <a:ext cx="895676" cy="1508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ko-KR" sz="1000" dirty="0" smtClean="0">
                  <a:solidFill>
                    <a:schemeClr val="accent5">
                      <a:lumMod val="75000"/>
                    </a:schemeClr>
                  </a:solidFill>
                  <a:latin typeface="+mn-ea"/>
                </a:rPr>
                <a:t>3</a:t>
              </a:r>
              <a:r>
                <a:rPr lang="ko-KR" altLang="en-US" sz="1000" dirty="0" smtClean="0">
                  <a:solidFill>
                    <a:schemeClr val="accent5">
                      <a:lumMod val="75000"/>
                    </a:schemeClr>
                  </a:solidFill>
                  <a:latin typeface="+mn-ea"/>
                </a:rPr>
                <a:t>차 변수 값 삽입</a:t>
              </a:r>
              <a:endParaRPr lang="en-US" altLang="ko-KR" sz="1000" dirty="0" smtClean="0">
                <a:solidFill>
                  <a:schemeClr val="accent5">
                    <a:lumMod val="75000"/>
                  </a:schemeClr>
                </a:solidFill>
                <a:latin typeface="+mn-ea"/>
              </a:endParaRPr>
            </a:p>
          </p:txBody>
        </p:sp>
        <p:sp>
          <p:nvSpPr>
            <p:cNvPr id="239" name="직사각형 238"/>
            <p:cNvSpPr/>
            <p:nvPr/>
          </p:nvSpPr>
          <p:spPr>
            <a:xfrm>
              <a:off x="7732687" y="4145282"/>
              <a:ext cx="907087" cy="1508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ko-KR" sz="1000" dirty="0" smtClean="0">
                  <a:solidFill>
                    <a:schemeClr val="accent5">
                      <a:lumMod val="75000"/>
                    </a:schemeClr>
                  </a:solidFill>
                  <a:latin typeface="+mn-ea"/>
                </a:rPr>
                <a:t>4</a:t>
              </a:r>
              <a:r>
                <a:rPr lang="ko-KR" altLang="en-US" sz="1000" dirty="0" smtClean="0">
                  <a:solidFill>
                    <a:schemeClr val="accent5">
                      <a:lumMod val="75000"/>
                    </a:schemeClr>
                  </a:solidFill>
                  <a:latin typeface="+mn-ea"/>
                </a:rPr>
                <a:t>차 변수 값 삽입</a:t>
              </a:r>
              <a:endParaRPr lang="en-US" altLang="ko-KR" sz="1000" dirty="0" smtClean="0">
                <a:solidFill>
                  <a:schemeClr val="accent5">
                    <a:lumMod val="75000"/>
                  </a:schemeClr>
                </a:solidFill>
                <a:latin typeface="+mn-ea"/>
              </a:endParaRPr>
            </a:p>
          </p:txBody>
        </p:sp>
      </p:grpSp>
      <p:cxnSp>
        <p:nvCxnSpPr>
          <p:cNvPr id="84" name="직선 화살표 연결선 83"/>
          <p:cNvCxnSpPr/>
          <p:nvPr/>
        </p:nvCxnSpPr>
        <p:spPr>
          <a:xfrm>
            <a:off x="5279778" y="4853111"/>
            <a:ext cx="720000" cy="1277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직선 화살표 연결선 90"/>
          <p:cNvCxnSpPr/>
          <p:nvPr/>
        </p:nvCxnSpPr>
        <p:spPr>
          <a:xfrm>
            <a:off x="3660558" y="3955258"/>
            <a:ext cx="720000" cy="1509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직사각형 91"/>
          <p:cNvSpPr/>
          <p:nvPr/>
        </p:nvSpPr>
        <p:spPr>
          <a:xfrm>
            <a:off x="2500298" y="4857760"/>
            <a:ext cx="857256" cy="24622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altLang="ko-KR" sz="1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2</a:t>
            </a:r>
            <a:r>
              <a:rPr lang="ko-KR" altLang="en-US" sz="1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번  실행</a:t>
            </a:r>
            <a:endParaRPr lang="en-US" altLang="ko-KR" sz="1000" b="1" dirty="0" smtClean="0">
              <a:solidFill>
                <a:schemeClr val="tx1">
                  <a:lumMod val="95000"/>
                  <a:lumOff val="5000"/>
                </a:schemeClr>
              </a:solidFill>
              <a:latin typeface="+mn-ea"/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29124" y="3643314"/>
            <a:ext cx="1071570" cy="386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00562" y="4197637"/>
            <a:ext cx="1019839" cy="3743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6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72198" y="4660627"/>
            <a:ext cx="1071570" cy="386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7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43636" y="5214950"/>
            <a:ext cx="1019839" cy="3743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3" name="Picture 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857620" y="2571745"/>
            <a:ext cx="928694" cy="3989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2" name="Picture 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572132" y="2571744"/>
            <a:ext cx="928694" cy="3989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4" name="Picture 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358082" y="2571744"/>
            <a:ext cx="928694" cy="3989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071670" y="2643182"/>
            <a:ext cx="1000132" cy="4336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045793" y="3753513"/>
            <a:ext cx="1571636" cy="7556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6" name="Picture 5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571868" y="4714884"/>
            <a:ext cx="1571636" cy="7556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27329" y="2285992"/>
            <a:ext cx="1714512" cy="3662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69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7224" y="2345288"/>
            <a:ext cx="2450104" cy="35909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직사각형 6"/>
          <p:cNvSpPr/>
          <p:nvPr/>
        </p:nvSpPr>
        <p:spPr>
          <a:xfrm>
            <a:off x="857224" y="1568223"/>
            <a:ext cx="7929617" cy="6106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연산은 </a:t>
            </a:r>
            <a:r>
              <a:rPr lang="en-US" altLang="ko-KR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4</a:t>
            </a:r>
            <a:r>
              <a:rPr lang="ko-KR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칙 연산</a:t>
            </a:r>
            <a:r>
              <a:rPr lang="en-US" altLang="ko-KR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(+, -, </a:t>
            </a:r>
            <a:r>
              <a:rPr lang="en-US" altLang="ko-KR" sz="1200" dirty="0" smtClean="0"/>
              <a:t>×,÷), </a:t>
            </a:r>
            <a:r>
              <a:rPr lang="ko-KR" altLang="en-US" sz="1200" dirty="0" smtClean="0"/>
              <a:t>비교연산 </a:t>
            </a:r>
            <a:r>
              <a:rPr lang="en-US" altLang="ko-KR" sz="1200" dirty="0" smtClean="0"/>
              <a:t>(&lt;, &gt;, =)</a:t>
            </a:r>
            <a:r>
              <a:rPr lang="ko-KR" altLang="en-US" sz="1200" dirty="0" smtClean="0"/>
              <a:t>을 기본으로</a:t>
            </a:r>
            <a:r>
              <a:rPr lang="en-US" altLang="ko-KR" sz="1200" dirty="0" smtClean="0"/>
              <a:t> </a:t>
            </a:r>
            <a:r>
              <a:rPr lang="ko-KR" altLang="en-US" sz="1200" dirty="0" smtClean="0"/>
              <a:t>문자열 조합</a:t>
            </a:r>
            <a:r>
              <a:rPr lang="en-US" altLang="ko-KR" sz="1200" dirty="0" smtClean="0"/>
              <a:t>, </a:t>
            </a:r>
            <a:r>
              <a:rPr lang="ko-KR" altLang="en-US" sz="1200" dirty="0" smtClean="0"/>
              <a:t>난수발생</a:t>
            </a:r>
            <a:r>
              <a:rPr lang="en-US" altLang="ko-KR" sz="1200" dirty="0" smtClean="0"/>
              <a:t>, </a:t>
            </a:r>
            <a:r>
              <a:rPr lang="ko-KR" altLang="en-US" sz="1200" dirty="0" smtClean="0"/>
              <a:t>수학 함수 사용까지 가능하다</a:t>
            </a:r>
            <a:r>
              <a:rPr lang="en-US" altLang="ko-KR" sz="1200" dirty="0" smtClean="0"/>
              <a:t>.</a:t>
            </a:r>
          </a:p>
          <a:p>
            <a:pPr>
              <a:lnSpc>
                <a:spcPct val="150000"/>
              </a:lnSpc>
            </a:pPr>
            <a:r>
              <a:rPr lang="ko-KR" altLang="en-US" sz="1200" dirty="0" smtClean="0"/>
              <a:t>본 교재는 기본적인 연산과 비교문을 통해 논리제어한다</a:t>
            </a:r>
            <a:r>
              <a:rPr lang="en-US" altLang="ko-KR" sz="1200" dirty="0" smtClean="0"/>
              <a:t>.</a:t>
            </a:r>
          </a:p>
        </p:txBody>
      </p:sp>
      <p:sp>
        <p:nvSpPr>
          <p:cNvPr id="60" name="직사각형 59"/>
          <p:cNvSpPr/>
          <p:nvPr/>
        </p:nvSpPr>
        <p:spPr>
          <a:xfrm>
            <a:off x="2428860" y="3202544"/>
            <a:ext cx="2143140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900" b="1" dirty="0" smtClean="0"/>
              <a:t>두 값을 </a:t>
            </a:r>
            <a:r>
              <a:rPr lang="ko-KR" altLang="en-US" sz="900" b="1" dirty="0" smtClean="0">
                <a:solidFill>
                  <a:srgbClr val="FF0000"/>
                </a:solidFill>
              </a:rPr>
              <a:t>덧셈</a:t>
            </a:r>
            <a:r>
              <a:rPr lang="en-US" altLang="ko-KR" sz="900" b="1" dirty="0" smtClean="0">
                <a:solidFill>
                  <a:srgbClr val="FF0000"/>
                </a:solidFill>
              </a:rPr>
              <a:t>/</a:t>
            </a:r>
            <a:r>
              <a:rPr lang="ko-KR" altLang="en-US" sz="900" b="1" dirty="0" smtClean="0">
                <a:solidFill>
                  <a:srgbClr val="FF0000"/>
                </a:solidFill>
              </a:rPr>
              <a:t>뺄셈</a:t>
            </a:r>
            <a:r>
              <a:rPr lang="en-US" altLang="ko-KR" sz="900" b="1" dirty="0" smtClean="0">
                <a:solidFill>
                  <a:srgbClr val="FF0000"/>
                </a:solidFill>
              </a:rPr>
              <a:t>/</a:t>
            </a:r>
            <a:r>
              <a:rPr lang="ko-KR" altLang="en-US" sz="900" b="1" dirty="0" smtClean="0">
                <a:solidFill>
                  <a:srgbClr val="FF0000"/>
                </a:solidFill>
              </a:rPr>
              <a:t>곱셈</a:t>
            </a:r>
            <a:r>
              <a:rPr lang="en-US" altLang="ko-KR" sz="900" b="1" dirty="0" smtClean="0">
                <a:solidFill>
                  <a:srgbClr val="FF0000"/>
                </a:solidFill>
              </a:rPr>
              <a:t>/</a:t>
            </a:r>
            <a:r>
              <a:rPr lang="ko-KR" altLang="en-US" sz="900" b="1" dirty="0" smtClean="0">
                <a:solidFill>
                  <a:srgbClr val="FF0000"/>
                </a:solidFill>
              </a:rPr>
              <a:t>나눗셈</a:t>
            </a:r>
            <a:r>
              <a:rPr lang="ko-KR" altLang="en-US" sz="900" b="1" dirty="0" smtClean="0"/>
              <a:t> </a:t>
            </a:r>
            <a:r>
              <a:rPr lang="en-US" altLang="ko-KR" sz="900" b="1" dirty="0" smtClean="0"/>
              <a:t> </a:t>
            </a:r>
            <a:r>
              <a:rPr lang="ko-KR" altLang="en-US" sz="900" b="1" dirty="0" smtClean="0"/>
              <a:t>한다</a:t>
            </a:r>
            <a:r>
              <a:rPr lang="en-US" altLang="ko-KR" sz="900" b="1" dirty="0" smtClean="0"/>
              <a:t>.</a:t>
            </a:r>
            <a:endParaRPr lang="ko-KR" altLang="en-US" sz="900" b="1" dirty="0"/>
          </a:p>
        </p:txBody>
      </p:sp>
      <p:sp>
        <p:nvSpPr>
          <p:cNvPr id="62" name="직사각형 61"/>
          <p:cNvSpPr/>
          <p:nvPr/>
        </p:nvSpPr>
        <p:spPr>
          <a:xfrm>
            <a:off x="2285984" y="3988362"/>
            <a:ext cx="2357453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900" b="1" dirty="0" smtClean="0"/>
              <a:t>범위 안의 숫자 중 임의의 수를 만든다</a:t>
            </a:r>
            <a:r>
              <a:rPr lang="en-US" altLang="ko-KR" sz="900" b="1" dirty="0" smtClean="0"/>
              <a:t>.</a:t>
            </a:r>
            <a:endParaRPr lang="ko-KR" altLang="en-US" sz="900" b="1" dirty="0"/>
          </a:p>
        </p:txBody>
      </p:sp>
      <p:sp>
        <p:nvSpPr>
          <p:cNvPr id="63" name="직사각형 62"/>
          <p:cNvSpPr/>
          <p:nvPr/>
        </p:nvSpPr>
        <p:spPr>
          <a:xfrm>
            <a:off x="6113213" y="4286256"/>
            <a:ext cx="2762319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900" b="1" dirty="0" smtClean="0"/>
              <a:t>앞뒤 두 값을 </a:t>
            </a:r>
            <a:r>
              <a:rPr lang="ko-KR" altLang="en-US" sz="900" b="1" dirty="0" smtClean="0">
                <a:solidFill>
                  <a:srgbClr val="FF0000"/>
                </a:solidFill>
              </a:rPr>
              <a:t>비교연산</a:t>
            </a:r>
            <a:r>
              <a:rPr lang="ko-KR" altLang="en-US" sz="900" b="1" dirty="0" smtClean="0"/>
              <a:t>하여 참이면 실행한다</a:t>
            </a:r>
            <a:r>
              <a:rPr lang="en-US" altLang="ko-KR" sz="900" b="1" dirty="0" smtClean="0"/>
              <a:t>.</a:t>
            </a:r>
            <a:endParaRPr lang="ko-KR" altLang="en-US" sz="900" b="1" dirty="0"/>
          </a:p>
        </p:txBody>
      </p:sp>
      <p:sp>
        <p:nvSpPr>
          <p:cNvPr id="65" name="직사각형 64"/>
          <p:cNvSpPr/>
          <p:nvPr/>
        </p:nvSpPr>
        <p:spPr>
          <a:xfrm>
            <a:off x="6660954" y="5317484"/>
            <a:ext cx="2339228" cy="2201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900" b="1" dirty="0" smtClean="0"/>
              <a:t>두 조건 모두 만족해야 참이다</a:t>
            </a:r>
            <a:r>
              <a:rPr lang="en-US" altLang="ko-KR" sz="900" b="1" dirty="0" smtClean="0"/>
              <a:t>.</a:t>
            </a:r>
            <a:endParaRPr lang="ko-KR" altLang="en-US" sz="900" b="1" dirty="0"/>
          </a:p>
        </p:txBody>
      </p:sp>
      <p:sp>
        <p:nvSpPr>
          <p:cNvPr id="84" name="직사각형 83"/>
          <p:cNvSpPr/>
          <p:nvPr/>
        </p:nvSpPr>
        <p:spPr>
          <a:xfrm>
            <a:off x="6665233" y="5549050"/>
            <a:ext cx="2407361" cy="2201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900" b="1" dirty="0" smtClean="0"/>
              <a:t>두 조건중 하나라도 만족하면 참이다</a:t>
            </a:r>
            <a:r>
              <a:rPr lang="en-US" altLang="ko-KR" sz="900" b="1" dirty="0" smtClean="0"/>
              <a:t>.</a:t>
            </a:r>
            <a:endParaRPr lang="ko-KR" altLang="en-US" sz="900" b="1" dirty="0"/>
          </a:p>
        </p:txBody>
      </p:sp>
      <p:sp>
        <p:nvSpPr>
          <p:cNvPr id="86" name="직사각형 85"/>
          <p:cNvSpPr/>
          <p:nvPr/>
        </p:nvSpPr>
        <p:spPr>
          <a:xfrm>
            <a:off x="6723767" y="5769202"/>
            <a:ext cx="185738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900" b="1" dirty="0" smtClean="0"/>
              <a:t>조건이 참이면 거짓이되고</a:t>
            </a:r>
            <a:r>
              <a:rPr lang="en-US" altLang="ko-KR" sz="900" b="1" dirty="0" smtClean="0"/>
              <a:t>, </a:t>
            </a:r>
          </a:p>
          <a:p>
            <a:r>
              <a:rPr lang="ko-KR" altLang="en-US" sz="900" b="1" dirty="0" smtClean="0"/>
              <a:t>조건이 거짓이면 참이 된다</a:t>
            </a:r>
            <a:r>
              <a:rPr lang="en-US" altLang="ko-KR" sz="900" b="1" dirty="0" smtClean="0"/>
              <a:t>.</a:t>
            </a:r>
            <a:endParaRPr lang="ko-KR" altLang="en-US" sz="900" b="1" dirty="0"/>
          </a:p>
        </p:txBody>
      </p:sp>
      <p:cxnSp>
        <p:nvCxnSpPr>
          <p:cNvPr id="71" name="직선 화살표 연결선 70"/>
          <p:cNvCxnSpPr/>
          <p:nvPr/>
        </p:nvCxnSpPr>
        <p:spPr>
          <a:xfrm>
            <a:off x="2428860" y="3131106"/>
            <a:ext cx="1327598" cy="1365"/>
          </a:xfrm>
          <a:prstGeom prst="straightConnector1">
            <a:avLst/>
          </a:prstGeom>
          <a:ln>
            <a:solidFill>
              <a:srgbClr val="C00000"/>
            </a:solidFill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직선 화살표 연결선 72"/>
          <p:cNvCxnSpPr/>
          <p:nvPr/>
        </p:nvCxnSpPr>
        <p:spPr>
          <a:xfrm>
            <a:off x="2857488" y="3916924"/>
            <a:ext cx="457792" cy="1365"/>
          </a:xfrm>
          <a:prstGeom prst="straightConnector1">
            <a:avLst/>
          </a:prstGeom>
          <a:ln>
            <a:solidFill>
              <a:srgbClr val="C00000"/>
            </a:solidFill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직선 화살표 연결선 73"/>
          <p:cNvCxnSpPr/>
          <p:nvPr/>
        </p:nvCxnSpPr>
        <p:spPr>
          <a:xfrm>
            <a:off x="6113213" y="4214818"/>
            <a:ext cx="1281819" cy="1365"/>
          </a:xfrm>
          <a:prstGeom prst="straightConnector1">
            <a:avLst/>
          </a:prstGeom>
          <a:ln>
            <a:solidFill>
              <a:srgbClr val="C00000"/>
            </a:solidFill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직선 화살표 연결선 75"/>
          <p:cNvCxnSpPr/>
          <p:nvPr/>
        </p:nvCxnSpPr>
        <p:spPr>
          <a:xfrm>
            <a:off x="6286512" y="5410647"/>
            <a:ext cx="428628" cy="1365"/>
          </a:xfrm>
          <a:prstGeom prst="straightConnector1">
            <a:avLst/>
          </a:prstGeom>
          <a:ln>
            <a:solidFill>
              <a:srgbClr val="C00000"/>
            </a:solidFill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오른쪽 대괄호 81"/>
          <p:cNvSpPr/>
          <p:nvPr/>
        </p:nvSpPr>
        <p:spPr>
          <a:xfrm>
            <a:off x="2338016" y="2846156"/>
            <a:ext cx="45719" cy="856454"/>
          </a:xfrm>
          <a:prstGeom prst="rightBracket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3" name="오른쪽 대괄호 82"/>
          <p:cNvSpPr/>
          <p:nvPr/>
        </p:nvSpPr>
        <p:spPr>
          <a:xfrm>
            <a:off x="6027159" y="3972484"/>
            <a:ext cx="45719" cy="1171028"/>
          </a:xfrm>
          <a:prstGeom prst="rightBracket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85" name="직선 화살표 연결선 84"/>
          <p:cNvCxnSpPr/>
          <p:nvPr/>
        </p:nvCxnSpPr>
        <p:spPr>
          <a:xfrm>
            <a:off x="6276343" y="5643578"/>
            <a:ext cx="384611" cy="1588"/>
          </a:xfrm>
          <a:prstGeom prst="straightConnector1">
            <a:avLst/>
          </a:prstGeom>
          <a:ln>
            <a:solidFill>
              <a:srgbClr val="C00000"/>
            </a:solidFill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직선 화살표 연결선 86"/>
          <p:cNvCxnSpPr/>
          <p:nvPr/>
        </p:nvCxnSpPr>
        <p:spPr>
          <a:xfrm>
            <a:off x="6087335" y="5839275"/>
            <a:ext cx="686689" cy="1365"/>
          </a:xfrm>
          <a:prstGeom prst="straightConnector1">
            <a:avLst/>
          </a:prstGeom>
          <a:ln>
            <a:solidFill>
              <a:srgbClr val="C00000"/>
            </a:solidFill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제목 8"/>
          <p:cNvSpPr txBox="1">
            <a:spLocks/>
          </p:cNvSpPr>
          <p:nvPr/>
        </p:nvSpPr>
        <p:spPr>
          <a:xfrm>
            <a:off x="1457036" y="608414"/>
            <a:ext cx="7817009" cy="53642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2000" kern="12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+mj-cs"/>
              </a:defRPr>
            </a:lvl1pPr>
          </a:lstStyle>
          <a:p>
            <a:r>
              <a:rPr lang="ko-KR" altLang="en-US" dirty="0" smtClean="0"/>
              <a:t>연산 </a:t>
            </a:r>
            <a:r>
              <a:rPr lang="en-US" altLang="ko-KR" dirty="0" smtClean="0"/>
              <a:t>- 4</a:t>
            </a:r>
            <a:r>
              <a:rPr lang="ko-KR" altLang="en-US" dirty="0" smtClean="0"/>
              <a:t>칙 연산</a:t>
            </a:r>
            <a:endParaRPr lang="ko-KR" altLang="en-US" dirty="0"/>
          </a:p>
        </p:txBody>
      </p:sp>
      <p:sp>
        <p:nvSpPr>
          <p:cNvPr id="37" name="TextBox 36"/>
          <p:cNvSpPr txBox="1"/>
          <p:nvPr/>
        </p:nvSpPr>
        <p:spPr>
          <a:xfrm>
            <a:off x="714348" y="285728"/>
            <a:ext cx="93467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4800" b="1" dirty="0" smtClean="0">
                <a:solidFill>
                  <a:schemeClr val="bg1"/>
                </a:solidFill>
              </a:rPr>
              <a:t>2</a:t>
            </a:r>
            <a:endParaRPr lang="ko-KR" altLang="en-US" sz="4800" b="1" dirty="0">
              <a:solidFill>
                <a:schemeClr val="bg1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857224" y="1181385"/>
            <a:ext cx="12858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</a:pPr>
            <a:r>
              <a:rPr lang="ko-KR" altLang="en-US" sz="1600" b="1" spc="-150" dirty="0" smtClean="0">
                <a:ln w="3175">
                  <a:noFill/>
                </a:ln>
                <a:solidFill>
                  <a:srgbClr val="CC3399"/>
                </a:solidFill>
              </a:rPr>
              <a:t>연산</a:t>
            </a:r>
            <a:endParaRPr lang="en-US" altLang="ko-KR" sz="1600" b="1" spc="-150" dirty="0">
              <a:ln w="3175">
                <a:noFill/>
              </a:ln>
              <a:solidFill>
                <a:srgbClr val="CC3399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9" y="3786190"/>
            <a:ext cx="7858179" cy="42862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857232"/>
            <a:ext cx="7929617" cy="42862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sp>
        <p:nvSpPr>
          <p:cNvPr id="6" name="직사각형 5"/>
          <p:cNvSpPr/>
          <p:nvPr/>
        </p:nvSpPr>
        <p:spPr>
          <a:xfrm>
            <a:off x="642910" y="428604"/>
            <a:ext cx="742955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</a:pPr>
            <a:r>
              <a:rPr lang="ko-KR" altLang="en-US" sz="1600" b="1" spc="-150" dirty="0" smtClean="0">
                <a:ln w="3175">
                  <a:noFill/>
                </a:ln>
                <a:solidFill>
                  <a:srgbClr val="CC3399"/>
                </a:solidFill>
              </a:rPr>
              <a:t>연산 예제 보기</a:t>
            </a:r>
            <a:r>
              <a:rPr lang="en-US" altLang="ko-KR" sz="1600" b="1" spc="-150" dirty="0" smtClean="0">
                <a:ln w="3175">
                  <a:noFill/>
                </a:ln>
                <a:solidFill>
                  <a:srgbClr val="CC3399"/>
                </a:solidFill>
              </a:rPr>
              <a:t>[Ⅰ]- 4</a:t>
            </a:r>
            <a:r>
              <a:rPr lang="ko-KR" altLang="en-US" sz="1600" b="1" spc="-150" dirty="0" smtClean="0">
                <a:ln w="3175">
                  <a:noFill/>
                </a:ln>
                <a:solidFill>
                  <a:srgbClr val="CC3399"/>
                </a:solidFill>
              </a:rPr>
              <a:t>칙 연산</a:t>
            </a:r>
            <a:endParaRPr lang="en-US" altLang="ko-KR" sz="1600" b="1" spc="-150" dirty="0" smtClean="0">
              <a:ln w="3175">
                <a:noFill/>
              </a:ln>
              <a:solidFill>
                <a:srgbClr val="CC3399"/>
              </a:solidFill>
            </a:endParaRPr>
          </a:p>
        </p:txBody>
      </p:sp>
      <p:sp>
        <p:nvSpPr>
          <p:cNvPr id="20" name="직사각형 19"/>
          <p:cNvSpPr/>
          <p:nvPr/>
        </p:nvSpPr>
        <p:spPr>
          <a:xfrm>
            <a:off x="5626318" y="939853"/>
            <a:ext cx="314327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기본적인 </a:t>
            </a:r>
            <a:r>
              <a:rPr lang="en-US" altLang="ko-KR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4</a:t>
            </a:r>
            <a:r>
              <a:rPr lang="ko-KR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칙 연산의 결과 값을 확인 한다</a:t>
            </a:r>
            <a:r>
              <a:rPr lang="en-US" altLang="ko-KR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.</a:t>
            </a:r>
          </a:p>
        </p:txBody>
      </p:sp>
      <p:sp>
        <p:nvSpPr>
          <p:cNvPr id="121" name="직사각형 120"/>
          <p:cNvSpPr/>
          <p:nvPr/>
        </p:nvSpPr>
        <p:spPr>
          <a:xfrm>
            <a:off x="571472" y="3429000"/>
            <a:ext cx="742955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600" b="1" spc="-150" dirty="0" smtClean="0">
                <a:ln w="3175">
                  <a:noFill/>
                </a:ln>
                <a:solidFill>
                  <a:srgbClr val="CC3399"/>
                </a:solidFill>
              </a:rPr>
              <a:t>연산 예제 보기</a:t>
            </a:r>
            <a:r>
              <a:rPr lang="en-US" altLang="ko-KR" sz="1600" b="1" spc="-150" dirty="0" smtClean="0">
                <a:ln w="3175">
                  <a:noFill/>
                </a:ln>
                <a:solidFill>
                  <a:srgbClr val="CC3399"/>
                </a:solidFill>
              </a:rPr>
              <a:t>[Ⅱ]-</a:t>
            </a:r>
            <a:r>
              <a:rPr lang="ko-KR" altLang="en-US" sz="1600" b="1" spc="-150" dirty="0" smtClean="0">
                <a:ln w="3175">
                  <a:noFill/>
                </a:ln>
                <a:solidFill>
                  <a:srgbClr val="CC3399"/>
                </a:solidFill>
              </a:rPr>
              <a:t>비교연산</a:t>
            </a:r>
            <a:endParaRPr lang="en-US" altLang="ko-KR" sz="1600" b="1" spc="-150" dirty="0" smtClean="0">
              <a:ln w="3175">
                <a:noFill/>
              </a:ln>
              <a:solidFill>
                <a:srgbClr val="CC3399"/>
              </a:solidFill>
            </a:endParaRPr>
          </a:p>
        </p:txBody>
      </p:sp>
      <p:sp>
        <p:nvSpPr>
          <p:cNvPr id="122" name="직사각형 121"/>
          <p:cNvSpPr/>
          <p:nvPr/>
        </p:nvSpPr>
        <p:spPr>
          <a:xfrm>
            <a:off x="4169250" y="3872450"/>
            <a:ext cx="457203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간단한 비교문을 이용하여 조건에 따른 실행 결과를 확인한다</a:t>
            </a:r>
            <a:r>
              <a:rPr lang="en-US" altLang="ko-KR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.</a:t>
            </a:r>
          </a:p>
        </p:txBody>
      </p:sp>
      <p:sp>
        <p:nvSpPr>
          <p:cNvPr id="145" name="사각형 설명선 144"/>
          <p:cNvSpPr/>
          <p:nvPr/>
        </p:nvSpPr>
        <p:spPr>
          <a:xfrm rot="10800000" flipH="1" flipV="1">
            <a:off x="6186720" y="5500702"/>
            <a:ext cx="2671528" cy="856125"/>
          </a:xfrm>
          <a:prstGeom prst="wedgeRectCallout">
            <a:avLst>
              <a:gd name="adj1" fmla="val -53111"/>
              <a:gd name="adj2" fmla="val -62932"/>
            </a:avLst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6" name="직사각형 145"/>
          <p:cNvSpPr/>
          <p:nvPr/>
        </p:nvSpPr>
        <p:spPr>
          <a:xfrm>
            <a:off x="6186719" y="5572140"/>
            <a:ext cx="2814437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임의의 숫자를 입력한 후 블록을 클릭한다</a:t>
            </a:r>
            <a:r>
              <a:rPr lang="en-US" altLang="ko-KR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.</a:t>
            </a:r>
            <a:endParaRPr lang="en-US" altLang="ko-KR" sz="1000" dirty="0" smtClean="0">
              <a:solidFill>
                <a:schemeClr val="tx1">
                  <a:lumMod val="95000"/>
                  <a:lumOff val="5000"/>
                </a:schemeClr>
              </a:solidFill>
              <a:latin typeface="+mn-ea"/>
            </a:endParaRPr>
          </a:p>
        </p:txBody>
      </p:sp>
      <p:sp>
        <p:nvSpPr>
          <p:cNvPr id="147" name="직사각형 146"/>
          <p:cNvSpPr/>
          <p:nvPr/>
        </p:nvSpPr>
        <p:spPr>
          <a:xfrm>
            <a:off x="6186720" y="5857892"/>
            <a:ext cx="264320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 무대의 스프라이트가 참</a:t>
            </a:r>
            <a:r>
              <a:rPr lang="en-US" altLang="ko-KR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(true)</a:t>
            </a:r>
            <a:r>
              <a:rPr lang="ko-KR" altLang="en-US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인지 거짓</a:t>
            </a:r>
            <a:r>
              <a:rPr lang="en-US" altLang="ko-KR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(false)</a:t>
            </a:r>
            <a:r>
              <a:rPr lang="ko-KR" altLang="en-US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 인지 출력한다</a:t>
            </a:r>
            <a:r>
              <a:rPr lang="en-US" altLang="ko-KR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.</a:t>
            </a:r>
            <a:endParaRPr lang="en-US" altLang="ko-KR" sz="1000" dirty="0" smtClean="0">
              <a:solidFill>
                <a:schemeClr val="tx1">
                  <a:lumMod val="95000"/>
                  <a:lumOff val="5000"/>
                </a:schemeClr>
              </a:solidFill>
              <a:latin typeface="+mn-ea"/>
            </a:endParaRPr>
          </a:p>
        </p:txBody>
      </p:sp>
      <p:pic>
        <p:nvPicPr>
          <p:cNvPr id="6145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7224" y="1571612"/>
            <a:ext cx="2434770" cy="1071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357553" y="1571612"/>
            <a:ext cx="714381" cy="1071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246221" y="2214554"/>
            <a:ext cx="897679" cy="1143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643438" y="2214554"/>
            <a:ext cx="2500330" cy="10527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96502" y="4786322"/>
            <a:ext cx="1707164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511014" y="4929198"/>
            <a:ext cx="846540" cy="1071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" name="Picture 4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5214942" y="5000636"/>
            <a:ext cx="882168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cture 5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3500430" y="4786322"/>
            <a:ext cx="1715319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2" name="직사각형 31"/>
          <p:cNvSpPr/>
          <p:nvPr/>
        </p:nvSpPr>
        <p:spPr>
          <a:xfrm>
            <a:off x="714348" y="4357694"/>
            <a:ext cx="2119327" cy="3363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</a:t>
            </a:r>
            <a:r>
              <a:rPr lang="ko-KR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판단문 조건절을 수립한다</a:t>
            </a:r>
            <a:r>
              <a:rPr lang="en-US" altLang="ko-KR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.</a:t>
            </a:r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1000100" y="3857628"/>
            <a:ext cx="29908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7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928662" y="928670"/>
            <a:ext cx="3990975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44289" y="2000240"/>
            <a:ext cx="2095092" cy="4071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직사각형 6"/>
          <p:cNvSpPr/>
          <p:nvPr/>
        </p:nvSpPr>
        <p:spPr>
          <a:xfrm>
            <a:off x="857224" y="1643050"/>
            <a:ext cx="785818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제어는 프로그램 동작 흐름을 제어하는 것으로 코딩에서 가장 중요한 반복과 조건에 따른 선택 기능을 포함한다</a:t>
            </a:r>
            <a:r>
              <a:rPr lang="en-US" altLang="ko-KR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. </a:t>
            </a:r>
          </a:p>
        </p:txBody>
      </p:sp>
      <p:sp>
        <p:nvSpPr>
          <p:cNvPr id="23" name="직사각형 22"/>
          <p:cNvSpPr/>
          <p:nvPr/>
        </p:nvSpPr>
        <p:spPr>
          <a:xfrm>
            <a:off x="785786" y="2143116"/>
            <a:ext cx="211932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</a:t>
            </a:r>
            <a:r>
              <a:rPr lang="ko-KR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블록「흐름」 선택 </a:t>
            </a:r>
            <a:endParaRPr lang="en-US" altLang="ko-KR" sz="1200" dirty="0" smtClean="0">
              <a:solidFill>
                <a:schemeClr val="tx1">
                  <a:lumMod val="95000"/>
                  <a:lumOff val="5000"/>
                </a:schemeClr>
              </a:solidFill>
              <a:latin typeface="+mn-ea"/>
              <a:sym typeface="Wingdings 2"/>
            </a:endParaRPr>
          </a:p>
          <a:p>
            <a:pPr>
              <a:lnSpc>
                <a:spcPct val="150000"/>
              </a:lnSpc>
            </a:pPr>
            <a:r>
              <a:rPr lang="en-US" altLang="ko-KR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 </a:t>
            </a:r>
            <a:r>
              <a:rPr lang="en-US" altLang="ko-KR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</a:t>
            </a:r>
            <a:r>
              <a:rPr lang="ko-KR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제어 블록 확인하기</a:t>
            </a:r>
            <a:endParaRPr lang="en-US" altLang="ko-KR" sz="1200" dirty="0" smtClean="0">
              <a:solidFill>
                <a:schemeClr val="tx1">
                  <a:lumMod val="95000"/>
                  <a:lumOff val="5000"/>
                </a:schemeClr>
              </a:solidFill>
              <a:latin typeface="+mn-ea"/>
            </a:endParaRPr>
          </a:p>
        </p:txBody>
      </p:sp>
      <p:sp>
        <p:nvSpPr>
          <p:cNvPr id="29" name="직사각형 28"/>
          <p:cNvSpPr/>
          <p:nvPr/>
        </p:nvSpPr>
        <p:spPr>
          <a:xfrm>
            <a:off x="4990398" y="2285992"/>
            <a:ext cx="3220883" cy="3154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000" dirty="0" smtClean="0"/>
              <a:t>주어진 시간 만큼 실행이 일시정지된다</a:t>
            </a:r>
            <a:r>
              <a:rPr lang="en-US" altLang="ko-KR" sz="1000" dirty="0" smtClean="0"/>
              <a:t>.</a:t>
            </a:r>
            <a:endParaRPr lang="ko-KR" altLang="en-US" sz="1000" dirty="0"/>
          </a:p>
        </p:txBody>
      </p:sp>
      <p:sp>
        <p:nvSpPr>
          <p:cNvPr id="30" name="직사각형 29"/>
          <p:cNvSpPr/>
          <p:nvPr/>
        </p:nvSpPr>
        <p:spPr>
          <a:xfrm>
            <a:off x="4963939" y="2786058"/>
            <a:ext cx="3879700" cy="3154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000" dirty="0" smtClean="0"/>
              <a:t>블록의 안쪽에 위치하는 블록들을 </a:t>
            </a:r>
            <a:r>
              <a:rPr lang="en-US" altLang="ko-KR" sz="1000" dirty="0" smtClean="0"/>
              <a:t>10</a:t>
            </a:r>
            <a:r>
              <a:rPr lang="ko-KR" altLang="en-US" sz="1000" dirty="0" smtClean="0"/>
              <a:t>번 반복해서 실행한다</a:t>
            </a:r>
            <a:r>
              <a:rPr lang="en-US" altLang="ko-KR" sz="1000" dirty="0" smtClean="0"/>
              <a:t>.</a:t>
            </a:r>
            <a:endParaRPr lang="ko-KR" altLang="en-US" sz="1000" dirty="0"/>
          </a:p>
        </p:txBody>
      </p:sp>
      <p:sp>
        <p:nvSpPr>
          <p:cNvPr id="31" name="직사각형 30"/>
          <p:cNvSpPr/>
          <p:nvPr/>
        </p:nvSpPr>
        <p:spPr>
          <a:xfrm>
            <a:off x="4978580" y="3357562"/>
            <a:ext cx="3879700" cy="3154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000" dirty="0" smtClean="0"/>
              <a:t>블록의 안쪽에 위치하는 블록들을 무한반복해서 실행한다</a:t>
            </a:r>
            <a:r>
              <a:rPr lang="en-US" altLang="ko-KR" sz="1000" dirty="0" smtClean="0"/>
              <a:t>.</a:t>
            </a:r>
            <a:endParaRPr lang="ko-KR" altLang="en-US" sz="1000" dirty="0"/>
          </a:p>
        </p:txBody>
      </p:sp>
      <p:sp>
        <p:nvSpPr>
          <p:cNvPr id="37" name="직사각형 36"/>
          <p:cNvSpPr/>
          <p:nvPr/>
        </p:nvSpPr>
        <p:spPr>
          <a:xfrm>
            <a:off x="4968820" y="3857628"/>
            <a:ext cx="3879700" cy="3154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000" dirty="0" smtClean="0"/>
              <a:t>조건에 맞으면 블록의 안쪽에 위치하는 블록들을 실행한다</a:t>
            </a:r>
            <a:r>
              <a:rPr lang="en-US" altLang="ko-KR" sz="1000" dirty="0" smtClean="0"/>
              <a:t>.</a:t>
            </a:r>
            <a:endParaRPr lang="ko-KR" altLang="en-US" sz="1000" dirty="0"/>
          </a:p>
        </p:txBody>
      </p:sp>
      <p:sp>
        <p:nvSpPr>
          <p:cNvPr id="42" name="직사각형 41"/>
          <p:cNvSpPr/>
          <p:nvPr/>
        </p:nvSpPr>
        <p:spPr>
          <a:xfrm>
            <a:off x="4963939" y="4496250"/>
            <a:ext cx="3879700" cy="5322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000" smtClean="0"/>
              <a:t>만약</a:t>
            </a:r>
            <a:r>
              <a:rPr lang="en-US" altLang="ko-KR" sz="1000" smtClean="0"/>
              <a:t>…</a:t>
            </a:r>
            <a:r>
              <a:rPr lang="ko-KR" altLang="en-US" sz="1000" smtClean="0"/>
              <a:t>라면 주어진 조건에 맞으면</a:t>
            </a:r>
            <a:r>
              <a:rPr lang="en-US" altLang="ko-KR" sz="1000" smtClean="0"/>
              <a:t>(</a:t>
            </a:r>
            <a:r>
              <a:rPr lang="ko-KR" altLang="en-US" sz="1000" smtClean="0"/>
              <a:t>참</a:t>
            </a:r>
            <a:r>
              <a:rPr lang="en-US" altLang="ko-KR" sz="1000" smtClean="0"/>
              <a:t>)</a:t>
            </a:r>
            <a:r>
              <a:rPr lang="ko-KR" altLang="en-US" sz="1000" smtClean="0"/>
              <a:t> 첫번째 블록의 안쪽에 위치하는 블록들을 실행하고</a:t>
            </a:r>
            <a:r>
              <a:rPr lang="en-US" altLang="ko-KR" sz="1000" smtClean="0"/>
              <a:t>, </a:t>
            </a:r>
            <a:r>
              <a:rPr lang="ko-KR" altLang="en-US" sz="1000" smtClean="0"/>
              <a:t>조건에 맞지 않으면</a:t>
            </a:r>
            <a:r>
              <a:rPr lang="en-US" altLang="ko-KR" sz="1000" smtClean="0"/>
              <a:t>(</a:t>
            </a:r>
            <a:r>
              <a:rPr lang="ko-KR" altLang="en-US" sz="1000" smtClean="0"/>
              <a:t>거짓</a:t>
            </a:r>
            <a:r>
              <a:rPr lang="en-US" altLang="ko-KR" sz="1000" smtClean="0"/>
              <a:t>)</a:t>
            </a:r>
            <a:r>
              <a:rPr lang="ko-KR" altLang="en-US" sz="1000" smtClean="0"/>
              <a:t> 두번째 홈의 블록들을 실행한다</a:t>
            </a:r>
            <a:r>
              <a:rPr lang="en-US" altLang="ko-KR" sz="1000" smtClean="0"/>
              <a:t>.</a:t>
            </a:r>
            <a:endParaRPr lang="ko-KR" altLang="en-US" sz="1000"/>
          </a:p>
        </p:txBody>
      </p:sp>
      <p:sp>
        <p:nvSpPr>
          <p:cNvPr id="43" name="직사각형 42"/>
          <p:cNvSpPr/>
          <p:nvPr/>
        </p:nvSpPr>
        <p:spPr>
          <a:xfrm>
            <a:off x="4963939" y="5256715"/>
            <a:ext cx="3879700" cy="3154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000" smtClean="0"/>
              <a:t>주어진 조건이 참이 될때까지 기다린다</a:t>
            </a:r>
            <a:r>
              <a:rPr lang="en-US" altLang="ko-KR" sz="1000" smtClean="0"/>
              <a:t>.</a:t>
            </a:r>
            <a:endParaRPr lang="ko-KR" altLang="en-US" sz="1000"/>
          </a:p>
        </p:txBody>
      </p:sp>
      <p:sp>
        <p:nvSpPr>
          <p:cNvPr id="44" name="직사각형 43"/>
          <p:cNvSpPr/>
          <p:nvPr/>
        </p:nvSpPr>
        <p:spPr>
          <a:xfrm>
            <a:off x="4963939" y="5706671"/>
            <a:ext cx="3879700" cy="3154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000" smtClean="0"/>
              <a:t>주어진 조건이 참이 될때까지 반복한다</a:t>
            </a:r>
            <a:r>
              <a:rPr lang="en-US" altLang="ko-KR" sz="1000" smtClean="0"/>
              <a:t>.</a:t>
            </a:r>
            <a:endParaRPr lang="ko-KR" altLang="en-US" sz="1000"/>
          </a:p>
        </p:txBody>
      </p:sp>
      <p:cxnSp>
        <p:nvCxnSpPr>
          <p:cNvPr id="49" name="직선 화살표 연결선 48"/>
          <p:cNvCxnSpPr/>
          <p:nvPr/>
        </p:nvCxnSpPr>
        <p:spPr>
          <a:xfrm>
            <a:off x="4111975" y="2419515"/>
            <a:ext cx="885333" cy="1309"/>
          </a:xfrm>
          <a:prstGeom prst="straightConnector1">
            <a:avLst/>
          </a:prstGeom>
          <a:ln>
            <a:solidFill>
              <a:srgbClr val="C00000"/>
            </a:solidFill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직선 화살표 연결선 50"/>
          <p:cNvCxnSpPr/>
          <p:nvPr/>
        </p:nvCxnSpPr>
        <p:spPr>
          <a:xfrm>
            <a:off x="4085516" y="2884043"/>
            <a:ext cx="885333" cy="1309"/>
          </a:xfrm>
          <a:prstGeom prst="straightConnector1">
            <a:avLst/>
          </a:prstGeom>
          <a:ln>
            <a:solidFill>
              <a:srgbClr val="C00000"/>
            </a:solidFill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직선 화살표 연결선 51"/>
          <p:cNvCxnSpPr/>
          <p:nvPr/>
        </p:nvCxnSpPr>
        <p:spPr>
          <a:xfrm>
            <a:off x="4085516" y="3456856"/>
            <a:ext cx="885333" cy="1309"/>
          </a:xfrm>
          <a:prstGeom prst="straightConnector1">
            <a:avLst/>
          </a:prstGeom>
          <a:ln>
            <a:solidFill>
              <a:srgbClr val="C00000"/>
            </a:solidFill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직선 화살표 연결선 52"/>
          <p:cNvCxnSpPr/>
          <p:nvPr/>
        </p:nvCxnSpPr>
        <p:spPr>
          <a:xfrm>
            <a:off x="4085516" y="3993621"/>
            <a:ext cx="885333" cy="1309"/>
          </a:xfrm>
          <a:prstGeom prst="straightConnector1">
            <a:avLst/>
          </a:prstGeom>
          <a:ln>
            <a:solidFill>
              <a:srgbClr val="C00000"/>
            </a:solidFill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직선 화살표 연결선 53"/>
          <p:cNvCxnSpPr/>
          <p:nvPr/>
        </p:nvCxnSpPr>
        <p:spPr>
          <a:xfrm>
            <a:off x="4085516" y="4769492"/>
            <a:ext cx="885333" cy="1309"/>
          </a:xfrm>
          <a:prstGeom prst="straightConnector1">
            <a:avLst/>
          </a:prstGeom>
          <a:ln>
            <a:solidFill>
              <a:srgbClr val="C00000"/>
            </a:solidFill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직선 화살표 연결선 54"/>
          <p:cNvCxnSpPr/>
          <p:nvPr/>
        </p:nvCxnSpPr>
        <p:spPr>
          <a:xfrm>
            <a:off x="4226162" y="5392681"/>
            <a:ext cx="737778" cy="1309"/>
          </a:xfrm>
          <a:prstGeom prst="straightConnector1">
            <a:avLst/>
          </a:prstGeom>
          <a:ln>
            <a:solidFill>
              <a:srgbClr val="C00000"/>
            </a:solidFill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직선 화살표 연결선 55"/>
          <p:cNvCxnSpPr/>
          <p:nvPr/>
        </p:nvCxnSpPr>
        <p:spPr>
          <a:xfrm>
            <a:off x="4226162" y="5839064"/>
            <a:ext cx="737778" cy="1309"/>
          </a:xfrm>
          <a:prstGeom prst="straightConnector1">
            <a:avLst/>
          </a:prstGeom>
          <a:ln>
            <a:solidFill>
              <a:srgbClr val="C00000"/>
            </a:solidFill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857224" y="1214422"/>
            <a:ext cx="12382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</a:pPr>
            <a:r>
              <a:rPr lang="ko-KR" altLang="en-US" sz="1600" b="1" spc="-150" dirty="0" smtClean="0">
                <a:ln w="3175">
                  <a:noFill/>
                </a:ln>
                <a:solidFill>
                  <a:srgbClr val="CC3399"/>
                </a:solidFill>
                <a:sym typeface="Wingdings"/>
              </a:rPr>
              <a:t>제어</a:t>
            </a:r>
            <a:endParaRPr lang="en-US" altLang="ko-KR" sz="1600" b="1" spc="-150" dirty="0" smtClean="0">
              <a:ln w="3175">
                <a:noFill/>
              </a:ln>
              <a:solidFill>
                <a:srgbClr val="CC3399"/>
              </a:solidFill>
            </a:endParaRPr>
          </a:p>
        </p:txBody>
      </p:sp>
      <p:sp>
        <p:nvSpPr>
          <p:cNvPr id="34" name="제목 8"/>
          <p:cNvSpPr txBox="1">
            <a:spLocks/>
          </p:cNvSpPr>
          <p:nvPr/>
        </p:nvSpPr>
        <p:spPr>
          <a:xfrm>
            <a:off x="1571604" y="606561"/>
            <a:ext cx="5715024" cy="53642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2000" kern="12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+mj-cs"/>
              </a:defRPr>
            </a:lvl1pPr>
          </a:lstStyle>
          <a:p>
            <a:r>
              <a:rPr lang="ko-KR" altLang="en-US" dirty="0" smtClean="0"/>
              <a:t>제어 </a:t>
            </a:r>
            <a:r>
              <a:rPr lang="en-US" altLang="ko-KR" dirty="0" smtClean="0"/>
              <a:t>- </a:t>
            </a:r>
            <a:r>
              <a:rPr lang="ko-KR" altLang="en-US" dirty="0" smtClean="0"/>
              <a:t>반복하기</a:t>
            </a:r>
            <a:endParaRPr lang="ko-KR" altLang="en-US" dirty="0"/>
          </a:p>
        </p:txBody>
      </p:sp>
      <p:sp>
        <p:nvSpPr>
          <p:cNvPr id="35" name="TextBox 34"/>
          <p:cNvSpPr txBox="1"/>
          <p:nvPr/>
        </p:nvSpPr>
        <p:spPr>
          <a:xfrm>
            <a:off x="742875" y="285728"/>
            <a:ext cx="93467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4800" b="1" dirty="0" smtClean="0">
                <a:solidFill>
                  <a:schemeClr val="bg1"/>
                </a:solidFill>
              </a:rPr>
              <a:t>3</a:t>
            </a:r>
            <a:endParaRPr lang="ko-KR" altLang="en-US" sz="48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사용자 지정 1">
      <a:dk1>
        <a:sysClr val="windowText" lastClr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사용자 지정 1">
      <a:majorFont>
        <a:latin typeface="나눔고딕 ExtraBold"/>
        <a:ea typeface="맑은 고딕"/>
        <a:cs typeface=""/>
      </a:majorFont>
      <a:minorFont>
        <a:latin typeface="맑은 고딕"/>
        <a:ea typeface="맑은 고딕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vert="horz" lIns="91440" tIns="45720" rIns="91440" bIns="45720" rtlCol="0" anchor="ctr">
        <a:normAutofit/>
      </a:bodyPr>
      <a:lstStyle>
        <a:defPPr>
          <a:defRPr sz="2000" smtClean="0">
            <a:solidFill>
              <a:schemeClr val="bg1"/>
            </a:solidFill>
            <a:latin typeface="나눔고딕 ExtraBold" panose="020D0904000000000000" pitchFamily="50" charset="-127"/>
            <a:ea typeface="나눔고딕 ExtraBold" panose="020D0904000000000000" pitchFamily="50" charset="-127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1_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>
        <a:ln w="19050">
          <a:headEnd type="arrow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22978</TotalTime>
  <Words>977</Words>
  <Application>Microsoft Office PowerPoint</Application>
  <PresentationFormat>화면 슬라이드 쇼(4:3)</PresentationFormat>
  <Paragraphs>168</Paragraphs>
  <Slides>11</Slides>
  <Notes>1</Notes>
  <HiddenSlides>0</HiddenSlides>
  <MMClips>0</MMClips>
  <ScaleCrop>false</ScaleCrop>
  <HeadingPairs>
    <vt:vector size="4" baseType="variant">
      <vt:variant>
        <vt:lpstr>테마</vt:lpstr>
      </vt:variant>
      <vt:variant>
        <vt:i4>4</vt:i4>
      </vt:variant>
      <vt:variant>
        <vt:lpstr>슬라이드 제목</vt:lpstr>
      </vt:variant>
      <vt:variant>
        <vt:i4>11</vt:i4>
      </vt:variant>
    </vt:vector>
  </HeadingPairs>
  <TitlesOfParts>
    <vt:vector size="15" baseType="lpstr">
      <vt:lpstr>Office 테마</vt:lpstr>
      <vt:lpstr>1_디자인 사용자 지정</vt:lpstr>
      <vt:lpstr>디자인 사용자 지정</vt:lpstr>
      <vt:lpstr>2_디자인 사용자 지정</vt:lpstr>
      <vt:lpstr>슬라이드 1</vt:lpstr>
      <vt:lpstr>슬라이드 2</vt:lpstr>
      <vt:lpstr>슬라이드 3</vt:lpstr>
      <vt:lpstr>슬라이드 4</vt:lpstr>
      <vt:lpstr>슬라이드 5</vt:lpstr>
      <vt:lpstr>슬라이드 6</vt:lpstr>
      <vt:lpstr>슬라이드 7</vt:lpstr>
      <vt:lpstr>슬라이드 8</vt:lpstr>
      <vt:lpstr>슬라이드 9</vt:lpstr>
      <vt:lpstr>슬라이드 10</vt:lpstr>
      <vt:lpstr>슬라이드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mycom007</dc:creator>
  <cp:lastModifiedBy>Windows 사용자</cp:lastModifiedBy>
  <cp:revision>3961</cp:revision>
  <cp:lastPrinted>2016-04-11T08:38:53Z</cp:lastPrinted>
  <dcterms:created xsi:type="dcterms:W3CDTF">2016-03-30T04:54:04Z</dcterms:created>
  <dcterms:modified xsi:type="dcterms:W3CDTF">2024-05-22T06:35:38Z</dcterms:modified>
</cp:coreProperties>
</file>