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625" r:id="rId6"/>
    <p:sldId id="621" r:id="rId7"/>
    <p:sldId id="622" r:id="rId8"/>
    <p:sldId id="627" r:id="rId9"/>
    <p:sldId id="628" r:id="rId10"/>
    <p:sldId id="632" r:id="rId11"/>
    <p:sldId id="633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6" r:id="rId7"/>
    <p:sldLayoutId id="2147483717" r:id="rId8"/>
    <p:sldLayoutId id="2147483719" r:id="rId9"/>
    <p:sldLayoutId id="2147483720" r:id="rId10"/>
    <p:sldLayoutId id="2147483724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097548" y="1139577"/>
            <a:ext cx="4178537" cy="1568603"/>
            <a:chOff x="4021449" y="1718526"/>
            <a:chExt cx="3683737" cy="2091468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라인봇 긱찾기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1449" y="1718526"/>
              <a:ext cx="3000397" cy="20717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라인봇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985" name="_x167409104" descr="EMB0000a1242a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714620"/>
            <a:ext cx="3792593" cy="3643338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코딩 블록 쌓기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49175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복합 곡선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적외선 센서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변수 설정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136768"/>
            <a:ext cx="4929222" cy="572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오른쪽 중괄호 28"/>
          <p:cNvSpPr/>
          <p:nvPr/>
        </p:nvSpPr>
        <p:spPr>
          <a:xfrm flipH="1">
            <a:off x="3786182" y="5857892"/>
            <a:ext cx="214314" cy="512773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357290" y="6000768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/>
              <a:t>모터 세기 기본값정의</a:t>
            </a:r>
            <a:endParaRPr lang="en-US" altLang="ko-KR" sz="1700" b="1" dirty="0" smtClean="0"/>
          </a:p>
        </p:txBody>
      </p:sp>
      <p:sp>
        <p:nvSpPr>
          <p:cNvPr id="31" name="오른쪽 중괄호 30"/>
          <p:cNvSpPr/>
          <p:nvPr/>
        </p:nvSpPr>
        <p:spPr>
          <a:xfrm flipH="1">
            <a:off x="3714744" y="4500570"/>
            <a:ext cx="285752" cy="1084277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000100" y="4857760"/>
            <a:ext cx="264673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/>
              <a:t>라인 조건으로 정의하기</a:t>
            </a:r>
            <a:endParaRPr lang="en-US" altLang="ko-KR" sz="1700" b="1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1000100" y="1428736"/>
            <a:ext cx="2981907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300" b="1" dirty="0" smtClean="0"/>
              <a:t>적외선 감도에 따라 라인 기준값 설정</a:t>
            </a:r>
            <a:endParaRPr lang="en-US" altLang="ko-KR" sz="1300" b="1" dirty="0" smtClean="0"/>
          </a:p>
          <a:p>
            <a:pPr algn="r"/>
            <a:r>
              <a:rPr lang="ko-KR" altLang="en-US" sz="1300" b="1" dirty="0" smtClean="0">
                <a:solidFill>
                  <a:srgbClr val="C00000"/>
                </a:solidFill>
              </a:rPr>
              <a:t>밝은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높게</a:t>
            </a:r>
            <a:endParaRPr lang="en-US" altLang="ko-KR" sz="1300" b="1" dirty="0" smtClean="0">
              <a:solidFill>
                <a:srgbClr val="C00000"/>
              </a:solidFill>
              <a:sym typeface="Wingdings" pitchFamily="2" charset="2"/>
            </a:endParaRPr>
          </a:p>
          <a:p>
            <a:pPr algn="r"/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어두운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낮게</a:t>
            </a:r>
            <a:endParaRPr lang="en-US" altLang="ko-KR" sz="13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왼쪽센서가 라인 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514291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왼쪽센서가 선 위에 있을 때 왼쪽모터를 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429124" y="4348180"/>
            <a:ext cx="25717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왼쪽센서로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라인봇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174538" y="4994369"/>
            <a:ext cx="33265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모터 회전 감속으로 좌회전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214942" y="5447139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“1”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3929058" y="5132410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4000496" y="4633932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3857620" y="5634064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276742"/>
            <a:ext cx="3971128" cy="200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7873"/>
          <a:stretch>
            <a:fillRect/>
          </a:stretch>
        </p:blipFill>
        <p:spPr bwMode="auto">
          <a:xfrm>
            <a:off x="6072198" y="1428736"/>
            <a:ext cx="251029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Freeform 29"/>
          <p:cNvSpPr>
            <a:spLocks/>
          </p:cNvSpPr>
          <p:nvPr/>
        </p:nvSpPr>
        <p:spPr bwMode="auto">
          <a:xfrm rot="11140906">
            <a:off x="5973202" y="1647460"/>
            <a:ext cx="1580115" cy="96484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4403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오른쪽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643050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오른쪽센서가 선 위에 있을 때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오른쪽모터를 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00660" y="4429132"/>
            <a:ext cx="4000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오른쪽센서 값으로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라인봇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70844" y="5000636"/>
            <a:ext cx="35445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모터 회전 감속으로 우회전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72066" y="5381968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“2”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4286248" y="5143512"/>
            <a:ext cx="88459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4572032" y="4568761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071934" y="5635496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154403"/>
            <a:ext cx="2643206" cy="319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Freeform 29"/>
          <p:cNvSpPr>
            <a:spLocks/>
          </p:cNvSpPr>
          <p:nvPr/>
        </p:nvSpPr>
        <p:spPr bwMode="auto">
          <a:xfrm rot="10459094" flipH="1">
            <a:off x="6826512" y="1283450"/>
            <a:ext cx="1438019" cy="87808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중간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454995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중간센서가 선 위에 있을 치우침이 없을 때 상태 정의</a:t>
            </a:r>
            <a:endParaRPr lang="en-US" altLang="ko-KR" sz="2400" b="1" spc="50" dirty="0" smtClean="0">
              <a:ln w="1143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57850" y="4956587"/>
            <a:ext cx="22145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중간센서 값으로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미로봇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72164" y="5742405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치우침 없을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032" y="4462478"/>
            <a:ext cx="4406282" cy="168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142984"/>
            <a:ext cx="290294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꺾인 연결선 29"/>
          <p:cNvCxnSpPr>
            <a:endCxn id="31" idx="1"/>
          </p:cNvCxnSpPr>
          <p:nvPr/>
        </p:nvCxnSpPr>
        <p:spPr>
          <a:xfrm>
            <a:off x="4714876" y="4857760"/>
            <a:ext cx="642974" cy="4066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endCxn id="33" idx="1"/>
          </p:cNvCxnSpPr>
          <p:nvPr/>
        </p:nvCxnSpPr>
        <p:spPr>
          <a:xfrm>
            <a:off x="4357686" y="5429264"/>
            <a:ext cx="1214478" cy="6209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선을 이탈 했을 때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57158" y="1285860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중간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오른쪽 센서 모두 선을 이탈했을 경우에 미로봇 치우침 방향에 따라 모터 값을 정한다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 rot="11140906">
            <a:off x="6808120" y="2438466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9" name="그룹 38"/>
          <p:cNvGrpSpPr/>
          <p:nvPr/>
        </p:nvGrpSpPr>
        <p:grpSpPr>
          <a:xfrm>
            <a:off x="500033" y="3357562"/>
            <a:ext cx="8042085" cy="3214686"/>
            <a:chOff x="500034" y="3643314"/>
            <a:chExt cx="7124700" cy="2847977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34" y="3929066"/>
              <a:ext cx="7124700" cy="2562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" name="TextBox 37"/>
            <p:cNvSpPr txBox="1"/>
            <p:nvPr/>
          </p:nvSpPr>
          <p:spPr>
            <a:xfrm>
              <a:off x="1631466" y="3643314"/>
              <a:ext cx="382508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700" b="1" dirty="0" smtClean="0">
                  <a:solidFill>
                    <a:srgbClr val="C00000"/>
                  </a:solidFill>
                </a:rPr>
                <a:t>3</a:t>
              </a:r>
              <a:r>
                <a:rPr lang="ko-KR" altLang="en-US" sz="1700" b="1" dirty="0" smtClean="0">
                  <a:solidFill>
                    <a:srgbClr val="C00000"/>
                  </a:solidFill>
                </a:rPr>
                <a:t>개의 센서 모두 선을 이탈 했을 경우</a:t>
              </a:r>
              <a:endParaRPr lang="en-US" altLang="ko-KR" sz="1700" b="1" dirty="0" smtClean="0">
                <a:solidFill>
                  <a:srgbClr val="C00000"/>
                </a:solidFill>
              </a:endParaRPr>
            </a:p>
          </p:txBody>
        </p:sp>
        <p:cxnSp>
          <p:nvCxnSpPr>
            <p:cNvPr id="40" name="꺾인 연결선 39"/>
            <p:cNvCxnSpPr/>
            <p:nvPr/>
          </p:nvCxnSpPr>
          <p:spPr>
            <a:xfrm rot="10800000">
              <a:off x="4993543" y="3769892"/>
              <a:ext cx="2341687" cy="189867"/>
            </a:xfrm>
            <a:prstGeom prst="bentConnector3">
              <a:avLst>
                <a:gd name="adj1" fmla="val 88438"/>
              </a:avLst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오른쪽 중괄호 44"/>
            <p:cNvSpPr/>
            <p:nvPr/>
          </p:nvSpPr>
          <p:spPr>
            <a:xfrm>
              <a:off x="3143240" y="4729566"/>
              <a:ext cx="285752" cy="642942"/>
            </a:xfrm>
            <a:prstGeom prst="rightBrace">
              <a:avLst>
                <a:gd name="adj1" fmla="val 39729"/>
                <a:gd name="adj2" fmla="val 50000"/>
              </a:avLst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85816" y="4643446"/>
              <a:ext cx="23006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0" b="1" dirty="0" smtClean="0">
                  <a:solidFill>
                    <a:srgbClr val="0000FF"/>
                  </a:solidFill>
                </a:rPr>
                <a:t>오른쪽으로 치우칠 때</a:t>
              </a:r>
              <a:endParaRPr lang="en-US" altLang="ko-KR" sz="1700" b="1" dirty="0" smtClean="0">
                <a:solidFill>
                  <a:srgbClr val="0000FF"/>
                </a:solidFill>
              </a:endParaRPr>
            </a:p>
            <a:p>
              <a:r>
                <a:rPr lang="ko-KR" altLang="en-US" sz="1700" b="1" dirty="0" smtClean="0">
                  <a:solidFill>
                    <a:srgbClr val="C00000"/>
                  </a:solidFill>
                </a:rPr>
                <a:t>좌회전</a:t>
              </a:r>
              <a:endParaRPr lang="en-US" altLang="ko-KR" sz="17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7" name="오른쪽 중괄호 46"/>
            <p:cNvSpPr/>
            <p:nvPr/>
          </p:nvSpPr>
          <p:spPr>
            <a:xfrm>
              <a:off x="3143240" y="5443946"/>
              <a:ext cx="285752" cy="642942"/>
            </a:xfrm>
            <a:prstGeom prst="rightBrace">
              <a:avLst>
                <a:gd name="adj1" fmla="val 39729"/>
                <a:gd name="adj2" fmla="val 50000"/>
              </a:avLst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07486" y="5456653"/>
              <a:ext cx="2082621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0" b="1" dirty="0" smtClean="0">
                  <a:solidFill>
                    <a:srgbClr val="0000FF"/>
                  </a:solidFill>
                </a:rPr>
                <a:t>왼쪽으로 치우칠 때</a:t>
              </a:r>
              <a:endParaRPr lang="en-US" altLang="ko-KR" sz="1700" b="1" dirty="0" smtClean="0">
                <a:solidFill>
                  <a:srgbClr val="0000FF"/>
                </a:solidFill>
              </a:endParaRPr>
            </a:p>
            <a:p>
              <a:r>
                <a:rPr lang="ko-KR" altLang="en-US" sz="1700" b="1" dirty="0" smtClean="0">
                  <a:solidFill>
                    <a:srgbClr val="C00000"/>
                  </a:solidFill>
                </a:rPr>
                <a:t>우회전</a:t>
              </a:r>
              <a:endParaRPr lang="en-US" altLang="ko-KR" sz="1700" b="1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55" name="Freeform 292"/>
          <p:cNvSpPr>
            <a:spLocks/>
          </p:cNvSpPr>
          <p:nvPr/>
        </p:nvSpPr>
        <p:spPr bwMode="auto">
          <a:xfrm flipH="1">
            <a:off x="4338927" y="2214554"/>
            <a:ext cx="1447519" cy="1071570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EE3C30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4056544" y="2559602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“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이전상태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” 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변수는 </a:t>
            </a:r>
            <a:endParaRPr lang="en-US" altLang="ko-KR" sz="1200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2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, 3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 참고</a:t>
            </a:r>
            <a:endParaRPr lang="en-US" altLang="ko-KR" sz="1200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48"/>
          <p:cNvGrpSpPr/>
          <p:nvPr/>
        </p:nvGrpSpPr>
        <p:grpSpPr>
          <a:xfrm>
            <a:off x="5715008" y="2428868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28604"/>
            <a:ext cx="23277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바퀴 회전하기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28596" y="1585729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1</a:t>
            </a:r>
            <a:r>
              <a:rPr lang="ko-KR" altLang="en-US" sz="2400" b="1" spc="50" dirty="0" smtClean="0">
                <a:ln w="11430"/>
              </a:rPr>
              <a:t>단계</a:t>
            </a:r>
            <a:r>
              <a:rPr lang="en-US" altLang="ko-KR" sz="2400" b="1" spc="50" dirty="0" smtClean="0">
                <a:ln w="11430"/>
              </a:rPr>
              <a:t>~5</a:t>
            </a:r>
            <a:r>
              <a:rPr lang="ko-KR" altLang="en-US" sz="2400" b="1" spc="50" dirty="0" smtClean="0">
                <a:ln w="11430"/>
              </a:rPr>
              <a:t>단계에서 조건에 따라 설정한 왼쪽</a:t>
            </a:r>
            <a:r>
              <a:rPr lang="en-US" altLang="ko-KR" sz="2400" b="1" spc="50" dirty="0" smtClean="0">
                <a:ln w="11430"/>
              </a:rPr>
              <a:t>/</a:t>
            </a:r>
            <a:r>
              <a:rPr lang="ko-KR" altLang="en-US" sz="2400" b="1" spc="50" dirty="0" smtClean="0">
                <a:ln w="11430"/>
              </a:rPr>
              <a:t>오른쪽모터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변수 값으로 모터 회전 세기로 </a:t>
            </a:r>
            <a:r>
              <a:rPr lang="en-US" altLang="ko-KR" sz="2400" b="1" spc="50" dirty="0" smtClean="0">
                <a:ln w="11430"/>
              </a:rPr>
              <a:t>Input</a:t>
            </a:r>
            <a:r>
              <a:rPr lang="ko-KR" altLang="en-US" sz="2400" b="1" spc="50" dirty="0" smtClean="0">
                <a:ln w="11430"/>
              </a:rPr>
              <a:t>하여 바퀴를 움직여 어글리봇이 작동한다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7" name="그룹 48"/>
          <p:cNvGrpSpPr/>
          <p:nvPr/>
        </p:nvGrpSpPr>
        <p:grpSpPr>
          <a:xfrm>
            <a:off x="8215338" y="5643578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0" name="그룹 41"/>
          <p:cNvGrpSpPr/>
          <p:nvPr/>
        </p:nvGrpSpPr>
        <p:grpSpPr>
          <a:xfrm>
            <a:off x="4870697" y="3857628"/>
            <a:ext cx="3701831" cy="2143140"/>
            <a:chOff x="6529383" y="4929198"/>
            <a:chExt cx="1944216" cy="1071570"/>
          </a:xfrm>
        </p:grpSpPr>
        <p:sp>
          <p:nvSpPr>
            <p:cNvPr id="55" name="Freeform 292"/>
            <p:cNvSpPr>
              <a:spLocks/>
            </p:cNvSpPr>
            <p:nvPr/>
          </p:nvSpPr>
          <p:spPr bwMode="auto">
            <a:xfrm flipH="1">
              <a:off x="6643700" y="4929198"/>
              <a:ext cx="1679820" cy="1071570"/>
            </a:xfrm>
            <a:custGeom>
              <a:avLst/>
              <a:gdLst>
                <a:gd name="T0" fmla="*/ 4400 w 4868"/>
                <a:gd name="T1" fmla="*/ 3034 h 3977"/>
                <a:gd name="T2" fmla="*/ 4519 w 4868"/>
                <a:gd name="T3" fmla="*/ 2902 h 3977"/>
                <a:gd name="T4" fmla="*/ 4631 w 4868"/>
                <a:gd name="T5" fmla="*/ 2743 h 3977"/>
                <a:gd name="T6" fmla="*/ 4728 w 4868"/>
                <a:gd name="T7" fmla="*/ 2568 h 3977"/>
                <a:gd name="T8" fmla="*/ 4795 w 4868"/>
                <a:gd name="T9" fmla="*/ 2389 h 3977"/>
                <a:gd name="T10" fmla="*/ 4849 w 4868"/>
                <a:gd name="T11" fmla="*/ 2161 h 3977"/>
                <a:gd name="T12" fmla="*/ 4868 w 4868"/>
                <a:gd name="T13" fmla="*/ 1935 h 3977"/>
                <a:gd name="T14" fmla="*/ 4861 w 4868"/>
                <a:gd name="T15" fmla="*/ 1713 h 3977"/>
                <a:gd name="T16" fmla="*/ 4844 w 4868"/>
                <a:gd name="T17" fmla="*/ 1609 h 3977"/>
                <a:gd name="T18" fmla="*/ 4758 w 4868"/>
                <a:gd name="T19" fmla="*/ 1316 h 3977"/>
                <a:gd name="T20" fmla="*/ 4635 w 4868"/>
                <a:gd name="T21" fmla="*/ 1073 h 3977"/>
                <a:gd name="T22" fmla="*/ 4543 w 4868"/>
                <a:gd name="T23" fmla="*/ 935 h 3977"/>
                <a:gd name="T24" fmla="*/ 4422 w 4868"/>
                <a:gd name="T25" fmla="*/ 789 h 3977"/>
                <a:gd name="T26" fmla="*/ 4189 w 4868"/>
                <a:gd name="T27" fmla="*/ 569 h 3977"/>
                <a:gd name="T28" fmla="*/ 4086 w 4868"/>
                <a:gd name="T29" fmla="*/ 493 h 3977"/>
                <a:gd name="T30" fmla="*/ 3717 w 4868"/>
                <a:gd name="T31" fmla="*/ 274 h 3977"/>
                <a:gd name="T32" fmla="*/ 3599 w 4868"/>
                <a:gd name="T33" fmla="*/ 220 h 3977"/>
                <a:gd name="T34" fmla="*/ 3250 w 4868"/>
                <a:gd name="T35" fmla="*/ 103 h 3977"/>
                <a:gd name="T36" fmla="*/ 2940 w 4868"/>
                <a:gd name="T37" fmla="*/ 35 h 3977"/>
                <a:gd name="T38" fmla="*/ 2737 w 4868"/>
                <a:gd name="T39" fmla="*/ 11 h 3977"/>
                <a:gd name="T40" fmla="*/ 2278 w 4868"/>
                <a:gd name="T41" fmla="*/ 6 h 3977"/>
                <a:gd name="T42" fmla="*/ 2101 w 4868"/>
                <a:gd name="T43" fmla="*/ 20 h 3977"/>
                <a:gd name="T44" fmla="*/ 1728 w 4868"/>
                <a:gd name="T45" fmla="*/ 88 h 3977"/>
                <a:gd name="T46" fmla="*/ 1468 w 4868"/>
                <a:gd name="T47" fmla="*/ 162 h 3977"/>
                <a:gd name="T48" fmla="*/ 1302 w 4868"/>
                <a:gd name="T49" fmla="*/ 220 h 3977"/>
                <a:gd name="T50" fmla="*/ 1028 w 4868"/>
                <a:gd name="T51" fmla="*/ 349 h 3977"/>
                <a:gd name="T52" fmla="*/ 748 w 4868"/>
                <a:gd name="T53" fmla="*/ 523 h 3977"/>
                <a:gd name="T54" fmla="*/ 593 w 4868"/>
                <a:gd name="T55" fmla="*/ 649 h 3977"/>
                <a:gd name="T56" fmla="*/ 418 w 4868"/>
                <a:gd name="T57" fmla="*/ 830 h 3977"/>
                <a:gd name="T58" fmla="*/ 341 w 4868"/>
                <a:gd name="T59" fmla="*/ 926 h 3977"/>
                <a:gd name="T60" fmla="*/ 201 w 4868"/>
                <a:gd name="T61" fmla="*/ 1155 h 3977"/>
                <a:gd name="T62" fmla="*/ 145 w 4868"/>
                <a:gd name="T63" fmla="*/ 1276 h 3977"/>
                <a:gd name="T64" fmla="*/ 45 w 4868"/>
                <a:gd name="T65" fmla="*/ 1605 h 3977"/>
                <a:gd name="T66" fmla="*/ 18 w 4868"/>
                <a:gd name="T67" fmla="*/ 1743 h 3977"/>
                <a:gd name="T68" fmla="*/ 2 w 4868"/>
                <a:gd name="T69" fmla="*/ 1900 h 3977"/>
                <a:gd name="T70" fmla="*/ 4 w 4868"/>
                <a:gd name="T71" fmla="*/ 2137 h 3977"/>
                <a:gd name="T72" fmla="*/ 24 w 4868"/>
                <a:gd name="T73" fmla="*/ 2280 h 3977"/>
                <a:gd name="T74" fmla="*/ 76 w 4868"/>
                <a:gd name="T75" fmla="*/ 2482 h 3977"/>
                <a:gd name="T76" fmla="*/ 138 w 4868"/>
                <a:gd name="T77" fmla="*/ 2639 h 3977"/>
                <a:gd name="T78" fmla="*/ 250 w 4868"/>
                <a:gd name="T79" fmla="*/ 2848 h 3977"/>
                <a:gd name="T80" fmla="*/ 479 w 4868"/>
                <a:gd name="T81" fmla="*/ 3208 h 3977"/>
                <a:gd name="T82" fmla="*/ 561 w 4868"/>
                <a:gd name="T83" fmla="*/ 3421 h 3977"/>
                <a:gd name="T84" fmla="*/ 589 w 4868"/>
                <a:gd name="T85" fmla="*/ 3609 h 3977"/>
                <a:gd name="T86" fmla="*/ 543 w 4868"/>
                <a:gd name="T87" fmla="*/ 3874 h 3977"/>
                <a:gd name="T88" fmla="*/ 539 w 4868"/>
                <a:gd name="T89" fmla="*/ 3962 h 3977"/>
                <a:gd name="T90" fmla="*/ 754 w 4868"/>
                <a:gd name="T91" fmla="*/ 3852 h 3977"/>
                <a:gd name="T92" fmla="*/ 1147 w 4868"/>
                <a:gd name="T93" fmla="*/ 3589 h 3977"/>
                <a:gd name="T94" fmla="*/ 1250 w 4868"/>
                <a:gd name="T95" fmla="*/ 3557 h 3977"/>
                <a:gd name="T96" fmla="*/ 1425 w 4868"/>
                <a:gd name="T97" fmla="*/ 3594 h 3977"/>
                <a:gd name="T98" fmla="*/ 1864 w 4868"/>
                <a:gd name="T99" fmla="*/ 3691 h 3977"/>
                <a:gd name="T100" fmla="*/ 1918 w 4868"/>
                <a:gd name="T101" fmla="*/ 3701 h 3977"/>
                <a:gd name="T102" fmla="*/ 2334 w 4868"/>
                <a:gd name="T103" fmla="*/ 3744 h 3977"/>
                <a:gd name="T104" fmla="*/ 2743 w 4868"/>
                <a:gd name="T105" fmla="*/ 3745 h 3977"/>
                <a:gd name="T106" fmla="*/ 2922 w 4868"/>
                <a:gd name="T107" fmla="*/ 3730 h 3977"/>
                <a:gd name="T108" fmla="*/ 3226 w 4868"/>
                <a:gd name="T109" fmla="*/ 3674 h 3977"/>
                <a:gd name="T110" fmla="*/ 3554 w 4868"/>
                <a:gd name="T111" fmla="*/ 3570 h 3977"/>
                <a:gd name="T112" fmla="*/ 3678 w 4868"/>
                <a:gd name="T113" fmla="*/ 3518 h 3977"/>
                <a:gd name="T114" fmla="*/ 4103 w 4868"/>
                <a:gd name="T115" fmla="*/ 3281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68" h="3977">
                  <a:moveTo>
                    <a:pt x="4213" y="3200"/>
                  </a:moveTo>
                  <a:lnTo>
                    <a:pt x="4213" y="3200"/>
                  </a:lnTo>
                  <a:lnTo>
                    <a:pt x="4275" y="3150"/>
                  </a:lnTo>
                  <a:lnTo>
                    <a:pt x="4275" y="3150"/>
                  </a:lnTo>
                  <a:lnTo>
                    <a:pt x="4338" y="3094"/>
                  </a:lnTo>
                  <a:lnTo>
                    <a:pt x="4400" y="3034"/>
                  </a:lnTo>
                  <a:lnTo>
                    <a:pt x="4400" y="3034"/>
                  </a:lnTo>
                  <a:lnTo>
                    <a:pt x="4456" y="2977"/>
                  </a:lnTo>
                  <a:lnTo>
                    <a:pt x="4508" y="2917"/>
                  </a:lnTo>
                  <a:lnTo>
                    <a:pt x="4508" y="2917"/>
                  </a:lnTo>
                  <a:lnTo>
                    <a:pt x="4519" y="2902"/>
                  </a:lnTo>
                  <a:lnTo>
                    <a:pt x="4519" y="2902"/>
                  </a:lnTo>
                  <a:lnTo>
                    <a:pt x="4534" y="2885"/>
                  </a:lnTo>
                  <a:lnTo>
                    <a:pt x="4534" y="2885"/>
                  </a:lnTo>
                  <a:lnTo>
                    <a:pt x="4560" y="2848"/>
                  </a:lnTo>
                  <a:lnTo>
                    <a:pt x="4588" y="2810"/>
                  </a:lnTo>
                  <a:lnTo>
                    <a:pt x="4588" y="2810"/>
                  </a:lnTo>
                  <a:lnTo>
                    <a:pt x="4631" y="2743"/>
                  </a:lnTo>
                  <a:lnTo>
                    <a:pt x="4672" y="2676"/>
                  </a:lnTo>
                  <a:lnTo>
                    <a:pt x="4672" y="2676"/>
                  </a:lnTo>
                  <a:lnTo>
                    <a:pt x="4711" y="2605"/>
                  </a:lnTo>
                  <a:lnTo>
                    <a:pt x="4711" y="2605"/>
                  </a:lnTo>
                  <a:lnTo>
                    <a:pt x="4728" y="2568"/>
                  </a:lnTo>
                  <a:lnTo>
                    <a:pt x="4728" y="2568"/>
                  </a:lnTo>
                  <a:lnTo>
                    <a:pt x="4736" y="2553"/>
                  </a:lnTo>
                  <a:lnTo>
                    <a:pt x="4736" y="2553"/>
                  </a:lnTo>
                  <a:lnTo>
                    <a:pt x="4752" y="2512"/>
                  </a:lnTo>
                  <a:lnTo>
                    <a:pt x="4767" y="2471"/>
                  </a:lnTo>
                  <a:lnTo>
                    <a:pt x="4782" y="2430"/>
                  </a:lnTo>
                  <a:lnTo>
                    <a:pt x="4795" y="2389"/>
                  </a:lnTo>
                  <a:lnTo>
                    <a:pt x="4819" y="2305"/>
                  </a:lnTo>
                  <a:lnTo>
                    <a:pt x="4838" y="2221"/>
                  </a:lnTo>
                  <a:lnTo>
                    <a:pt x="4838" y="2221"/>
                  </a:lnTo>
                  <a:lnTo>
                    <a:pt x="4847" y="2178"/>
                  </a:lnTo>
                  <a:lnTo>
                    <a:pt x="4847" y="2178"/>
                  </a:lnTo>
                  <a:lnTo>
                    <a:pt x="4849" y="2161"/>
                  </a:lnTo>
                  <a:lnTo>
                    <a:pt x="4849" y="2161"/>
                  </a:lnTo>
                  <a:lnTo>
                    <a:pt x="4859" y="2086"/>
                  </a:lnTo>
                  <a:lnTo>
                    <a:pt x="4859" y="2086"/>
                  </a:lnTo>
                  <a:lnTo>
                    <a:pt x="4864" y="2036"/>
                  </a:lnTo>
                  <a:lnTo>
                    <a:pt x="4866" y="1986"/>
                  </a:lnTo>
                  <a:lnTo>
                    <a:pt x="4868" y="1935"/>
                  </a:lnTo>
                  <a:lnTo>
                    <a:pt x="4868" y="1885"/>
                  </a:lnTo>
                  <a:lnTo>
                    <a:pt x="4868" y="1885"/>
                  </a:lnTo>
                  <a:lnTo>
                    <a:pt x="4866" y="1806"/>
                  </a:lnTo>
                  <a:lnTo>
                    <a:pt x="4862" y="1728"/>
                  </a:lnTo>
                  <a:lnTo>
                    <a:pt x="4862" y="1728"/>
                  </a:lnTo>
                  <a:lnTo>
                    <a:pt x="4861" y="1713"/>
                  </a:lnTo>
                  <a:lnTo>
                    <a:pt x="4861" y="1713"/>
                  </a:lnTo>
                  <a:lnTo>
                    <a:pt x="4859" y="1694"/>
                  </a:lnTo>
                  <a:lnTo>
                    <a:pt x="4859" y="1694"/>
                  </a:lnTo>
                  <a:lnTo>
                    <a:pt x="4847" y="1629"/>
                  </a:lnTo>
                  <a:lnTo>
                    <a:pt x="4847" y="1629"/>
                  </a:lnTo>
                  <a:lnTo>
                    <a:pt x="4844" y="1609"/>
                  </a:lnTo>
                  <a:lnTo>
                    <a:pt x="4844" y="1609"/>
                  </a:lnTo>
                  <a:lnTo>
                    <a:pt x="4827" y="1534"/>
                  </a:lnTo>
                  <a:lnTo>
                    <a:pt x="4808" y="1459"/>
                  </a:lnTo>
                  <a:lnTo>
                    <a:pt x="4784" y="1387"/>
                  </a:lnTo>
                  <a:lnTo>
                    <a:pt x="4758" y="1316"/>
                  </a:lnTo>
                  <a:lnTo>
                    <a:pt x="4758" y="1316"/>
                  </a:lnTo>
                  <a:lnTo>
                    <a:pt x="4745" y="1282"/>
                  </a:lnTo>
                  <a:lnTo>
                    <a:pt x="4745" y="1282"/>
                  </a:lnTo>
                  <a:lnTo>
                    <a:pt x="4713" y="1215"/>
                  </a:lnTo>
                  <a:lnTo>
                    <a:pt x="4713" y="1215"/>
                  </a:lnTo>
                  <a:lnTo>
                    <a:pt x="4676" y="1144"/>
                  </a:lnTo>
                  <a:lnTo>
                    <a:pt x="4635" y="1073"/>
                  </a:lnTo>
                  <a:lnTo>
                    <a:pt x="4635" y="1073"/>
                  </a:lnTo>
                  <a:lnTo>
                    <a:pt x="4596" y="1010"/>
                  </a:lnTo>
                  <a:lnTo>
                    <a:pt x="4553" y="948"/>
                  </a:lnTo>
                  <a:lnTo>
                    <a:pt x="4553" y="948"/>
                  </a:lnTo>
                  <a:lnTo>
                    <a:pt x="4543" y="935"/>
                  </a:lnTo>
                  <a:lnTo>
                    <a:pt x="4543" y="935"/>
                  </a:lnTo>
                  <a:lnTo>
                    <a:pt x="4532" y="918"/>
                  </a:lnTo>
                  <a:lnTo>
                    <a:pt x="4532" y="918"/>
                  </a:lnTo>
                  <a:lnTo>
                    <a:pt x="4504" y="885"/>
                  </a:lnTo>
                  <a:lnTo>
                    <a:pt x="4474" y="849"/>
                  </a:lnTo>
                  <a:lnTo>
                    <a:pt x="4474" y="849"/>
                  </a:lnTo>
                  <a:lnTo>
                    <a:pt x="4422" y="789"/>
                  </a:lnTo>
                  <a:lnTo>
                    <a:pt x="4366" y="732"/>
                  </a:lnTo>
                  <a:lnTo>
                    <a:pt x="4308" y="674"/>
                  </a:lnTo>
                  <a:lnTo>
                    <a:pt x="4249" y="620"/>
                  </a:lnTo>
                  <a:lnTo>
                    <a:pt x="4249" y="620"/>
                  </a:lnTo>
                  <a:lnTo>
                    <a:pt x="4219" y="593"/>
                  </a:lnTo>
                  <a:lnTo>
                    <a:pt x="4189" y="569"/>
                  </a:lnTo>
                  <a:lnTo>
                    <a:pt x="4189" y="569"/>
                  </a:lnTo>
                  <a:lnTo>
                    <a:pt x="4187" y="567"/>
                  </a:lnTo>
                  <a:lnTo>
                    <a:pt x="4187" y="567"/>
                  </a:lnTo>
                  <a:lnTo>
                    <a:pt x="4157" y="543"/>
                  </a:lnTo>
                  <a:lnTo>
                    <a:pt x="4157" y="543"/>
                  </a:lnTo>
                  <a:lnTo>
                    <a:pt x="4086" y="493"/>
                  </a:lnTo>
                  <a:lnTo>
                    <a:pt x="4015" y="442"/>
                  </a:lnTo>
                  <a:lnTo>
                    <a:pt x="4015" y="442"/>
                  </a:lnTo>
                  <a:lnTo>
                    <a:pt x="3942" y="397"/>
                  </a:lnTo>
                  <a:lnTo>
                    <a:pt x="3868" y="355"/>
                  </a:lnTo>
                  <a:lnTo>
                    <a:pt x="3793" y="313"/>
                  </a:lnTo>
                  <a:lnTo>
                    <a:pt x="3717" y="274"/>
                  </a:lnTo>
                  <a:lnTo>
                    <a:pt x="3717" y="274"/>
                  </a:lnTo>
                  <a:lnTo>
                    <a:pt x="3646" y="241"/>
                  </a:lnTo>
                  <a:lnTo>
                    <a:pt x="3646" y="241"/>
                  </a:lnTo>
                  <a:lnTo>
                    <a:pt x="3636" y="237"/>
                  </a:lnTo>
                  <a:lnTo>
                    <a:pt x="3636" y="237"/>
                  </a:lnTo>
                  <a:lnTo>
                    <a:pt x="3599" y="220"/>
                  </a:lnTo>
                  <a:lnTo>
                    <a:pt x="3599" y="220"/>
                  </a:lnTo>
                  <a:lnTo>
                    <a:pt x="3511" y="187"/>
                  </a:lnTo>
                  <a:lnTo>
                    <a:pt x="3424" y="155"/>
                  </a:lnTo>
                  <a:lnTo>
                    <a:pt x="3424" y="155"/>
                  </a:lnTo>
                  <a:lnTo>
                    <a:pt x="3338" y="127"/>
                  </a:lnTo>
                  <a:lnTo>
                    <a:pt x="3250" y="103"/>
                  </a:lnTo>
                  <a:lnTo>
                    <a:pt x="3161" y="80"/>
                  </a:lnTo>
                  <a:lnTo>
                    <a:pt x="3071" y="60"/>
                  </a:lnTo>
                  <a:lnTo>
                    <a:pt x="3071" y="60"/>
                  </a:lnTo>
                  <a:lnTo>
                    <a:pt x="2983" y="43"/>
                  </a:lnTo>
                  <a:lnTo>
                    <a:pt x="2983" y="43"/>
                  </a:lnTo>
                  <a:lnTo>
                    <a:pt x="2940" y="35"/>
                  </a:lnTo>
                  <a:lnTo>
                    <a:pt x="2940" y="35"/>
                  </a:lnTo>
                  <a:lnTo>
                    <a:pt x="2935" y="34"/>
                  </a:lnTo>
                  <a:lnTo>
                    <a:pt x="2935" y="34"/>
                  </a:lnTo>
                  <a:lnTo>
                    <a:pt x="2836" y="20"/>
                  </a:lnTo>
                  <a:lnTo>
                    <a:pt x="2737" y="11"/>
                  </a:lnTo>
                  <a:lnTo>
                    <a:pt x="2737" y="11"/>
                  </a:lnTo>
                  <a:lnTo>
                    <a:pt x="2642" y="6"/>
                  </a:lnTo>
                  <a:lnTo>
                    <a:pt x="2549" y="2"/>
                  </a:lnTo>
                  <a:lnTo>
                    <a:pt x="2453" y="0"/>
                  </a:lnTo>
                  <a:lnTo>
                    <a:pt x="2358" y="2"/>
                  </a:lnTo>
                  <a:lnTo>
                    <a:pt x="2358" y="2"/>
                  </a:lnTo>
                  <a:lnTo>
                    <a:pt x="2278" y="6"/>
                  </a:lnTo>
                  <a:lnTo>
                    <a:pt x="2198" y="11"/>
                  </a:lnTo>
                  <a:lnTo>
                    <a:pt x="2198" y="11"/>
                  </a:lnTo>
                  <a:lnTo>
                    <a:pt x="2118" y="19"/>
                  </a:lnTo>
                  <a:lnTo>
                    <a:pt x="2118" y="19"/>
                  </a:lnTo>
                  <a:lnTo>
                    <a:pt x="2101" y="20"/>
                  </a:lnTo>
                  <a:lnTo>
                    <a:pt x="2101" y="20"/>
                  </a:lnTo>
                  <a:lnTo>
                    <a:pt x="2063" y="26"/>
                  </a:lnTo>
                  <a:lnTo>
                    <a:pt x="2063" y="26"/>
                  </a:lnTo>
                  <a:lnTo>
                    <a:pt x="1980" y="37"/>
                  </a:lnTo>
                  <a:lnTo>
                    <a:pt x="1896" y="52"/>
                  </a:lnTo>
                  <a:lnTo>
                    <a:pt x="1812" y="69"/>
                  </a:lnTo>
                  <a:lnTo>
                    <a:pt x="1728" y="88"/>
                  </a:lnTo>
                  <a:lnTo>
                    <a:pt x="1728" y="88"/>
                  </a:lnTo>
                  <a:lnTo>
                    <a:pt x="1662" y="104"/>
                  </a:lnTo>
                  <a:lnTo>
                    <a:pt x="1597" y="121"/>
                  </a:lnTo>
                  <a:lnTo>
                    <a:pt x="1532" y="142"/>
                  </a:lnTo>
                  <a:lnTo>
                    <a:pt x="1468" y="162"/>
                  </a:lnTo>
                  <a:lnTo>
                    <a:pt x="1468" y="162"/>
                  </a:lnTo>
                  <a:lnTo>
                    <a:pt x="1399" y="183"/>
                  </a:lnTo>
                  <a:lnTo>
                    <a:pt x="1399" y="183"/>
                  </a:lnTo>
                  <a:lnTo>
                    <a:pt x="1323" y="211"/>
                  </a:lnTo>
                  <a:lnTo>
                    <a:pt x="1323" y="211"/>
                  </a:lnTo>
                  <a:lnTo>
                    <a:pt x="1302" y="220"/>
                  </a:lnTo>
                  <a:lnTo>
                    <a:pt x="1302" y="220"/>
                  </a:lnTo>
                  <a:lnTo>
                    <a:pt x="1282" y="228"/>
                  </a:lnTo>
                  <a:lnTo>
                    <a:pt x="1282" y="228"/>
                  </a:lnTo>
                  <a:lnTo>
                    <a:pt x="1201" y="263"/>
                  </a:lnTo>
                  <a:lnTo>
                    <a:pt x="1121" y="300"/>
                  </a:lnTo>
                  <a:lnTo>
                    <a:pt x="1121" y="300"/>
                  </a:lnTo>
                  <a:lnTo>
                    <a:pt x="1028" y="349"/>
                  </a:lnTo>
                  <a:lnTo>
                    <a:pt x="936" y="399"/>
                  </a:lnTo>
                  <a:lnTo>
                    <a:pt x="847" y="455"/>
                  </a:lnTo>
                  <a:lnTo>
                    <a:pt x="761" y="513"/>
                  </a:lnTo>
                  <a:lnTo>
                    <a:pt x="761" y="513"/>
                  </a:lnTo>
                  <a:lnTo>
                    <a:pt x="748" y="523"/>
                  </a:lnTo>
                  <a:lnTo>
                    <a:pt x="748" y="523"/>
                  </a:lnTo>
                  <a:lnTo>
                    <a:pt x="716" y="547"/>
                  </a:lnTo>
                  <a:lnTo>
                    <a:pt x="716" y="547"/>
                  </a:lnTo>
                  <a:lnTo>
                    <a:pt x="675" y="580"/>
                  </a:lnTo>
                  <a:lnTo>
                    <a:pt x="634" y="614"/>
                  </a:lnTo>
                  <a:lnTo>
                    <a:pt x="634" y="614"/>
                  </a:lnTo>
                  <a:lnTo>
                    <a:pt x="593" y="649"/>
                  </a:lnTo>
                  <a:lnTo>
                    <a:pt x="554" y="687"/>
                  </a:lnTo>
                  <a:lnTo>
                    <a:pt x="517" y="724"/>
                  </a:lnTo>
                  <a:lnTo>
                    <a:pt x="479" y="761"/>
                  </a:lnTo>
                  <a:lnTo>
                    <a:pt x="479" y="761"/>
                  </a:lnTo>
                  <a:lnTo>
                    <a:pt x="448" y="795"/>
                  </a:lnTo>
                  <a:lnTo>
                    <a:pt x="418" y="830"/>
                  </a:lnTo>
                  <a:lnTo>
                    <a:pt x="418" y="830"/>
                  </a:lnTo>
                  <a:lnTo>
                    <a:pt x="386" y="868"/>
                  </a:lnTo>
                  <a:lnTo>
                    <a:pt x="386" y="868"/>
                  </a:lnTo>
                  <a:lnTo>
                    <a:pt x="373" y="883"/>
                  </a:lnTo>
                  <a:lnTo>
                    <a:pt x="373" y="883"/>
                  </a:lnTo>
                  <a:lnTo>
                    <a:pt x="341" y="926"/>
                  </a:lnTo>
                  <a:lnTo>
                    <a:pt x="311" y="970"/>
                  </a:lnTo>
                  <a:lnTo>
                    <a:pt x="282" y="1015"/>
                  </a:lnTo>
                  <a:lnTo>
                    <a:pt x="254" y="1060"/>
                  </a:lnTo>
                  <a:lnTo>
                    <a:pt x="254" y="1060"/>
                  </a:lnTo>
                  <a:lnTo>
                    <a:pt x="227" y="1107"/>
                  </a:lnTo>
                  <a:lnTo>
                    <a:pt x="201" y="1155"/>
                  </a:lnTo>
                  <a:lnTo>
                    <a:pt x="201" y="1155"/>
                  </a:lnTo>
                  <a:lnTo>
                    <a:pt x="177" y="1204"/>
                  </a:lnTo>
                  <a:lnTo>
                    <a:pt x="177" y="1204"/>
                  </a:lnTo>
                  <a:lnTo>
                    <a:pt x="166" y="1228"/>
                  </a:lnTo>
                  <a:lnTo>
                    <a:pt x="166" y="1228"/>
                  </a:lnTo>
                  <a:lnTo>
                    <a:pt x="145" y="1276"/>
                  </a:lnTo>
                  <a:lnTo>
                    <a:pt x="127" y="1327"/>
                  </a:lnTo>
                  <a:lnTo>
                    <a:pt x="108" y="1377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67" y="1515"/>
                  </a:lnTo>
                  <a:lnTo>
                    <a:pt x="45" y="1605"/>
                  </a:lnTo>
                  <a:lnTo>
                    <a:pt x="45" y="1605"/>
                  </a:lnTo>
                  <a:lnTo>
                    <a:pt x="26" y="1694"/>
                  </a:lnTo>
                  <a:lnTo>
                    <a:pt x="26" y="1694"/>
                  </a:lnTo>
                  <a:lnTo>
                    <a:pt x="18" y="1739"/>
                  </a:lnTo>
                  <a:lnTo>
                    <a:pt x="18" y="1739"/>
                  </a:lnTo>
                  <a:lnTo>
                    <a:pt x="18" y="1743"/>
                  </a:lnTo>
                  <a:lnTo>
                    <a:pt x="18" y="1743"/>
                  </a:lnTo>
                  <a:lnTo>
                    <a:pt x="15" y="1760"/>
                  </a:lnTo>
                  <a:lnTo>
                    <a:pt x="15" y="1760"/>
                  </a:lnTo>
                  <a:lnTo>
                    <a:pt x="9" y="1806"/>
                  </a:lnTo>
                  <a:lnTo>
                    <a:pt x="5" y="1853"/>
                  </a:lnTo>
                  <a:lnTo>
                    <a:pt x="2" y="1900"/>
                  </a:lnTo>
                  <a:lnTo>
                    <a:pt x="0" y="1948"/>
                  </a:lnTo>
                  <a:lnTo>
                    <a:pt x="0" y="1995"/>
                  </a:lnTo>
                  <a:lnTo>
                    <a:pt x="0" y="2042"/>
                  </a:lnTo>
                  <a:lnTo>
                    <a:pt x="2" y="2088"/>
                  </a:lnTo>
                  <a:lnTo>
                    <a:pt x="4" y="2137"/>
                  </a:lnTo>
                  <a:lnTo>
                    <a:pt x="4" y="2137"/>
                  </a:lnTo>
                  <a:lnTo>
                    <a:pt x="5" y="2167"/>
                  </a:lnTo>
                  <a:lnTo>
                    <a:pt x="5" y="2167"/>
                  </a:lnTo>
                  <a:lnTo>
                    <a:pt x="9" y="2189"/>
                  </a:lnTo>
                  <a:lnTo>
                    <a:pt x="9" y="2189"/>
                  </a:lnTo>
                  <a:lnTo>
                    <a:pt x="17" y="2234"/>
                  </a:lnTo>
                  <a:lnTo>
                    <a:pt x="24" y="2280"/>
                  </a:lnTo>
                  <a:lnTo>
                    <a:pt x="24" y="2280"/>
                  </a:lnTo>
                  <a:lnTo>
                    <a:pt x="35" y="2331"/>
                  </a:lnTo>
                  <a:lnTo>
                    <a:pt x="48" y="2381"/>
                  </a:lnTo>
                  <a:lnTo>
                    <a:pt x="61" y="2432"/>
                  </a:lnTo>
                  <a:lnTo>
                    <a:pt x="76" y="2482"/>
                  </a:lnTo>
                  <a:lnTo>
                    <a:pt x="76" y="2482"/>
                  </a:lnTo>
                  <a:lnTo>
                    <a:pt x="91" y="2523"/>
                  </a:lnTo>
                  <a:lnTo>
                    <a:pt x="106" y="2564"/>
                  </a:lnTo>
                  <a:lnTo>
                    <a:pt x="106" y="2564"/>
                  </a:lnTo>
                  <a:lnTo>
                    <a:pt x="117" y="2590"/>
                  </a:lnTo>
                  <a:lnTo>
                    <a:pt x="117" y="2590"/>
                  </a:lnTo>
                  <a:lnTo>
                    <a:pt x="138" y="2639"/>
                  </a:lnTo>
                  <a:lnTo>
                    <a:pt x="138" y="2639"/>
                  </a:lnTo>
                  <a:lnTo>
                    <a:pt x="164" y="2691"/>
                  </a:lnTo>
                  <a:lnTo>
                    <a:pt x="192" y="2745"/>
                  </a:lnTo>
                  <a:lnTo>
                    <a:pt x="220" y="2796"/>
                  </a:lnTo>
                  <a:lnTo>
                    <a:pt x="250" y="2848"/>
                  </a:lnTo>
                  <a:lnTo>
                    <a:pt x="250" y="2848"/>
                  </a:lnTo>
                  <a:lnTo>
                    <a:pt x="278" y="2893"/>
                  </a:lnTo>
                  <a:lnTo>
                    <a:pt x="308" y="2937"/>
                  </a:lnTo>
                  <a:lnTo>
                    <a:pt x="367" y="3027"/>
                  </a:lnTo>
                  <a:lnTo>
                    <a:pt x="425" y="3116"/>
                  </a:lnTo>
                  <a:lnTo>
                    <a:pt x="453" y="3161"/>
                  </a:lnTo>
                  <a:lnTo>
                    <a:pt x="479" y="3208"/>
                  </a:lnTo>
                  <a:lnTo>
                    <a:pt x="479" y="3208"/>
                  </a:lnTo>
                  <a:lnTo>
                    <a:pt x="500" y="3251"/>
                  </a:lnTo>
                  <a:lnTo>
                    <a:pt x="519" y="3292"/>
                  </a:lnTo>
                  <a:lnTo>
                    <a:pt x="535" y="3335"/>
                  </a:lnTo>
                  <a:lnTo>
                    <a:pt x="548" y="3378"/>
                  </a:lnTo>
                  <a:lnTo>
                    <a:pt x="561" y="3421"/>
                  </a:lnTo>
                  <a:lnTo>
                    <a:pt x="571" y="3465"/>
                  </a:lnTo>
                  <a:lnTo>
                    <a:pt x="580" y="3510"/>
                  </a:lnTo>
                  <a:lnTo>
                    <a:pt x="586" y="3555"/>
                  </a:lnTo>
                  <a:lnTo>
                    <a:pt x="586" y="3555"/>
                  </a:lnTo>
                  <a:lnTo>
                    <a:pt x="588" y="3583"/>
                  </a:lnTo>
                  <a:lnTo>
                    <a:pt x="589" y="3609"/>
                  </a:lnTo>
                  <a:lnTo>
                    <a:pt x="589" y="3637"/>
                  </a:lnTo>
                  <a:lnTo>
                    <a:pt x="588" y="3663"/>
                  </a:lnTo>
                  <a:lnTo>
                    <a:pt x="582" y="3716"/>
                  </a:lnTo>
                  <a:lnTo>
                    <a:pt x="573" y="3770"/>
                  </a:lnTo>
                  <a:lnTo>
                    <a:pt x="558" y="3822"/>
                  </a:lnTo>
                  <a:lnTo>
                    <a:pt x="543" y="3874"/>
                  </a:lnTo>
                  <a:lnTo>
                    <a:pt x="524" y="3925"/>
                  </a:lnTo>
                  <a:lnTo>
                    <a:pt x="505" y="3977"/>
                  </a:lnTo>
                  <a:lnTo>
                    <a:pt x="505" y="3977"/>
                  </a:lnTo>
                  <a:lnTo>
                    <a:pt x="515" y="3971"/>
                  </a:lnTo>
                  <a:lnTo>
                    <a:pt x="515" y="3971"/>
                  </a:lnTo>
                  <a:lnTo>
                    <a:pt x="539" y="3962"/>
                  </a:lnTo>
                  <a:lnTo>
                    <a:pt x="539" y="3962"/>
                  </a:lnTo>
                  <a:lnTo>
                    <a:pt x="610" y="3930"/>
                  </a:lnTo>
                  <a:lnTo>
                    <a:pt x="610" y="3930"/>
                  </a:lnTo>
                  <a:lnTo>
                    <a:pt x="683" y="3893"/>
                  </a:lnTo>
                  <a:lnTo>
                    <a:pt x="754" y="3852"/>
                  </a:lnTo>
                  <a:lnTo>
                    <a:pt x="754" y="3852"/>
                  </a:lnTo>
                  <a:lnTo>
                    <a:pt x="821" y="3813"/>
                  </a:lnTo>
                  <a:lnTo>
                    <a:pt x="886" y="3770"/>
                  </a:lnTo>
                  <a:lnTo>
                    <a:pt x="1015" y="3680"/>
                  </a:lnTo>
                  <a:lnTo>
                    <a:pt x="1015" y="3680"/>
                  </a:lnTo>
                  <a:lnTo>
                    <a:pt x="1147" y="3589"/>
                  </a:lnTo>
                  <a:lnTo>
                    <a:pt x="1147" y="3589"/>
                  </a:lnTo>
                  <a:lnTo>
                    <a:pt x="1164" y="3577"/>
                  </a:lnTo>
                  <a:lnTo>
                    <a:pt x="1181" y="3570"/>
                  </a:lnTo>
                  <a:lnTo>
                    <a:pt x="1198" y="3564"/>
                  </a:lnTo>
                  <a:lnTo>
                    <a:pt x="1216" y="3561"/>
                  </a:lnTo>
                  <a:lnTo>
                    <a:pt x="1233" y="3557"/>
                  </a:lnTo>
                  <a:lnTo>
                    <a:pt x="1250" y="3557"/>
                  </a:lnTo>
                  <a:lnTo>
                    <a:pt x="1269" y="3557"/>
                  </a:lnTo>
                  <a:lnTo>
                    <a:pt x="1285" y="3559"/>
                  </a:lnTo>
                  <a:lnTo>
                    <a:pt x="1321" y="3566"/>
                  </a:lnTo>
                  <a:lnTo>
                    <a:pt x="1356" y="3574"/>
                  </a:lnTo>
                  <a:lnTo>
                    <a:pt x="1425" y="3594"/>
                  </a:lnTo>
                  <a:lnTo>
                    <a:pt x="1425" y="3594"/>
                  </a:lnTo>
                  <a:lnTo>
                    <a:pt x="1513" y="3617"/>
                  </a:lnTo>
                  <a:lnTo>
                    <a:pt x="1599" y="3639"/>
                  </a:lnTo>
                  <a:lnTo>
                    <a:pt x="1687" y="3658"/>
                  </a:lnTo>
                  <a:lnTo>
                    <a:pt x="1774" y="3674"/>
                  </a:lnTo>
                  <a:lnTo>
                    <a:pt x="1774" y="3674"/>
                  </a:lnTo>
                  <a:lnTo>
                    <a:pt x="1864" y="3691"/>
                  </a:lnTo>
                  <a:lnTo>
                    <a:pt x="1864" y="3691"/>
                  </a:lnTo>
                  <a:lnTo>
                    <a:pt x="1910" y="3699"/>
                  </a:lnTo>
                  <a:lnTo>
                    <a:pt x="1910" y="3699"/>
                  </a:lnTo>
                  <a:lnTo>
                    <a:pt x="1916" y="3701"/>
                  </a:lnTo>
                  <a:lnTo>
                    <a:pt x="1916" y="3701"/>
                  </a:lnTo>
                  <a:lnTo>
                    <a:pt x="1918" y="3701"/>
                  </a:lnTo>
                  <a:lnTo>
                    <a:pt x="1918" y="3701"/>
                  </a:lnTo>
                  <a:lnTo>
                    <a:pt x="2022" y="3714"/>
                  </a:lnTo>
                  <a:lnTo>
                    <a:pt x="2127" y="3727"/>
                  </a:lnTo>
                  <a:lnTo>
                    <a:pt x="2127" y="3727"/>
                  </a:lnTo>
                  <a:lnTo>
                    <a:pt x="2230" y="3736"/>
                  </a:lnTo>
                  <a:lnTo>
                    <a:pt x="2334" y="3744"/>
                  </a:lnTo>
                  <a:lnTo>
                    <a:pt x="2437" y="3747"/>
                  </a:lnTo>
                  <a:lnTo>
                    <a:pt x="2541" y="3749"/>
                  </a:lnTo>
                  <a:lnTo>
                    <a:pt x="2541" y="3749"/>
                  </a:lnTo>
                  <a:lnTo>
                    <a:pt x="2642" y="3749"/>
                  </a:lnTo>
                  <a:lnTo>
                    <a:pt x="2743" y="3745"/>
                  </a:lnTo>
                  <a:lnTo>
                    <a:pt x="2743" y="3745"/>
                  </a:lnTo>
                  <a:lnTo>
                    <a:pt x="2793" y="3742"/>
                  </a:lnTo>
                  <a:lnTo>
                    <a:pt x="2843" y="3738"/>
                  </a:lnTo>
                  <a:lnTo>
                    <a:pt x="2843" y="3738"/>
                  </a:lnTo>
                  <a:lnTo>
                    <a:pt x="2894" y="3734"/>
                  </a:lnTo>
                  <a:lnTo>
                    <a:pt x="2894" y="3734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3024" y="3716"/>
                  </a:lnTo>
                  <a:lnTo>
                    <a:pt x="3125" y="3697"/>
                  </a:lnTo>
                  <a:lnTo>
                    <a:pt x="3226" y="3674"/>
                  </a:lnTo>
                  <a:lnTo>
                    <a:pt x="3325" y="3648"/>
                  </a:lnTo>
                  <a:lnTo>
                    <a:pt x="3325" y="3648"/>
                  </a:lnTo>
                  <a:lnTo>
                    <a:pt x="3401" y="3624"/>
                  </a:lnTo>
                  <a:lnTo>
                    <a:pt x="3480" y="3598"/>
                  </a:lnTo>
                  <a:lnTo>
                    <a:pt x="3480" y="3598"/>
                  </a:lnTo>
                  <a:lnTo>
                    <a:pt x="3554" y="3570"/>
                  </a:lnTo>
                  <a:lnTo>
                    <a:pt x="3554" y="3570"/>
                  </a:lnTo>
                  <a:lnTo>
                    <a:pt x="3566" y="3564"/>
                  </a:lnTo>
                  <a:lnTo>
                    <a:pt x="3566" y="3564"/>
                  </a:lnTo>
                  <a:lnTo>
                    <a:pt x="3603" y="3549"/>
                  </a:lnTo>
                  <a:lnTo>
                    <a:pt x="3603" y="3549"/>
                  </a:lnTo>
                  <a:lnTo>
                    <a:pt x="3678" y="3518"/>
                  </a:lnTo>
                  <a:lnTo>
                    <a:pt x="3750" y="3484"/>
                  </a:lnTo>
                  <a:lnTo>
                    <a:pt x="3823" y="3447"/>
                  </a:lnTo>
                  <a:lnTo>
                    <a:pt x="3896" y="3409"/>
                  </a:lnTo>
                  <a:lnTo>
                    <a:pt x="3965" y="3368"/>
                  </a:lnTo>
                  <a:lnTo>
                    <a:pt x="4036" y="3325"/>
                  </a:lnTo>
                  <a:lnTo>
                    <a:pt x="4103" y="3281"/>
                  </a:lnTo>
                  <a:lnTo>
                    <a:pt x="4170" y="3234"/>
                  </a:lnTo>
                  <a:lnTo>
                    <a:pt x="4170" y="3234"/>
                  </a:lnTo>
                  <a:lnTo>
                    <a:pt x="4213" y="3200"/>
                  </a:lnTo>
                  <a:lnTo>
                    <a:pt x="4213" y="3200"/>
                  </a:lnTo>
                  <a:close/>
                </a:path>
              </a:pathLst>
            </a:custGeom>
            <a:solidFill>
              <a:srgbClr val="EE3C30"/>
            </a:solidFill>
            <a:ln w="508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6529383" y="5196737"/>
              <a:ext cx="194421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앞에서 작성한 코드에서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왼쪽모터 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/ </a:t>
              </a: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오른쪽 모터 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변수 값을 단계별 찾아보고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코드의 흐름을 읽어보자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.</a:t>
              </a:r>
              <a:endParaRPr lang="en-US" altLang="ko-KR" sz="1800" b="1" dirty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420616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7629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오른쪽 중괄호 21"/>
          <p:cNvSpPr/>
          <p:nvPr/>
        </p:nvSpPr>
        <p:spPr>
          <a:xfrm>
            <a:off x="2714612" y="357166"/>
            <a:ext cx="428628" cy="2143140"/>
          </a:xfrm>
          <a:prstGeom prst="rightBrace">
            <a:avLst>
              <a:gd name="adj1" fmla="val 39729"/>
              <a:gd name="adj2" fmla="val 4331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중괄호 22"/>
          <p:cNvSpPr/>
          <p:nvPr/>
        </p:nvSpPr>
        <p:spPr>
          <a:xfrm>
            <a:off x="2734531" y="2571744"/>
            <a:ext cx="357190" cy="785818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오른쪽 중괄호 23"/>
          <p:cNvSpPr/>
          <p:nvPr/>
        </p:nvSpPr>
        <p:spPr>
          <a:xfrm>
            <a:off x="2738226" y="3357562"/>
            <a:ext cx="357190" cy="754486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중괄호 24"/>
          <p:cNvSpPr/>
          <p:nvPr/>
        </p:nvSpPr>
        <p:spPr>
          <a:xfrm>
            <a:off x="4786314" y="4714884"/>
            <a:ext cx="428628" cy="1278364"/>
          </a:xfrm>
          <a:prstGeom prst="rightBrace">
            <a:avLst>
              <a:gd name="adj1" fmla="val 39729"/>
              <a:gd name="adj2" fmla="val 3673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805501" y="6072206"/>
            <a:ext cx="233501" cy="571504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214678" y="107154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4597" y="257174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61938" y="342900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63015" y="499311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43822" y="610098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6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5576" y="1428736"/>
            <a:ext cx="330090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센서 선언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설정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정의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00496" y="2571744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20447" y="3429000"/>
            <a:ext cx="20826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63015" y="5421744"/>
            <a:ext cx="33809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B0F0"/>
                </a:solidFill>
              </a:rPr>
              <a:t>3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개 센서 선을 완전히 이탈 했을 때 조건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4129" y="6432619"/>
            <a:ext cx="29097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오른쪽 모터 회전 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428960" y="285728"/>
            <a:ext cx="4078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37" name="오른쪽 중괄호 36"/>
          <p:cNvSpPr/>
          <p:nvPr/>
        </p:nvSpPr>
        <p:spPr>
          <a:xfrm>
            <a:off x="2734563" y="4143380"/>
            <a:ext cx="357190" cy="540172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3258275" y="421481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00496" y="4243099"/>
            <a:ext cx="186461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치우침이 없을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준비하기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라인봇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800580"/>
            <a:ext cx="1187710" cy="205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929198"/>
            <a:ext cx="22875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929198"/>
            <a:ext cx="2298679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928662" y="5072074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</p:cNvCxnSpPr>
          <p:nvPr/>
        </p:nvCxnSpPr>
        <p:spPr>
          <a:xfrm>
            <a:off x="1563667" y="5357826"/>
            <a:ext cx="1008069" cy="43995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4143372" y="5129225"/>
            <a:ext cx="500066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14"/>
          <p:cNvCxnSpPr>
            <a:stCxn id="27" idx="6"/>
          </p:cNvCxnSpPr>
          <p:nvPr/>
        </p:nvCxnSpPr>
        <p:spPr>
          <a:xfrm>
            <a:off x="4643438" y="5386402"/>
            <a:ext cx="357190" cy="408334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286512" y="6215082"/>
            <a:ext cx="571504" cy="4286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14"/>
          <p:cNvCxnSpPr>
            <a:stCxn id="35" idx="6"/>
          </p:cNvCxnSpPr>
          <p:nvPr/>
        </p:nvCxnSpPr>
        <p:spPr>
          <a:xfrm flipV="1">
            <a:off x="6858016" y="5778829"/>
            <a:ext cx="571514" cy="65056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715272" y="4929198"/>
            <a:ext cx="1000132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라인봇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적외선으로 선찾기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라인봇</a:t>
            </a:r>
            <a:r>
              <a:rPr lang="en-US" altLang="ko-KR" smtClean="0"/>
              <a:t>- </a:t>
            </a:r>
            <a:r>
              <a:rPr lang="ko-KR" altLang="en-US" smtClean="0"/>
              <a:t>라인따라가기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191"/>
          <a:stretch>
            <a:fillRect/>
          </a:stretch>
        </p:blipFill>
        <p:spPr bwMode="auto">
          <a:xfrm rot="16200000">
            <a:off x="2500298" y="1500174"/>
            <a:ext cx="42148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2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71612"/>
            <a:ext cx="76840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적외선을 이용하여 선을 따라서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선을 넘지않는 어글리봇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3</a:t>
            </a:r>
            <a:r>
              <a:rPr lang="ko-KR" altLang="en-US" sz="2800" b="1" spc="50" dirty="0" smtClean="0">
                <a:ln w="11430"/>
              </a:rPr>
              <a:t>개의 적외선 센서 모듈이 탑재되어 중앙의 센서를 기준으로 선</a:t>
            </a:r>
            <a:r>
              <a:rPr lang="en-US" altLang="ko-KR" sz="2800" b="1" spc="50" dirty="0" smtClean="0">
                <a:ln w="11430"/>
              </a:rPr>
              <a:t>(</a:t>
            </a:r>
            <a:r>
              <a:rPr lang="ko-KR" altLang="en-US" sz="2800" b="1" spc="50" dirty="0" smtClean="0">
                <a:ln w="11430"/>
              </a:rPr>
              <a:t>검정색</a:t>
            </a:r>
            <a:r>
              <a:rPr lang="en-US" altLang="ko-KR" sz="2800" b="1" spc="50" dirty="0" smtClean="0">
                <a:ln w="11430"/>
              </a:rPr>
              <a:t>)</a:t>
            </a:r>
            <a:r>
              <a:rPr lang="ko-KR" altLang="en-US" sz="2800" b="1" spc="50" dirty="0" smtClean="0">
                <a:ln w="11430"/>
              </a:rPr>
              <a:t>을 트래킹하게 되며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선을 이탈 할 경우에 좌</a:t>
            </a:r>
            <a:r>
              <a:rPr lang="en-US" altLang="ko-KR" sz="2800" b="1" spc="50" dirty="0" smtClean="0">
                <a:ln w="11430"/>
              </a:rPr>
              <a:t>/</a:t>
            </a:r>
            <a:r>
              <a:rPr lang="ko-KR" altLang="en-US" sz="2800" b="1" spc="50" dirty="0" smtClean="0">
                <a:ln w="11430"/>
              </a:rPr>
              <a:t>우 센서의 적외선 반사 값에 의해 선을 찾도록 자세 보정하여 트래킹한다</a:t>
            </a:r>
            <a:r>
              <a:rPr lang="en-US" altLang="ko-KR" sz="2800" b="1" spc="50" smtClean="0">
                <a:ln w="11430"/>
              </a:rPr>
              <a:t>.</a:t>
            </a:r>
            <a:endParaRPr lang="en-US" altLang="ko-KR" sz="2800" b="1" spc="50" dirty="0" smtClean="0">
              <a:ln w="11430"/>
            </a:endParaRPr>
          </a:p>
        </p:txBody>
      </p:sp>
      <p:grpSp>
        <p:nvGrpSpPr>
          <p:cNvPr id="2" name="그룹 77"/>
          <p:cNvGrpSpPr/>
          <p:nvPr/>
        </p:nvGrpSpPr>
        <p:grpSpPr>
          <a:xfrm>
            <a:off x="500034" y="3841956"/>
            <a:ext cx="8117438" cy="2658878"/>
            <a:chOff x="500034" y="3618230"/>
            <a:chExt cx="8117438" cy="2658878"/>
          </a:xfrm>
        </p:grpSpPr>
        <p:cxnSp>
          <p:nvCxnSpPr>
            <p:cNvPr id="46" name="직선 연결선 45"/>
            <p:cNvCxnSpPr/>
            <p:nvPr/>
          </p:nvCxnSpPr>
          <p:spPr>
            <a:xfrm rot="5400000">
              <a:off x="-100467" y="4897533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양쪽 모서리가 잘린 사각형 46"/>
            <p:cNvSpPr/>
            <p:nvPr/>
          </p:nvSpPr>
          <p:spPr>
            <a:xfrm>
              <a:off x="72075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양쪽 모서리가 잘린 사각형 47"/>
            <p:cNvSpPr/>
            <p:nvPr/>
          </p:nvSpPr>
          <p:spPr>
            <a:xfrm>
              <a:off x="109528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잘린 사각형 48"/>
            <p:cNvSpPr/>
            <p:nvPr/>
          </p:nvSpPr>
          <p:spPr>
            <a:xfrm>
              <a:off x="1490235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71282" y="4473681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cxnSp>
          <p:nvCxnSpPr>
            <p:cNvPr id="51" name="직선 연결선 50"/>
            <p:cNvCxnSpPr/>
            <p:nvPr/>
          </p:nvCxnSpPr>
          <p:spPr>
            <a:xfrm rot="5400000">
              <a:off x="2678795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양쪽 모서리가 잘린 사각형 51"/>
            <p:cNvSpPr/>
            <p:nvPr/>
          </p:nvSpPr>
          <p:spPr>
            <a:xfrm rot="969709">
              <a:off x="3636157" y="416140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양쪽 모서리가 잘린 사각형 52"/>
            <p:cNvSpPr/>
            <p:nvPr/>
          </p:nvSpPr>
          <p:spPr>
            <a:xfrm rot="969709">
              <a:off x="3995885" y="426565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양쪽 모서리가 잘린 사각형 53"/>
            <p:cNvSpPr/>
            <p:nvPr/>
          </p:nvSpPr>
          <p:spPr>
            <a:xfrm rot="969709">
              <a:off x="4375223" y="4375586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 rot="969709">
              <a:off x="3414661" y="4504554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56" name="위로 구부러진 화살표 55"/>
            <p:cNvSpPr/>
            <p:nvPr/>
          </p:nvSpPr>
          <p:spPr>
            <a:xfrm rot="16200000">
              <a:off x="4620021" y="4645887"/>
              <a:ext cx="1163896" cy="614612"/>
            </a:xfrm>
            <a:prstGeom prst="curvedUpArrow">
              <a:avLst>
                <a:gd name="adj1" fmla="val 21037"/>
                <a:gd name="adj2" fmla="val 50000"/>
                <a:gd name="adj3" fmla="val 41100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직선 연결선 56"/>
            <p:cNvCxnSpPr/>
            <p:nvPr/>
          </p:nvCxnSpPr>
          <p:spPr>
            <a:xfrm rot="5400000">
              <a:off x="5596767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양쪽 모서리가 잘린 사각형 57"/>
            <p:cNvSpPr/>
            <p:nvPr/>
          </p:nvSpPr>
          <p:spPr>
            <a:xfrm rot="20305554">
              <a:off x="6347262" y="4424345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잘린 사각형 58"/>
            <p:cNvSpPr/>
            <p:nvPr/>
          </p:nvSpPr>
          <p:spPr>
            <a:xfrm rot="20305554">
              <a:off x="6695556" y="4286628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양쪽 모서리가 잘린 사각형 59"/>
            <p:cNvSpPr/>
            <p:nvPr/>
          </p:nvSpPr>
          <p:spPr>
            <a:xfrm rot="20305554">
              <a:off x="7062836" y="4141403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rot="20305554">
              <a:off x="6477763" y="4500618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62" name="굽은 화살표 61"/>
            <p:cNvSpPr/>
            <p:nvPr/>
          </p:nvSpPr>
          <p:spPr>
            <a:xfrm>
              <a:off x="7900424" y="4371246"/>
              <a:ext cx="614612" cy="1229224"/>
            </a:xfrm>
            <a:prstGeom prst="bentArrow">
              <a:avLst>
                <a:gd name="adj1" fmla="val 22988"/>
                <a:gd name="adj2" fmla="val 25000"/>
                <a:gd name="adj3" fmla="val 25000"/>
                <a:gd name="adj4" fmla="val 33687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02085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2711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0683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8" name="위쪽 화살표 67"/>
            <p:cNvSpPr/>
            <p:nvPr/>
          </p:nvSpPr>
          <p:spPr>
            <a:xfrm>
              <a:off x="2011827" y="4166375"/>
              <a:ext cx="409741" cy="1536530"/>
            </a:xfrm>
            <a:prstGeom prst="upArrow">
              <a:avLst/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순서도: 직접 액세스 저장소 68"/>
            <p:cNvSpPr/>
            <p:nvPr/>
          </p:nvSpPr>
          <p:spPr>
            <a:xfrm>
              <a:off x="1704521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순서도: 직접 액세스 저장소 69"/>
            <p:cNvSpPr/>
            <p:nvPr/>
          </p:nvSpPr>
          <p:spPr>
            <a:xfrm flipH="1">
              <a:off x="500034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직접 액세스 저장소 70"/>
            <p:cNvSpPr/>
            <p:nvPr/>
          </p:nvSpPr>
          <p:spPr>
            <a:xfrm rot="960000">
              <a:off x="4401373" y="4994742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순서도: 직접 액세스 저장소 71"/>
            <p:cNvSpPr/>
            <p:nvPr/>
          </p:nvSpPr>
          <p:spPr>
            <a:xfrm rot="960000" flipH="1">
              <a:off x="3256141" y="4669279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순서도: 직접 액세스 저장소 74"/>
            <p:cNvSpPr/>
            <p:nvPr/>
          </p:nvSpPr>
          <p:spPr>
            <a:xfrm rot="20400000">
              <a:off x="7488413" y="4597758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직접 액세스 저장소 75"/>
            <p:cNvSpPr/>
            <p:nvPr/>
          </p:nvSpPr>
          <p:spPr>
            <a:xfrm rot="20400000" flipH="1">
              <a:off x="6361624" y="5018704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직선라인 트레이서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코딩 순서도 </a:t>
            </a: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2500299" y="128586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28" name="순서도: 처리 27"/>
          <p:cNvSpPr/>
          <p:nvPr/>
        </p:nvSpPr>
        <p:spPr>
          <a:xfrm>
            <a:off x="2285985" y="2276311"/>
            <a:ext cx="2428892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rot="5400000">
            <a:off x="3250398" y="2956561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순서도: 판단 29"/>
          <p:cNvSpPr/>
          <p:nvPr/>
        </p:nvSpPr>
        <p:spPr>
          <a:xfrm>
            <a:off x="2357423" y="4063851"/>
            <a:ext cx="2286016" cy="71517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6050" y="4246433"/>
            <a:ext cx="1549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chemeClr val="tx1"/>
                </a:solidFill>
              </a:rPr>
              <a:t>중간센서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</a:t>
            </a:r>
            <a:r>
              <a:rPr lang="en-US" altLang="ko-KR" sz="1600" b="1" dirty="0">
                <a:solidFill>
                  <a:schemeClr val="tx1"/>
                </a:solidFill>
              </a:rPr>
              <a:t>true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2" name="순서도: 처리 31"/>
          <p:cNvSpPr/>
          <p:nvPr/>
        </p:nvSpPr>
        <p:spPr>
          <a:xfrm>
            <a:off x="1077613" y="3206594"/>
            <a:ext cx="4494519" cy="57959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endCxn id="30" idx="0"/>
          </p:cNvCxnSpPr>
          <p:nvPr/>
        </p:nvCxnSpPr>
        <p:spPr>
          <a:xfrm rot="5400000">
            <a:off x="3361603" y="3925021"/>
            <a:ext cx="27765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 flipH="1" flipV="1">
            <a:off x="3285719" y="4992944"/>
            <a:ext cx="428629" cy="7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rot="10800000" flipV="1">
            <a:off x="28572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30" idx="3"/>
          </p:cNvCxnSpPr>
          <p:nvPr/>
        </p:nvCxnSpPr>
        <p:spPr>
          <a:xfrm>
            <a:off x="4643439" y="4421438"/>
            <a:ext cx="2071702" cy="7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71868" y="4707587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38" y="399320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grpSp>
        <p:nvGrpSpPr>
          <p:cNvPr id="2" name="그룹 38"/>
          <p:cNvGrpSpPr/>
          <p:nvPr/>
        </p:nvGrpSpPr>
        <p:grpSpPr>
          <a:xfrm>
            <a:off x="1071539" y="3225230"/>
            <a:ext cx="4429094" cy="584775"/>
            <a:chOff x="5315668" y="1500174"/>
            <a:chExt cx="2596370" cy="584775"/>
          </a:xfrm>
        </p:grpSpPr>
        <p:sp>
          <p:nvSpPr>
            <p:cNvPr id="40" name="오른쪽 화살표 39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15668" y="1500174"/>
              <a:ext cx="5893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중간센서</a:t>
              </a:r>
              <a:endParaRPr lang="ko-KR" altLang="en-US" sz="16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97549" y="1500174"/>
              <a:ext cx="17144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2</a:t>
              </a:r>
              <a:r>
                <a:rPr lang="ko-KR" altLang="en-US" sz="1600" b="1" dirty="0" smtClean="0"/>
                <a:t>번아날로그값</a:t>
              </a:r>
              <a:r>
                <a:rPr lang="en-US" altLang="ko-KR" sz="1600" b="1" dirty="0" smtClean="0"/>
                <a:t>&lt;50</a:t>
              </a:r>
              <a:r>
                <a:rPr lang="ko-KR" altLang="en-US" sz="1600" b="1" dirty="0"/>
                <a:t>이면</a:t>
              </a:r>
              <a:r>
                <a:rPr lang="en-US" altLang="ko-KR" sz="1600" b="1" dirty="0"/>
                <a:t> true, </a:t>
              </a:r>
              <a:r>
                <a:rPr lang="en-US" altLang="ko-KR" sz="1600" b="1" dirty="0" smtClean="0"/>
                <a:t/>
              </a:r>
              <a:br>
                <a:rPr lang="en-US" altLang="ko-KR" sz="1600" b="1" dirty="0" smtClean="0"/>
              </a:br>
              <a:r>
                <a:rPr lang="ko-KR" altLang="en-US" sz="1600" b="1" dirty="0" smtClean="0"/>
                <a:t>아니면</a:t>
              </a:r>
              <a:r>
                <a:rPr lang="en-US" altLang="ko-KR" sz="1600" b="1" dirty="0" smtClean="0"/>
                <a:t> </a:t>
              </a:r>
              <a:r>
                <a:rPr lang="en-US" altLang="ko-KR" sz="1600" b="1" dirty="0"/>
                <a:t>false</a:t>
              </a:r>
            </a:p>
          </p:txBody>
        </p:sp>
      </p:grpSp>
      <p:cxnSp>
        <p:nvCxnSpPr>
          <p:cNvPr id="43" name="직선 연결선 42"/>
          <p:cNvCxnSpPr/>
          <p:nvPr/>
        </p:nvCxnSpPr>
        <p:spPr>
          <a:xfrm rot="5400000">
            <a:off x="-1499435" y="4706793"/>
            <a:ext cx="3571902" cy="15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285720" y="2921637"/>
            <a:ext cx="321471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395708" y="2320949"/>
            <a:ext cx="2247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중간 적외선 센서 켜기</a:t>
            </a:r>
          </a:p>
        </p:txBody>
      </p:sp>
      <p:sp>
        <p:nvSpPr>
          <p:cNvPr id="66" name="순서도: 처리 65"/>
          <p:cNvSpPr/>
          <p:nvPr/>
        </p:nvSpPr>
        <p:spPr>
          <a:xfrm>
            <a:off x="1500166" y="5234453"/>
            <a:ext cx="3214709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85918" y="5279091"/>
            <a:ext cx="314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번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20</a:t>
            </a:r>
            <a:r>
              <a:rPr lang="ko-KR" altLang="en-US" sz="1600" b="1" dirty="0"/>
              <a:t>세기로 회전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643042" y="5564843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모터를 </a:t>
            </a:r>
            <a:r>
              <a:rPr lang="en-US" altLang="ko-KR" sz="1600" b="1" dirty="0" smtClean="0"/>
              <a:t>-20</a:t>
            </a:r>
            <a:r>
              <a:rPr lang="ko-KR" altLang="en-US" sz="1600" b="1" dirty="0"/>
              <a:t>세기로 회전</a:t>
            </a:r>
          </a:p>
        </p:txBody>
      </p:sp>
      <p:cxnSp>
        <p:nvCxnSpPr>
          <p:cNvPr id="71" name="직선 연결선 70"/>
          <p:cNvCxnSpPr/>
          <p:nvPr/>
        </p:nvCxnSpPr>
        <p:spPr>
          <a:xfrm rot="5400000" flipH="1" flipV="1">
            <a:off x="3215472" y="6206991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순서도: 처리 71"/>
          <p:cNvSpPr/>
          <p:nvPr/>
        </p:nvSpPr>
        <p:spPr>
          <a:xfrm>
            <a:off x="5072066" y="4805825"/>
            <a:ext cx="3000395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43504" y="4850463"/>
            <a:ext cx="3214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0</a:t>
            </a:r>
            <a:r>
              <a:rPr lang="ko-KR" altLang="en-US" sz="1600" b="1" dirty="0"/>
              <a:t>세기로 회전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143504" y="5136215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0</a:t>
            </a:r>
            <a:r>
              <a:rPr lang="ko-KR" altLang="en-US" sz="1600" b="1" dirty="0"/>
              <a:t>세기로 회전</a:t>
            </a:r>
          </a:p>
        </p:txBody>
      </p:sp>
      <p:cxnSp>
        <p:nvCxnSpPr>
          <p:cNvPr id="75" name="직선 화살표 연결선 74"/>
          <p:cNvCxnSpPr/>
          <p:nvPr/>
        </p:nvCxnSpPr>
        <p:spPr>
          <a:xfrm rot="5400000">
            <a:off x="6540592" y="4603681"/>
            <a:ext cx="34909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rot="10800000" flipV="1">
            <a:off x="350043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rot="5400000" flipH="1" flipV="1">
            <a:off x="6215868" y="5992677"/>
            <a:ext cx="100013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rot="5400000">
            <a:off x="3286515" y="2071280"/>
            <a:ext cx="428628" cy="7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357298"/>
            <a:ext cx="293518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타원 47"/>
          <p:cNvSpPr/>
          <p:nvPr/>
        </p:nvSpPr>
        <p:spPr>
          <a:xfrm>
            <a:off x="7072330" y="1643050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24247</TotalTime>
  <Words>454</Words>
  <Application>Microsoft Office PowerPoint</Application>
  <PresentationFormat>화면 슬라이드 쇼(4:3)</PresentationFormat>
  <Paragraphs>106</Paragraphs>
  <Slides>18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Contents Subtitle</vt:lpstr>
      <vt:lpstr>슬라이드 3</vt:lpstr>
      <vt:lpstr>슬라이드 4</vt:lpstr>
      <vt:lpstr>Contents Subtitle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4099</cp:revision>
  <cp:lastPrinted>2016-04-11T08:38:53Z</cp:lastPrinted>
  <dcterms:created xsi:type="dcterms:W3CDTF">2016-03-30T04:54:04Z</dcterms:created>
  <dcterms:modified xsi:type="dcterms:W3CDTF">2024-05-01T06:14:16Z</dcterms:modified>
</cp:coreProperties>
</file>