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6"/>
  </p:notesMasterIdLst>
  <p:handoutMasterIdLst>
    <p:handoutMasterId r:id="rId7"/>
  </p:handoutMasterIdLst>
  <p:sldIdLst>
    <p:sldId id="619" r:id="rId5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mtClean="0"/>
              <a:t>드리</a:t>
            </a:r>
            <a:r>
              <a:rPr lang="ko-KR" altLang="en-US" smtClean="0"/>
              <a:t>블</a:t>
            </a:r>
            <a:r>
              <a:rPr kumimoji="0" lang="ko-KR" altLang="en-US" sz="3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킥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3857620" y="0"/>
            <a:ext cx="3707446" cy="6715148"/>
            <a:chOff x="3371848" y="0"/>
            <a:chExt cx="4062416" cy="7358090"/>
          </a:xfrm>
        </p:grpSpPr>
        <p:sp>
          <p:nvSpPr>
            <p:cNvPr id="36" name="왼쪽 중괄호 35"/>
            <p:cNvSpPr/>
            <p:nvPr/>
          </p:nvSpPr>
          <p:spPr>
            <a:xfrm>
              <a:off x="4214810" y="928670"/>
              <a:ext cx="500066" cy="642942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왼쪽 중괄호 37"/>
            <p:cNvSpPr/>
            <p:nvPr/>
          </p:nvSpPr>
          <p:spPr>
            <a:xfrm>
              <a:off x="4214810" y="1643050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71848" y="113690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직진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71848" y="1857364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왼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쪽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0"/>
              <a:ext cx="2647950" cy="735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왼쪽 중괄호 11"/>
            <p:cNvSpPr/>
            <p:nvPr/>
          </p:nvSpPr>
          <p:spPr>
            <a:xfrm>
              <a:off x="4214810" y="2428868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71848" y="264318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오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른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쪽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4" name="왼쪽 중괄호 13"/>
            <p:cNvSpPr/>
            <p:nvPr/>
          </p:nvSpPr>
          <p:spPr>
            <a:xfrm>
              <a:off x="4214810" y="3143248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1848" y="335756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왼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쪽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6" name="왼쪽 중괄호 15"/>
            <p:cNvSpPr/>
            <p:nvPr/>
          </p:nvSpPr>
          <p:spPr>
            <a:xfrm>
              <a:off x="4214810" y="3857628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1848" y="407194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오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른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쪽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8" name="왼쪽 중괄호 17"/>
            <p:cNvSpPr/>
            <p:nvPr/>
          </p:nvSpPr>
          <p:spPr>
            <a:xfrm>
              <a:off x="4271954" y="4572008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8992" y="478632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직진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20" name="왼쪽 중괄호 19"/>
            <p:cNvSpPr/>
            <p:nvPr/>
          </p:nvSpPr>
          <p:spPr>
            <a:xfrm>
              <a:off x="4271954" y="5286388"/>
              <a:ext cx="500066" cy="714380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992" y="5500702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정지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23" name="왼쪽 중괄호 22"/>
            <p:cNvSpPr/>
            <p:nvPr/>
          </p:nvSpPr>
          <p:spPr>
            <a:xfrm>
              <a:off x="4271954" y="6072206"/>
              <a:ext cx="500066" cy="1285884"/>
            </a:xfrm>
            <a:prstGeom prst="leftBrace">
              <a:avLst>
                <a:gd name="adj1" fmla="val 40227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28992" y="6538073"/>
              <a:ext cx="914400" cy="42862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rmAutofit lnSpcReduction="10000"/>
            </a:bodyPr>
            <a:lstStyle/>
            <a:p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슈</a:t>
              </a:r>
              <a:r>
                <a:rPr lang="ko-KR" altLang="en-US" sz="2000" b="1" dirty="0" smtClean="0">
                  <a:solidFill>
                    <a:schemeClr val="tx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팅</a:t>
              </a:r>
              <a:endPara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23268</TotalTime>
  <Words>9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Office 테마</vt:lpstr>
      <vt:lpstr>1_디자인 사용자 지정</vt:lpstr>
      <vt:lpstr>디자인 사용자 지정</vt:lpstr>
      <vt:lpstr>2_디자인 사용자 지정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3994</cp:revision>
  <cp:lastPrinted>2016-04-11T08:38:53Z</cp:lastPrinted>
  <dcterms:created xsi:type="dcterms:W3CDTF">2016-03-30T04:54:04Z</dcterms:created>
  <dcterms:modified xsi:type="dcterms:W3CDTF">2024-05-28T05:53:58Z</dcterms:modified>
</cp:coreProperties>
</file>