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3"/>
  </p:notesMasterIdLst>
  <p:handoutMasterIdLst>
    <p:handoutMasterId r:id="rId24"/>
  </p:handoutMasterIdLst>
  <p:sldIdLst>
    <p:sldId id="258" r:id="rId5"/>
    <p:sldId id="623" r:id="rId6"/>
    <p:sldId id="624" r:id="rId7"/>
    <p:sldId id="625" r:id="rId8"/>
    <p:sldId id="626" r:id="rId9"/>
    <p:sldId id="627" r:id="rId10"/>
    <p:sldId id="628" r:id="rId11"/>
    <p:sldId id="629" r:id="rId12"/>
    <p:sldId id="613" r:id="rId13"/>
    <p:sldId id="598" r:id="rId14"/>
    <p:sldId id="619" r:id="rId15"/>
    <p:sldId id="614" r:id="rId16"/>
    <p:sldId id="620" r:id="rId17"/>
    <p:sldId id="621" r:id="rId18"/>
    <p:sldId id="622" r:id="rId19"/>
    <p:sldId id="615" r:id="rId20"/>
    <p:sldId id="616" r:id="rId21"/>
    <p:sldId id="607" r:id="rId22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60" d="100"/>
          <a:sy n="60" d="100"/>
        </p:scale>
        <p:origin x="-510" y="-105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  <p:sldLayoutId id="2147483717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2ahUKEwjfx-2mgP7gAhUB6bwKHSJhCasQjRx6BAgBEAU&amp;url=http://chittagongit.com/icon/circle-arrow-icon-29.html&amp;psig=AOvVaw2kp3bQEZJpHksmKoXchxfh&amp;ust=1552528018106107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hyperlink" Target="http://www.google.com/url?sa=i&amp;rct=j&amp;q=&amp;esrc=s&amp;source=images&amp;cd=&amp;cad=rja&amp;uact=8&amp;ved=2ahUKEwjfx-2mgP7gAhUB6bwKHSJhCasQjRx6BAgBEAU&amp;url=http://chittagongit.com/icon/circle-arrow-icon-29.html&amp;psig=AOvVaw2kp3bQEZJpHksmKoXchxfh&amp;ust=1552528018106107" TargetMode="Externa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www.google.com/url?sa=i&amp;rct=j&amp;q=&amp;esrc=s&amp;source=images&amp;cd=&amp;cad=rja&amp;uact=8&amp;ved=2ahUKEwiY9NPKlYvhAhWnyYsBHfYMAlMQjRx6BAgBEAU&amp;url=https://commons.wikimedia.org/wiki/File:Feynman-wave.svg&amp;psig=AOvVaw2gPuRsM0NSh_oOhOFvkQK8&amp;ust=1552980563648367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4857760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코딩제어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자율비행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- 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응용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회전컴백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8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5564478" cy="4429156"/>
          </a:xfrm>
          <a:prstGeom prst="rect">
            <a:avLst/>
          </a:prstGeom>
          <a:noFill/>
        </p:spPr>
      </p:pic>
      <p:grpSp>
        <p:nvGrpSpPr>
          <p:cNvPr id="20" name="그룹 80"/>
          <p:cNvGrpSpPr/>
          <p:nvPr/>
        </p:nvGrpSpPr>
        <p:grpSpPr>
          <a:xfrm>
            <a:off x="5857884" y="2571744"/>
            <a:ext cx="2026085" cy="3752372"/>
            <a:chOff x="4643446" y="1928794"/>
            <a:chExt cx="1388621" cy="2571768"/>
          </a:xfrm>
        </p:grpSpPr>
        <p:cxnSp>
          <p:nvCxnSpPr>
            <p:cNvPr id="22" name="직선 연결선 21"/>
            <p:cNvCxnSpPr/>
            <p:nvPr/>
          </p:nvCxnSpPr>
          <p:spPr>
            <a:xfrm>
              <a:off x="4643446" y="4499092"/>
              <a:ext cx="1388621" cy="14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타원 22"/>
            <p:cNvSpPr/>
            <p:nvPr/>
          </p:nvSpPr>
          <p:spPr>
            <a:xfrm>
              <a:off x="4643446" y="2025105"/>
              <a:ext cx="1367203" cy="2473987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4" name="직선 화살표 연결선 23"/>
            <p:cNvCxnSpPr/>
            <p:nvPr/>
          </p:nvCxnSpPr>
          <p:spPr>
            <a:xfrm rot="5400000" flipH="1" flipV="1">
              <a:off x="4653184" y="3238046"/>
              <a:ext cx="1177010" cy="12536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화살표 연결선 24"/>
            <p:cNvCxnSpPr/>
            <p:nvPr/>
          </p:nvCxnSpPr>
          <p:spPr>
            <a:xfrm rot="5400000" flipH="1" flipV="1">
              <a:off x="4783393" y="3241739"/>
              <a:ext cx="1177010" cy="12536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그룹 31"/>
            <p:cNvGrpSpPr/>
            <p:nvPr/>
          </p:nvGrpSpPr>
          <p:grpSpPr>
            <a:xfrm>
              <a:off x="4885486" y="1928794"/>
              <a:ext cx="839754" cy="781261"/>
              <a:chOff x="3643314" y="3000366"/>
              <a:chExt cx="785818" cy="731083"/>
            </a:xfrm>
          </p:grpSpPr>
          <p:pic>
            <p:nvPicPr>
              <p:cNvPr id="30" name="그림 29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31" name="그림 30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7" name="그룹 31"/>
            <p:cNvGrpSpPr/>
            <p:nvPr/>
          </p:nvGrpSpPr>
          <p:grpSpPr>
            <a:xfrm>
              <a:off x="4871135" y="3600041"/>
              <a:ext cx="839754" cy="781261"/>
              <a:chOff x="3643314" y="3000366"/>
              <a:chExt cx="785818" cy="731083"/>
            </a:xfrm>
          </p:grpSpPr>
          <p:pic>
            <p:nvPicPr>
              <p:cNvPr id="28" name="그림 27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29" name="그림 28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2" name="TextBox 31"/>
          <p:cNvSpPr txBox="1"/>
          <p:nvPr/>
        </p:nvSpPr>
        <p:spPr>
          <a:xfrm>
            <a:off x="5000628" y="1357298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rgbClr val="C00000"/>
                </a:solidFill>
              </a:rPr>
              <a:t>300cm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를 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100cm/s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로 </a:t>
            </a:r>
            <a:endParaRPr lang="en-US" altLang="ko-KR" sz="2400" b="1" dirty="0" smtClean="0">
              <a:solidFill>
                <a:srgbClr val="C00000"/>
              </a:solidFill>
            </a:endParaRPr>
          </a:p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직진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/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후진비행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5732324" cy="5357850"/>
          </a:xfrm>
          <a:prstGeom prst="rect">
            <a:avLst/>
          </a:prstGeom>
          <a:noFill/>
        </p:spPr>
      </p:pic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회전컴백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57818" y="1500174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rgbClr val="C00000"/>
                </a:solidFill>
              </a:rPr>
              <a:t>300cm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를 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100cm/s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로 </a:t>
            </a:r>
            <a:endParaRPr lang="en-US" altLang="ko-KR" sz="2400" b="1" dirty="0" smtClean="0">
              <a:solidFill>
                <a:srgbClr val="C00000"/>
              </a:solidFill>
            </a:endParaRPr>
          </a:p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직진비행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  <p:grpSp>
        <p:nvGrpSpPr>
          <p:cNvPr id="43" name="그룹 42"/>
          <p:cNvGrpSpPr/>
          <p:nvPr/>
        </p:nvGrpSpPr>
        <p:grpSpPr>
          <a:xfrm>
            <a:off x="6143636" y="2500306"/>
            <a:ext cx="1928826" cy="3857652"/>
            <a:chOff x="1414915" y="1999386"/>
            <a:chExt cx="1473293" cy="3013662"/>
          </a:xfrm>
        </p:grpSpPr>
        <p:sp>
          <p:nvSpPr>
            <p:cNvPr id="31" name="타원 30"/>
            <p:cNvSpPr/>
            <p:nvPr/>
          </p:nvSpPr>
          <p:spPr>
            <a:xfrm>
              <a:off x="1428728" y="2285992"/>
              <a:ext cx="1388621" cy="2512742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2" name="직선 연결선 31"/>
            <p:cNvCxnSpPr/>
            <p:nvPr/>
          </p:nvCxnSpPr>
          <p:spPr>
            <a:xfrm>
              <a:off x="1499587" y="5011578"/>
              <a:ext cx="1388621" cy="14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 rot="5400000" flipH="1" flipV="1">
              <a:off x="1479951" y="3589372"/>
              <a:ext cx="1195448" cy="12732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화살표 연결선 34"/>
            <p:cNvCxnSpPr/>
            <p:nvPr/>
          </p:nvCxnSpPr>
          <p:spPr>
            <a:xfrm rot="5400000" flipH="1" flipV="1">
              <a:off x="1612201" y="3593123"/>
              <a:ext cx="1195448" cy="12732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12" descr="circle arrow png에 대한 이미지 검색결과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r="-654" b="-7991"/>
            <a:stretch>
              <a:fillRect/>
            </a:stretch>
          </p:blipFill>
          <p:spPr bwMode="auto">
            <a:xfrm rot="3929323">
              <a:off x="1456204" y="1958097"/>
              <a:ext cx="1132671" cy="1215250"/>
            </a:xfrm>
            <a:prstGeom prst="rect">
              <a:avLst/>
            </a:prstGeom>
            <a:noFill/>
          </p:spPr>
        </p:pic>
        <p:grpSp>
          <p:nvGrpSpPr>
            <p:cNvPr id="37" name="그룹 31"/>
            <p:cNvGrpSpPr/>
            <p:nvPr/>
          </p:nvGrpSpPr>
          <p:grpSpPr>
            <a:xfrm rot="10800000">
              <a:off x="1674560" y="2222368"/>
              <a:ext cx="852909" cy="793499"/>
              <a:chOff x="3643314" y="3000366"/>
              <a:chExt cx="785818" cy="731083"/>
            </a:xfrm>
          </p:grpSpPr>
          <p:pic>
            <p:nvPicPr>
              <p:cNvPr id="38" name="그림 37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5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39" name="그림 38" descr="C:\Users\이미선\AppData\Local\Microsoft\Windows\INetCache\Content.Word\오른쪽드론.png"/>
              <p:cNvPicPr/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0" name="그룹 31"/>
            <p:cNvGrpSpPr/>
            <p:nvPr/>
          </p:nvGrpSpPr>
          <p:grpSpPr>
            <a:xfrm>
              <a:off x="1701316" y="4166039"/>
              <a:ext cx="852909" cy="793499"/>
              <a:chOff x="3643314" y="3000366"/>
              <a:chExt cx="785818" cy="731083"/>
            </a:xfrm>
          </p:grpSpPr>
          <p:pic>
            <p:nvPicPr>
              <p:cNvPr id="41" name="그림 40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5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42" name="그림 41" descr="C:\Users\이미선\AppData\Local\Microsoft\Windows\INetCache\Content.Word\오른쪽드론.png"/>
              <p:cNvPicPr/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 -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설계</a:t>
            </a:r>
          </a:p>
        </p:txBody>
      </p:sp>
      <p:grpSp>
        <p:nvGrpSpPr>
          <p:cNvPr id="33" name="그룹 32"/>
          <p:cNvGrpSpPr/>
          <p:nvPr/>
        </p:nvGrpSpPr>
        <p:grpSpPr>
          <a:xfrm>
            <a:off x="382064" y="1712845"/>
            <a:ext cx="8379217" cy="4883547"/>
            <a:chOff x="382064" y="1712845"/>
            <a:chExt cx="8379217" cy="4883547"/>
          </a:xfrm>
        </p:grpSpPr>
        <p:sp>
          <p:nvSpPr>
            <p:cNvPr id="36" name="타원 35"/>
            <p:cNvSpPr/>
            <p:nvPr/>
          </p:nvSpPr>
          <p:spPr>
            <a:xfrm>
              <a:off x="1928794" y="2044983"/>
              <a:ext cx="4948604" cy="4080388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7" name="직선 화살표 연결선 36"/>
            <p:cNvCxnSpPr/>
            <p:nvPr/>
          </p:nvCxnSpPr>
          <p:spPr>
            <a:xfrm rot="5400000" flipH="1" flipV="1">
              <a:off x="876387" y="3977222"/>
              <a:ext cx="1941262" cy="20676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그룹 31"/>
            <p:cNvGrpSpPr/>
            <p:nvPr/>
          </p:nvGrpSpPr>
          <p:grpSpPr>
            <a:xfrm>
              <a:off x="1005131" y="1712845"/>
              <a:ext cx="1385021" cy="1288547"/>
              <a:chOff x="3643314" y="3000366"/>
              <a:chExt cx="785818" cy="731083"/>
            </a:xfrm>
          </p:grpSpPr>
          <p:pic>
            <p:nvPicPr>
              <p:cNvPr id="43" name="그림 42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46" name="그림 45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6" name="그룹 31"/>
            <p:cNvGrpSpPr/>
            <p:nvPr/>
          </p:nvGrpSpPr>
          <p:grpSpPr>
            <a:xfrm>
              <a:off x="998999" y="4655861"/>
              <a:ext cx="1385021" cy="1288547"/>
              <a:chOff x="3643314" y="3000366"/>
              <a:chExt cx="785818" cy="731083"/>
            </a:xfrm>
          </p:grpSpPr>
          <p:pic>
            <p:nvPicPr>
              <p:cNvPr id="57" name="그림 56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58" name="그림 57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59" name="직선 화살표 연결선 58"/>
            <p:cNvCxnSpPr/>
            <p:nvPr/>
          </p:nvCxnSpPr>
          <p:spPr>
            <a:xfrm rot="5400000" flipH="1" flipV="1">
              <a:off x="6052245" y="3971131"/>
              <a:ext cx="1941262" cy="20676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7000892" y="6072206"/>
              <a:ext cx="1760389" cy="524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rgbClr val="00B0F0"/>
                  </a:solidFill>
                </a:rPr>
                <a:t>이륙</a:t>
              </a:r>
              <a:r>
                <a:rPr lang="en-US" altLang="ko-KR" sz="2400" b="1" dirty="0" smtClean="0">
                  <a:solidFill>
                    <a:srgbClr val="00B0F0"/>
                  </a:solidFill>
                </a:rPr>
                <a:t>/</a:t>
              </a:r>
              <a:r>
                <a:rPr lang="ko-KR" altLang="en-US" sz="2400" b="1" dirty="0" smtClean="0">
                  <a:solidFill>
                    <a:srgbClr val="00B0F0"/>
                  </a:solidFill>
                </a:rPr>
                <a:t>착륙</a:t>
              </a:r>
              <a:endParaRPr lang="ko-KR" altLang="en-US" sz="2400" b="1" dirty="0">
                <a:solidFill>
                  <a:srgbClr val="00B0F0"/>
                </a:solidFill>
              </a:endParaRPr>
            </a:p>
          </p:txBody>
        </p:sp>
        <p:grpSp>
          <p:nvGrpSpPr>
            <p:cNvPr id="61" name="그룹 31"/>
            <p:cNvGrpSpPr/>
            <p:nvPr/>
          </p:nvGrpSpPr>
          <p:grpSpPr>
            <a:xfrm>
              <a:off x="6405433" y="1712845"/>
              <a:ext cx="1385021" cy="1288547"/>
              <a:chOff x="3643314" y="3000366"/>
              <a:chExt cx="785818" cy="731083"/>
            </a:xfrm>
          </p:grpSpPr>
          <p:pic>
            <p:nvPicPr>
              <p:cNvPr id="62" name="그림 61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63" name="그림 62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4" name="그룹 31"/>
            <p:cNvGrpSpPr/>
            <p:nvPr/>
          </p:nvGrpSpPr>
          <p:grpSpPr>
            <a:xfrm>
              <a:off x="6399301" y="4655861"/>
              <a:ext cx="1385021" cy="1288547"/>
              <a:chOff x="3643314" y="3000366"/>
              <a:chExt cx="785818" cy="731083"/>
            </a:xfrm>
          </p:grpSpPr>
          <p:pic>
            <p:nvPicPr>
              <p:cNvPr id="65" name="그림 64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66" name="그림 65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67" name="직선 화살표 연결선 66"/>
            <p:cNvCxnSpPr/>
            <p:nvPr/>
          </p:nvCxnSpPr>
          <p:spPr>
            <a:xfrm rot="10800000">
              <a:off x="2797891" y="2498502"/>
              <a:ext cx="3163382" cy="1803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화살표 연결선 67"/>
            <p:cNvCxnSpPr/>
            <p:nvPr/>
          </p:nvCxnSpPr>
          <p:spPr>
            <a:xfrm rot="10800000">
              <a:off x="2879001" y="5143512"/>
              <a:ext cx="3082272" cy="1803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7143768" y="3484907"/>
              <a:ext cx="14221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를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r>
                <a:rPr lang="en-US" altLang="ko-KR" sz="20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로 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r>
                <a:rPr lang="ko-KR" altLang="en-US" sz="2000" b="1" dirty="0" smtClean="0">
                  <a:solidFill>
                    <a:srgbClr val="C00000"/>
                  </a:solidFill>
                </a:rPr>
                <a:t>직진비행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473439" y="1720982"/>
              <a:ext cx="39276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를 </a:t>
              </a:r>
              <a:r>
                <a:rPr lang="en-US" altLang="ko-KR" sz="20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로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ko-KR" altLang="en-US" sz="2000" b="1" dirty="0" smtClean="0">
                  <a:solidFill>
                    <a:srgbClr val="C00000"/>
                  </a:solidFill>
                </a:rPr>
                <a:t>왼쪽비행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82064" y="3429000"/>
              <a:ext cx="133241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를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pPr algn="r"/>
              <a:r>
                <a:rPr lang="en-US" altLang="ko-KR" sz="20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로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pPr algn="r"/>
              <a:r>
                <a:rPr lang="ko-KR" altLang="en-US" sz="2000" b="1" dirty="0" smtClean="0">
                  <a:solidFill>
                    <a:srgbClr val="C00000"/>
                  </a:solidFill>
                </a:rPr>
                <a:t>후진비행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286116" y="5286388"/>
              <a:ext cx="248818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0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를 </a:t>
              </a:r>
              <a:r>
                <a:rPr lang="en-US" altLang="ko-KR" sz="20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로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ko-KR" altLang="en-US" sz="2000" b="1" dirty="0" smtClean="0">
                  <a:solidFill>
                    <a:srgbClr val="C00000"/>
                  </a:solidFill>
                </a:rPr>
                <a:t>오른쪽비행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 - </a:t>
            </a:r>
            <a:r>
              <a:rPr lang="ko-KR" altLang="en-US" dirty="0" smtClean="0"/>
              <a:t>코딩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6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658"/>
          <a:stretch>
            <a:fillRect/>
          </a:stretch>
        </p:blipFill>
        <p:spPr bwMode="auto">
          <a:xfrm>
            <a:off x="1571604" y="1071546"/>
            <a:ext cx="6487774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회전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 -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설계</a:t>
            </a:r>
          </a:p>
        </p:txBody>
      </p:sp>
      <p:sp>
        <p:nvSpPr>
          <p:cNvPr id="27" name="타원 26"/>
          <p:cNvSpPr/>
          <p:nvPr/>
        </p:nvSpPr>
        <p:spPr>
          <a:xfrm>
            <a:off x="2571736" y="2571744"/>
            <a:ext cx="3643338" cy="2500330"/>
          </a:xfrm>
          <a:prstGeom prst="ellipse">
            <a:avLst/>
          </a:prstGeom>
          <a:gradFill flip="none" rotWithShape="1">
            <a:gsLst>
              <a:gs pos="8800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7"/>
          <p:cNvCxnSpPr/>
          <p:nvPr/>
        </p:nvCxnSpPr>
        <p:spPr>
          <a:xfrm rot="5400000" flipH="1" flipV="1">
            <a:off x="1634659" y="3851652"/>
            <a:ext cx="1605502" cy="17100"/>
          </a:xfrm>
          <a:prstGeom prst="straightConnector1">
            <a:avLst/>
          </a:prstGeom>
          <a:ln w="1905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그룹 31"/>
          <p:cNvGrpSpPr/>
          <p:nvPr/>
        </p:nvGrpSpPr>
        <p:grpSpPr>
          <a:xfrm rot="10800000">
            <a:off x="1854897" y="1934691"/>
            <a:ext cx="1145467" cy="1065680"/>
            <a:chOff x="3643314" y="3000366"/>
            <a:chExt cx="785818" cy="731083"/>
          </a:xfrm>
        </p:grpSpPr>
        <p:pic>
          <p:nvPicPr>
            <p:cNvPr id="30" name="그림 29" descr="C:\Users\이미선\Dropbox\창업지원자료\기획\디자인\JDCode\앱디자인\jdcode\PNG파일\왼쪽조종\왼쪽드론_호버링.png"/>
            <p:cNvPicPr/>
            <p:nvPr/>
          </p:nvPicPr>
          <p:blipFill>
            <a:blip r:embed="rId3"/>
            <a:srcRect t="58909"/>
            <a:stretch>
              <a:fillRect/>
            </a:stretch>
          </p:blipFill>
          <p:spPr bwMode="auto">
            <a:xfrm rot="10800000">
              <a:off x="3643314" y="3000366"/>
              <a:ext cx="785818" cy="298974"/>
            </a:xfrm>
            <a:prstGeom prst="rect">
              <a:avLst/>
            </a:prstGeom>
            <a:noFill/>
          </p:spPr>
        </p:pic>
        <p:pic>
          <p:nvPicPr>
            <p:cNvPr id="31" name="그림 30" descr="C:\Users\이미선\AppData\Local\Microsoft\Windows\INetCache\Content.Word\오른쪽드론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3685846" y="3071801"/>
              <a:ext cx="711313" cy="659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" name="그룹 31"/>
          <p:cNvGrpSpPr/>
          <p:nvPr/>
        </p:nvGrpSpPr>
        <p:grpSpPr>
          <a:xfrm rot="5400000">
            <a:off x="1743879" y="4826054"/>
            <a:ext cx="1145467" cy="1065680"/>
            <a:chOff x="3643314" y="3000366"/>
            <a:chExt cx="785818" cy="731083"/>
          </a:xfrm>
        </p:grpSpPr>
        <p:pic>
          <p:nvPicPr>
            <p:cNvPr id="33" name="그림 32" descr="C:\Users\이미선\Dropbox\창업지원자료\기획\디자인\JDCode\앱디자인\jdcode\PNG파일\왼쪽조종\왼쪽드론_호버링.png"/>
            <p:cNvPicPr/>
            <p:nvPr/>
          </p:nvPicPr>
          <p:blipFill>
            <a:blip r:embed="rId3"/>
            <a:srcRect t="58909"/>
            <a:stretch>
              <a:fillRect/>
            </a:stretch>
          </p:blipFill>
          <p:spPr bwMode="auto">
            <a:xfrm rot="10800000">
              <a:off x="3643314" y="3000366"/>
              <a:ext cx="785818" cy="298974"/>
            </a:xfrm>
            <a:prstGeom prst="rect">
              <a:avLst/>
            </a:prstGeom>
            <a:noFill/>
          </p:spPr>
        </p:pic>
        <p:pic>
          <p:nvPicPr>
            <p:cNvPr id="34" name="그림 33" descr="C:\Users\이미선\AppData\Local\Microsoft\Windows\INetCache\Content.Word\오른쪽드론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3685846" y="3071801"/>
              <a:ext cx="711313" cy="659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35" name="직선 화살표 연결선 34"/>
          <p:cNvCxnSpPr/>
          <p:nvPr/>
        </p:nvCxnSpPr>
        <p:spPr>
          <a:xfrm rot="5400000" flipH="1" flipV="1">
            <a:off x="5975277" y="3846615"/>
            <a:ext cx="1605502" cy="17100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500958" y="6143644"/>
            <a:ext cx="1444412" cy="430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>
                <a:solidFill>
                  <a:srgbClr val="00B0F0"/>
                </a:solidFill>
              </a:rPr>
              <a:t>이륙</a:t>
            </a:r>
            <a:r>
              <a:rPr lang="en-US" altLang="ko-KR" sz="2400" b="1" dirty="0" smtClean="0">
                <a:solidFill>
                  <a:srgbClr val="00B0F0"/>
                </a:solidFill>
              </a:rPr>
              <a:t>/</a:t>
            </a:r>
            <a:r>
              <a:rPr lang="ko-KR" altLang="en-US" sz="2400" b="1" dirty="0" smtClean="0">
                <a:solidFill>
                  <a:srgbClr val="00B0F0"/>
                </a:solidFill>
              </a:rPr>
              <a:t>착륙</a:t>
            </a:r>
            <a:endParaRPr lang="ko-KR" altLang="en-US" sz="2400" b="1" dirty="0">
              <a:solidFill>
                <a:srgbClr val="00B0F0"/>
              </a:solidFill>
            </a:endParaRPr>
          </a:p>
        </p:txBody>
      </p:sp>
      <p:grpSp>
        <p:nvGrpSpPr>
          <p:cNvPr id="39" name="그룹 31"/>
          <p:cNvGrpSpPr/>
          <p:nvPr/>
        </p:nvGrpSpPr>
        <p:grpSpPr>
          <a:xfrm rot="16200000">
            <a:off x="6384498" y="1875301"/>
            <a:ext cx="1145467" cy="1065680"/>
            <a:chOff x="3643314" y="3000366"/>
            <a:chExt cx="785818" cy="731083"/>
          </a:xfrm>
        </p:grpSpPr>
        <p:pic>
          <p:nvPicPr>
            <p:cNvPr id="40" name="그림 39" descr="C:\Users\이미선\Dropbox\창업지원자료\기획\디자인\JDCode\앱디자인\jdcode\PNG파일\왼쪽조종\왼쪽드론_호버링.png"/>
            <p:cNvPicPr/>
            <p:nvPr/>
          </p:nvPicPr>
          <p:blipFill>
            <a:blip r:embed="rId3"/>
            <a:srcRect t="58909"/>
            <a:stretch>
              <a:fillRect/>
            </a:stretch>
          </p:blipFill>
          <p:spPr bwMode="auto">
            <a:xfrm rot="10800000">
              <a:off x="3643314" y="3000366"/>
              <a:ext cx="785818" cy="298974"/>
            </a:xfrm>
            <a:prstGeom prst="rect">
              <a:avLst/>
            </a:prstGeom>
            <a:noFill/>
          </p:spPr>
        </p:pic>
        <p:pic>
          <p:nvPicPr>
            <p:cNvPr id="41" name="그림 40" descr="C:\Users\이미선\AppData\Local\Microsoft\Windows\INetCache\Content.Word\오른쪽드론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3685846" y="3071801"/>
              <a:ext cx="711313" cy="659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2" name="그룹 31"/>
          <p:cNvGrpSpPr/>
          <p:nvPr/>
        </p:nvGrpSpPr>
        <p:grpSpPr>
          <a:xfrm>
            <a:off x="6429388" y="4658956"/>
            <a:ext cx="1145467" cy="1065680"/>
            <a:chOff x="3643314" y="3000366"/>
            <a:chExt cx="785818" cy="731083"/>
          </a:xfrm>
        </p:grpSpPr>
        <p:pic>
          <p:nvPicPr>
            <p:cNvPr id="44" name="그림 43" descr="C:\Users\이미선\Dropbox\창업지원자료\기획\디자인\JDCode\앱디자인\jdcode\PNG파일\왼쪽조종\왼쪽드론_호버링.png"/>
            <p:cNvPicPr/>
            <p:nvPr/>
          </p:nvPicPr>
          <p:blipFill>
            <a:blip r:embed="rId3"/>
            <a:srcRect t="58909"/>
            <a:stretch>
              <a:fillRect/>
            </a:stretch>
          </p:blipFill>
          <p:spPr bwMode="auto">
            <a:xfrm rot="10800000">
              <a:off x="3643314" y="3000366"/>
              <a:ext cx="785818" cy="298974"/>
            </a:xfrm>
            <a:prstGeom prst="rect">
              <a:avLst/>
            </a:prstGeom>
            <a:noFill/>
          </p:spPr>
        </p:pic>
        <p:pic>
          <p:nvPicPr>
            <p:cNvPr id="45" name="그림 44" descr="C:\Users\이미선\AppData\Local\Microsoft\Windows\INetCache\Content.Word\오른쪽드론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3685846" y="3071801"/>
              <a:ext cx="711313" cy="659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47" name="직선 화살표 연결선 46"/>
          <p:cNvCxnSpPr/>
          <p:nvPr/>
        </p:nvCxnSpPr>
        <p:spPr>
          <a:xfrm rot="10800000">
            <a:off x="3000366" y="2571744"/>
            <a:ext cx="3357584" cy="1588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/>
          <p:nvPr/>
        </p:nvCxnSpPr>
        <p:spPr>
          <a:xfrm rot="10800000">
            <a:off x="3143241" y="5284799"/>
            <a:ext cx="3214710" cy="1588"/>
          </a:xfrm>
          <a:prstGeom prst="straightConnector1">
            <a:avLst/>
          </a:prstGeom>
          <a:ln w="1905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12" descr="circle arrow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3520" r="-654" b="49214"/>
          <a:stretch>
            <a:fillRect/>
          </a:stretch>
        </p:blipFill>
        <p:spPr bwMode="auto">
          <a:xfrm rot="10800000" flipV="1">
            <a:off x="6357950" y="1665907"/>
            <a:ext cx="877005" cy="779561"/>
          </a:xfrm>
          <a:prstGeom prst="rect">
            <a:avLst/>
          </a:prstGeom>
          <a:noFill/>
        </p:spPr>
      </p:pic>
      <p:sp>
        <p:nvSpPr>
          <p:cNvPr id="51" name="TextBox 50"/>
          <p:cNvSpPr txBox="1"/>
          <p:nvPr/>
        </p:nvSpPr>
        <p:spPr>
          <a:xfrm>
            <a:off x="7673340" y="1792420"/>
            <a:ext cx="1184940" cy="707886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반시계</a:t>
            </a:r>
            <a:endParaRPr lang="en-US" altLang="ko-K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altLang="ko-KR" sz="2000" b="1" dirty="0" smtClean="0">
                <a:solidFill>
                  <a:schemeClr val="accent1">
                    <a:lumMod val="75000"/>
                  </a:schemeClr>
                </a:solidFill>
              </a:rPr>
              <a:t>90°</a:t>
            </a:r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회전</a:t>
            </a:r>
          </a:p>
        </p:txBody>
      </p:sp>
      <p:pic>
        <p:nvPicPr>
          <p:cNvPr id="52" name="Picture 12" descr="circle arrow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3520" r="-654" b="49214"/>
          <a:stretch>
            <a:fillRect/>
          </a:stretch>
        </p:blipFill>
        <p:spPr bwMode="auto">
          <a:xfrm rot="6013131" flipV="1">
            <a:off x="1608725" y="2000736"/>
            <a:ext cx="877006" cy="779560"/>
          </a:xfrm>
          <a:prstGeom prst="rect">
            <a:avLst/>
          </a:prstGeom>
          <a:noFill/>
        </p:spPr>
      </p:pic>
      <p:sp>
        <p:nvSpPr>
          <p:cNvPr id="53" name="TextBox 52"/>
          <p:cNvSpPr txBox="1"/>
          <p:nvPr/>
        </p:nvSpPr>
        <p:spPr>
          <a:xfrm>
            <a:off x="285720" y="1720982"/>
            <a:ext cx="1184940" cy="707886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반시계</a:t>
            </a:r>
            <a:endParaRPr lang="en-US" altLang="ko-K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altLang="ko-KR" sz="2000" b="1" dirty="0" smtClean="0">
                <a:solidFill>
                  <a:schemeClr val="accent1">
                    <a:lumMod val="75000"/>
                  </a:schemeClr>
                </a:solidFill>
              </a:rPr>
              <a:t>90°</a:t>
            </a:r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회전</a:t>
            </a:r>
            <a:endParaRPr lang="ko-KR" alt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" name="Picture 12" descr="circle arrow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3520" r="-654" b="49214"/>
          <a:stretch>
            <a:fillRect/>
          </a:stretch>
        </p:blipFill>
        <p:spPr bwMode="auto">
          <a:xfrm rot="898069" flipV="1">
            <a:off x="1930269" y="5311823"/>
            <a:ext cx="877005" cy="779561"/>
          </a:xfrm>
          <a:prstGeom prst="rect">
            <a:avLst/>
          </a:prstGeom>
          <a:noFill/>
        </p:spPr>
      </p:pic>
      <p:sp>
        <p:nvSpPr>
          <p:cNvPr id="64" name="TextBox 63"/>
          <p:cNvSpPr txBox="1"/>
          <p:nvPr/>
        </p:nvSpPr>
        <p:spPr>
          <a:xfrm>
            <a:off x="357158" y="5507196"/>
            <a:ext cx="1184940" cy="707886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반시계</a:t>
            </a:r>
            <a:endParaRPr lang="en-US" altLang="ko-K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altLang="ko-KR" sz="2000" b="1" dirty="0" smtClean="0">
                <a:solidFill>
                  <a:schemeClr val="accent1">
                    <a:lumMod val="75000"/>
                  </a:schemeClr>
                </a:solidFill>
              </a:rPr>
              <a:t>90°</a:t>
            </a:r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회전</a:t>
            </a:r>
          </a:p>
        </p:txBody>
      </p:sp>
      <p:pic>
        <p:nvPicPr>
          <p:cNvPr id="73" name="Picture 12" descr="circle arrow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3520" r="-654" b="49214"/>
          <a:stretch>
            <a:fillRect/>
          </a:stretch>
        </p:blipFill>
        <p:spPr bwMode="auto">
          <a:xfrm rot="18251697" flipV="1">
            <a:off x="7025474" y="4835426"/>
            <a:ext cx="877006" cy="779560"/>
          </a:xfrm>
          <a:prstGeom prst="rect">
            <a:avLst/>
          </a:prstGeom>
          <a:noFill/>
        </p:spPr>
      </p:pic>
      <p:sp>
        <p:nvSpPr>
          <p:cNvPr id="75" name="TextBox 74"/>
          <p:cNvSpPr txBox="1"/>
          <p:nvPr/>
        </p:nvSpPr>
        <p:spPr>
          <a:xfrm>
            <a:off x="7500958" y="5429264"/>
            <a:ext cx="1428760" cy="707886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반시계</a:t>
            </a:r>
            <a:endParaRPr lang="en-US" altLang="ko-K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altLang="ko-KR" sz="2000" b="1" dirty="0" smtClean="0">
                <a:solidFill>
                  <a:schemeClr val="accent1">
                    <a:lumMod val="75000"/>
                  </a:schemeClr>
                </a:solidFill>
              </a:rPr>
              <a:t>90°</a:t>
            </a:r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회전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786578" y="3429000"/>
            <a:ext cx="14221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rgbClr val="C00000"/>
                </a:solidFill>
              </a:rPr>
              <a:t>100cm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를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r>
              <a:rPr lang="en-US" altLang="ko-KR" sz="2000" b="1" dirty="0" smtClean="0">
                <a:solidFill>
                  <a:srgbClr val="C00000"/>
                </a:solidFill>
              </a:rPr>
              <a:t>70cm/s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로 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r>
              <a:rPr lang="ko-KR" altLang="en-US" sz="2000" b="1" dirty="0" smtClean="0">
                <a:solidFill>
                  <a:srgbClr val="C00000"/>
                </a:solidFill>
              </a:rPr>
              <a:t>직진비행</a:t>
            </a:r>
            <a:endParaRPr lang="ko-KR" altLang="en-US" sz="2000" b="1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44630" y="1857364"/>
            <a:ext cx="3927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rgbClr val="C00000"/>
                </a:solidFill>
              </a:rPr>
              <a:t>100cm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를 </a:t>
            </a:r>
            <a:r>
              <a:rPr lang="en-US" altLang="ko-KR" sz="2000" b="1" dirty="0" smtClean="0">
                <a:solidFill>
                  <a:srgbClr val="C00000"/>
                </a:solidFill>
              </a:rPr>
              <a:t>70cm/s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로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pPr algn="ctr"/>
            <a:r>
              <a:rPr lang="ko-KR" altLang="en-US" sz="2000" b="1" dirty="0" smtClean="0">
                <a:solidFill>
                  <a:srgbClr val="C00000"/>
                </a:solidFill>
              </a:rPr>
              <a:t>왼쪽비행</a:t>
            </a:r>
            <a:endParaRPr lang="ko-KR" altLang="en-US" sz="2000" b="1" dirty="0">
              <a:solidFill>
                <a:srgbClr val="C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25006" y="3357562"/>
            <a:ext cx="13324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 smtClean="0">
                <a:solidFill>
                  <a:srgbClr val="C00000"/>
                </a:solidFill>
              </a:rPr>
              <a:t>100cm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를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pPr algn="r"/>
            <a:r>
              <a:rPr lang="en-US" altLang="ko-KR" sz="2000" b="1" dirty="0" smtClean="0">
                <a:solidFill>
                  <a:srgbClr val="C00000"/>
                </a:solidFill>
              </a:rPr>
              <a:t>70cm/s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로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pPr algn="r"/>
            <a:r>
              <a:rPr lang="ko-KR" altLang="en-US" sz="2000" b="1" dirty="0" smtClean="0">
                <a:solidFill>
                  <a:srgbClr val="C00000"/>
                </a:solidFill>
              </a:rPr>
              <a:t>후진비행</a:t>
            </a:r>
            <a:endParaRPr lang="ko-KR" altLang="en-US" sz="2000" b="1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84016" y="5286388"/>
            <a:ext cx="2488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rgbClr val="C00000"/>
                </a:solidFill>
              </a:rPr>
              <a:t>100cm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를 </a:t>
            </a:r>
            <a:r>
              <a:rPr lang="en-US" altLang="ko-KR" sz="2000" b="1" dirty="0" smtClean="0">
                <a:solidFill>
                  <a:srgbClr val="C00000"/>
                </a:solidFill>
              </a:rPr>
              <a:t>70cm/s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로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pPr algn="ctr"/>
            <a:r>
              <a:rPr lang="ko-KR" altLang="en-US" sz="2000" b="1" dirty="0" smtClean="0">
                <a:solidFill>
                  <a:srgbClr val="C00000"/>
                </a:solidFill>
              </a:rPr>
              <a:t>오른쪽비행</a:t>
            </a:r>
            <a:endParaRPr lang="ko-KR" alt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4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회전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 - </a:t>
            </a:r>
            <a:r>
              <a:rPr lang="ko-KR" altLang="en-US" dirty="0" smtClean="0"/>
              <a:t>코딩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5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428736"/>
            <a:ext cx="6891967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5. </a:t>
            </a:r>
            <a:r>
              <a:rPr lang="ko-KR" altLang="en-US" dirty="0" smtClean="0"/>
              <a:t>웨이브 비행</a:t>
            </a:r>
            <a:r>
              <a:rPr lang="en-US" altLang="ko-KR" dirty="0" smtClean="0"/>
              <a:t>- </a:t>
            </a:r>
            <a:r>
              <a:rPr lang="ko-KR" altLang="en-US" dirty="0" smtClean="0"/>
              <a:t>설계</a:t>
            </a:r>
            <a:endParaRPr lang="ko-KR" altLang="en-US" dirty="0"/>
          </a:p>
        </p:txBody>
      </p:sp>
      <p:grpSp>
        <p:nvGrpSpPr>
          <p:cNvPr id="73" name="그룹 72"/>
          <p:cNvGrpSpPr/>
          <p:nvPr/>
        </p:nvGrpSpPr>
        <p:grpSpPr>
          <a:xfrm>
            <a:off x="928662" y="1500174"/>
            <a:ext cx="7500990" cy="2428892"/>
            <a:chOff x="95190" y="2428868"/>
            <a:chExt cx="9048842" cy="3018604"/>
          </a:xfrm>
        </p:grpSpPr>
        <p:grpSp>
          <p:nvGrpSpPr>
            <p:cNvPr id="47" name="그룹 46"/>
            <p:cNvGrpSpPr/>
            <p:nvPr/>
          </p:nvGrpSpPr>
          <p:grpSpPr>
            <a:xfrm>
              <a:off x="95190" y="2428868"/>
              <a:ext cx="9048842" cy="2500338"/>
              <a:chOff x="857232" y="2143108"/>
              <a:chExt cx="5429288" cy="1500198"/>
            </a:xfrm>
          </p:grpSpPr>
          <p:pic>
            <p:nvPicPr>
              <p:cNvPr id="32" name="Picture 10" descr="관련 이미지">
                <a:hlinkClick r:id="rId2"/>
              </p:cNvPr>
              <p:cNvPicPr>
                <a:picLocks noChangeAspect="1" noChangeArrowheads="1"/>
              </p:cNvPicPr>
              <p:nvPr/>
            </p:nvPicPr>
            <p:blipFill>
              <a:blip r:embed="rId3"/>
              <a:srcRect l="20314" r="31744"/>
              <a:stretch>
                <a:fillRect/>
              </a:stretch>
            </p:blipFill>
            <p:spPr bwMode="auto">
              <a:xfrm>
                <a:off x="1142984" y="2143108"/>
                <a:ext cx="4786346" cy="1375985"/>
              </a:xfrm>
              <a:prstGeom prst="rect">
                <a:avLst/>
              </a:prstGeom>
              <a:noFill/>
            </p:spPr>
          </p:pic>
          <p:pic>
            <p:nvPicPr>
              <p:cNvPr id="34" name="그림 33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57232" y="3347103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5" name="그림 34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13254" y="3347103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6" name="그림 35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475973" y="3347103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7" name="그림 36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8802" y="2187700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8" name="그림 37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332965" y="2187700"/>
                <a:ext cx="810547" cy="296203"/>
              </a:xfrm>
              <a:prstGeom prst="rect">
                <a:avLst/>
              </a:prstGeom>
              <a:noFill/>
            </p:spPr>
          </p:pic>
          <p:cxnSp>
            <p:nvCxnSpPr>
              <p:cNvPr id="39" name="직선 화살표 연결선 38"/>
              <p:cNvCxnSpPr/>
              <p:nvPr/>
            </p:nvCxnSpPr>
            <p:spPr>
              <a:xfrm rot="10800000" flipV="1">
                <a:off x="1643050" y="2455255"/>
                <a:ext cx="606658" cy="739709"/>
              </a:xfrm>
              <a:prstGeom prst="straightConnector1">
                <a:avLst/>
              </a:prstGeom>
              <a:ln w="19050"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화살표 연결선 42"/>
              <p:cNvCxnSpPr/>
              <p:nvPr/>
            </p:nvCxnSpPr>
            <p:spPr>
              <a:xfrm rot="10800000" flipV="1">
                <a:off x="4036788" y="2410663"/>
                <a:ext cx="606658" cy="739709"/>
              </a:xfrm>
              <a:prstGeom prst="straightConnector1">
                <a:avLst/>
              </a:prstGeom>
              <a:ln w="19050"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화살표 연결선 44"/>
              <p:cNvCxnSpPr/>
              <p:nvPr/>
            </p:nvCxnSpPr>
            <p:spPr>
              <a:xfrm rot="10800000" flipH="1" flipV="1">
                <a:off x="4822606" y="2429024"/>
                <a:ext cx="606658" cy="739709"/>
              </a:xfrm>
              <a:prstGeom prst="straightConnector1">
                <a:avLst/>
              </a:prstGeom>
              <a:ln w="19050"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화살표 연결선 45"/>
              <p:cNvCxnSpPr/>
              <p:nvPr/>
            </p:nvCxnSpPr>
            <p:spPr>
              <a:xfrm rot="10800000" flipH="1" flipV="1">
                <a:off x="2500307" y="2455255"/>
                <a:ext cx="606658" cy="739709"/>
              </a:xfrm>
              <a:prstGeom prst="straightConnector1">
                <a:avLst/>
              </a:prstGeom>
              <a:ln w="19050"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직선 연결선 47"/>
            <p:cNvCxnSpPr/>
            <p:nvPr/>
          </p:nvCxnSpPr>
          <p:spPr>
            <a:xfrm>
              <a:off x="1714480" y="5444777"/>
              <a:ext cx="2603503" cy="26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화살표 연결선 62"/>
            <p:cNvCxnSpPr/>
            <p:nvPr/>
          </p:nvCxnSpPr>
          <p:spPr>
            <a:xfrm rot="16200000" flipV="1">
              <a:off x="1506158" y="4154490"/>
              <a:ext cx="2178389" cy="13033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2680573" y="4374615"/>
              <a:ext cx="11993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b="1" dirty="0" smtClean="0">
                  <a:solidFill>
                    <a:srgbClr val="C00000"/>
                  </a:solidFill>
                </a:rPr>
                <a:t>최대</a:t>
              </a:r>
              <a:endParaRPr lang="en-US" altLang="ko-KR" sz="2400" b="1" dirty="0" smtClean="0">
                <a:solidFill>
                  <a:srgbClr val="C00000"/>
                </a:solidFill>
              </a:endParaRPr>
            </a:p>
            <a:p>
              <a:r>
                <a:rPr lang="en-US" altLang="ko-KR" sz="2400" b="1" dirty="0" smtClean="0">
                  <a:solidFill>
                    <a:srgbClr val="C00000"/>
                  </a:solidFill>
                </a:rPr>
                <a:t>150Cm</a:t>
              </a:r>
              <a:endParaRPr lang="ko-KR" altLang="en-US" sz="2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500034" y="5127981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0070C0"/>
                </a:solidFill>
              </a:rPr>
              <a:t>1. </a:t>
            </a:r>
            <a:r>
              <a:rPr lang="ko-KR" altLang="en-US" sz="2000" b="1" dirty="0" smtClean="0">
                <a:solidFill>
                  <a:srgbClr val="0070C0"/>
                </a:solidFill>
              </a:rPr>
              <a:t>계단식으로 높이를 줄이고 늘려서 고도를 제어하면서 웨이브비행</a:t>
            </a:r>
            <a:endParaRPr lang="en-US" altLang="ko-KR" sz="1000" b="1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0070C0"/>
                </a:solidFill>
              </a:rPr>
              <a:t>2. </a:t>
            </a:r>
            <a:r>
              <a:rPr lang="ko-KR" altLang="en-US" sz="2000" b="1" dirty="0" smtClean="0">
                <a:solidFill>
                  <a:srgbClr val="0070C0"/>
                </a:solidFill>
              </a:rPr>
              <a:t>지정거리까지 직진하면서 높이를 반복 제어 하면서 전체 증폭 조절</a:t>
            </a:r>
            <a:endParaRPr lang="en-US" altLang="ko-KR" sz="2000" b="1" dirty="0" smtClean="0">
              <a:solidFill>
                <a:srgbClr val="0070C0"/>
              </a:solidFill>
            </a:endParaRPr>
          </a:p>
        </p:txBody>
      </p:sp>
      <p:sp>
        <p:nvSpPr>
          <p:cNvPr id="77" name="모서리가 둥근 직사각형 76"/>
          <p:cNvSpPr/>
          <p:nvPr/>
        </p:nvSpPr>
        <p:spPr>
          <a:xfrm>
            <a:off x="568271" y="5053356"/>
            <a:ext cx="7997231" cy="746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78" name="그룹 157"/>
          <p:cNvGrpSpPr/>
          <p:nvPr/>
        </p:nvGrpSpPr>
        <p:grpSpPr>
          <a:xfrm flipH="1">
            <a:off x="675392" y="4384535"/>
            <a:ext cx="610460" cy="814884"/>
            <a:chOff x="8004773" y="4661601"/>
            <a:chExt cx="703673" cy="939312"/>
          </a:xfrm>
        </p:grpSpPr>
        <p:sp>
          <p:nvSpPr>
            <p:cNvPr id="79" name="Freeform 320"/>
            <p:cNvSpPr>
              <a:spLocks/>
            </p:cNvSpPr>
            <p:nvPr/>
          </p:nvSpPr>
          <p:spPr bwMode="auto">
            <a:xfrm>
              <a:off x="8023148" y="4689705"/>
              <a:ext cx="662599" cy="888509"/>
            </a:xfrm>
            <a:custGeom>
              <a:avLst/>
              <a:gdLst>
                <a:gd name="T0" fmla="*/ 388 w 1226"/>
                <a:gd name="T1" fmla="*/ 993 h 1644"/>
                <a:gd name="T2" fmla="*/ 263 w 1226"/>
                <a:gd name="T3" fmla="*/ 916 h 1644"/>
                <a:gd name="T4" fmla="*/ 183 w 1226"/>
                <a:gd name="T5" fmla="*/ 838 h 1644"/>
                <a:gd name="T6" fmla="*/ 134 w 1226"/>
                <a:gd name="T7" fmla="*/ 754 h 1644"/>
                <a:gd name="T8" fmla="*/ 106 w 1226"/>
                <a:gd name="T9" fmla="*/ 651 h 1644"/>
                <a:gd name="T10" fmla="*/ 106 w 1226"/>
                <a:gd name="T11" fmla="*/ 562 h 1644"/>
                <a:gd name="T12" fmla="*/ 127 w 1226"/>
                <a:gd name="T13" fmla="*/ 442 h 1644"/>
                <a:gd name="T14" fmla="*/ 207 w 1226"/>
                <a:gd name="T15" fmla="*/ 252 h 1644"/>
                <a:gd name="T16" fmla="*/ 321 w 1226"/>
                <a:gd name="T17" fmla="*/ 121 h 1644"/>
                <a:gd name="T18" fmla="*/ 446 w 1226"/>
                <a:gd name="T19" fmla="*/ 41 h 1644"/>
                <a:gd name="T20" fmla="*/ 535 w 1226"/>
                <a:gd name="T21" fmla="*/ 11 h 1644"/>
                <a:gd name="T22" fmla="*/ 702 w 1226"/>
                <a:gd name="T23" fmla="*/ 2 h 1644"/>
                <a:gd name="T24" fmla="*/ 825 w 1226"/>
                <a:gd name="T25" fmla="*/ 28 h 1644"/>
                <a:gd name="T26" fmla="*/ 924 w 1226"/>
                <a:gd name="T27" fmla="*/ 73 h 1644"/>
                <a:gd name="T28" fmla="*/ 1015 w 1226"/>
                <a:gd name="T29" fmla="*/ 147 h 1644"/>
                <a:gd name="T30" fmla="*/ 1095 w 1226"/>
                <a:gd name="T31" fmla="*/ 252 h 1644"/>
                <a:gd name="T32" fmla="*/ 1157 w 1226"/>
                <a:gd name="T33" fmla="*/ 395 h 1644"/>
                <a:gd name="T34" fmla="*/ 1175 w 1226"/>
                <a:gd name="T35" fmla="*/ 485 h 1644"/>
                <a:gd name="T36" fmla="*/ 1175 w 1226"/>
                <a:gd name="T37" fmla="*/ 651 h 1644"/>
                <a:gd name="T38" fmla="*/ 1151 w 1226"/>
                <a:gd name="T39" fmla="*/ 754 h 1644"/>
                <a:gd name="T40" fmla="*/ 1101 w 1226"/>
                <a:gd name="T41" fmla="*/ 856 h 1644"/>
                <a:gd name="T42" fmla="*/ 1015 w 1226"/>
                <a:gd name="T43" fmla="*/ 946 h 1644"/>
                <a:gd name="T44" fmla="*/ 886 w 1226"/>
                <a:gd name="T45" fmla="*/ 1013 h 1644"/>
                <a:gd name="T46" fmla="*/ 830 w 1226"/>
                <a:gd name="T47" fmla="*/ 1047 h 1644"/>
                <a:gd name="T48" fmla="*/ 965 w 1226"/>
                <a:gd name="T49" fmla="*/ 1129 h 1644"/>
                <a:gd name="T50" fmla="*/ 1065 w 1226"/>
                <a:gd name="T51" fmla="*/ 1220 h 1644"/>
                <a:gd name="T52" fmla="*/ 1118 w 1226"/>
                <a:gd name="T53" fmla="*/ 1258 h 1644"/>
                <a:gd name="T54" fmla="*/ 1174 w 1226"/>
                <a:gd name="T55" fmla="*/ 1297 h 1644"/>
                <a:gd name="T56" fmla="*/ 1220 w 1226"/>
                <a:gd name="T57" fmla="*/ 1377 h 1644"/>
                <a:gd name="T58" fmla="*/ 1217 w 1226"/>
                <a:gd name="T59" fmla="*/ 1511 h 1644"/>
                <a:gd name="T60" fmla="*/ 1194 w 1226"/>
                <a:gd name="T61" fmla="*/ 1567 h 1644"/>
                <a:gd name="T62" fmla="*/ 1149 w 1226"/>
                <a:gd name="T63" fmla="*/ 1614 h 1644"/>
                <a:gd name="T64" fmla="*/ 1095 w 1226"/>
                <a:gd name="T65" fmla="*/ 1638 h 1644"/>
                <a:gd name="T66" fmla="*/ 1019 w 1226"/>
                <a:gd name="T67" fmla="*/ 1642 h 1644"/>
                <a:gd name="T68" fmla="*/ 905 w 1226"/>
                <a:gd name="T69" fmla="*/ 1605 h 1644"/>
                <a:gd name="T70" fmla="*/ 849 w 1226"/>
                <a:gd name="T71" fmla="*/ 1551 h 1644"/>
                <a:gd name="T72" fmla="*/ 834 w 1226"/>
                <a:gd name="T73" fmla="*/ 1513 h 1644"/>
                <a:gd name="T74" fmla="*/ 827 w 1226"/>
                <a:gd name="T75" fmla="*/ 1439 h 1644"/>
                <a:gd name="T76" fmla="*/ 847 w 1226"/>
                <a:gd name="T77" fmla="*/ 1375 h 1644"/>
                <a:gd name="T78" fmla="*/ 297 w 1226"/>
                <a:gd name="T79" fmla="*/ 1392 h 1644"/>
                <a:gd name="T80" fmla="*/ 218 w 1226"/>
                <a:gd name="T81" fmla="*/ 1429 h 1644"/>
                <a:gd name="T82" fmla="*/ 129 w 1226"/>
                <a:gd name="T83" fmla="*/ 1427 h 1644"/>
                <a:gd name="T84" fmla="*/ 50 w 1226"/>
                <a:gd name="T85" fmla="*/ 1385 h 1644"/>
                <a:gd name="T86" fmla="*/ 11 w 1226"/>
                <a:gd name="T87" fmla="*/ 1334 h 1644"/>
                <a:gd name="T88" fmla="*/ 0 w 1226"/>
                <a:gd name="T89" fmla="*/ 1274 h 1644"/>
                <a:gd name="T90" fmla="*/ 11 w 1226"/>
                <a:gd name="T91" fmla="*/ 1215 h 1644"/>
                <a:gd name="T92" fmla="*/ 45 w 1226"/>
                <a:gd name="T93" fmla="*/ 1157 h 1644"/>
                <a:gd name="T94" fmla="*/ 93 w 1226"/>
                <a:gd name="T95" fmla="*/ 1108 h 1644"/>
                <a:gd name="T96" fmla="*/ 155 w 1226"/>
                <a:gd name="T97" fmla="*/ 1078 h 1644"/>
                <a:gd name="T98" fmla="*/ 229 w 1226"/>
                <a:gd name="T99" fmla="*/ 1069 h 1644"/>
                <a:gd name="T100" fmla="*/ 310 w 1226"/>
                <a:gd name="T101" fmla="*/ 10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26" h="1644">
                  <a:moveTo>
                    <a:pt x="446" y="1017"/>
                  </a:moveTo>
                  <a:lnTo>
                    <a:pt x="446" y="1017"/>
                  </a:lnTo>
                  <a:lnTo>
                    <a:pt x="429" y="1011"/>
                  </a:lnTo>
                  <a:lnTo>
                    <a:pt x="388" y="993"/>
                  </a:lnTo>
                  <a:lnTo>
                    <a:pt x="360" y="980"/>
                  </a:lnTo>
                  <a:lnTo>
                    <a:pt x="328" y="963"/>
                  </a:lnTo>
                  <a:lnTo>
                    <a:pt x="297" y="942"/>
                  </a:lnTo>
                  <a:lnTo>
                    <a:pt x="263" y="916"/>
                  </a:lnTo>
                  <a:lnTo>
                    <a:pt x="229" y="888"/>
                  </a:lnTo>
                  <a:lnTo>
                    <a:pt x="215" y="871"/>
                  </a:lnTo>
                  <a:lnTo>
                    <a:pt x="198" y="855"/>
                  </a:lnTo>
                  <a:lnTo>
                    <a:pt x="183" y="838"/>
                  </a:lnTo>
                  <a:lnTo>
                    <a:pt x="170" y="817"/>
                  </a:lnTo>
                  <a:lnTo>
                    <a:pt x="157" y="797"/>
                  </a:lnTo>
                  <a:lnTo>
                    <a:pt x="144" y="776"/>
                  </a:lnTo>
                  <a:lnTo>
                    <a:pt x="134" y="754"/>
                  </a:lnTo>
                  <a:lnTo>
                    <a:pt x="125" y="729"/>
                  </a:lnTo>
                  <a:lnTo>
                    <a:pt x="117" y="705"/>
                  </a:lnTo>
                  <a:lnTo>
                    <a:pt x="110" y="679"/>
                  </a:lnTo>
                  <a:lnTo>
                    <a:pt x="106" y="651"/>
                  </a:lnTo>
                  <a:lnTo>
                    <a:pt x="104" y="623"/>
                  </a:lnTo>
                  <a:lnTo>
                    <a:pt x="103" y="593"/>
                  </a:lnTo>
                  <a:lnTo>
                    <a:pt x="106" y="562"/>
                  </a:lnTo>
                  <a:lnTo>
                    <a:pt x="106" y="562"/>
                  </a:lnTo>
                  <a:lnTo>
                    <a:pt x="110" y="530"/>
                  </a:lnTo>
                  <a:lnTo>
                    <a:pt x="114" y="500"/>
                  </a:lnTo>
                  <a:lnTo>
                    <a:pt x="119" y="470"/>
                  </a:lnTo>
                  <a:lnTo>
                    <a:pt x="127" y="442"/>
                  </a:lnTo>
                  <a:lnTo>
                    <a:pt x="142" y="388"/>
                  </a:lnTo>
                  <a:lnTo>
                    <a:pt x="160" y="339"/>
                  </a:lnTo>
                  <a:lnTo>
                    <a:pt x="183" y="293"/>
                  </a:lnTo>
                  <a:lnTo>
                    <a:pt x="207" y="252"/>
                  </a:lnTo>
                  <a:lnTo>
                    <a:pt x="233" y="214"/>
                  </a:lnTo>
                  <a:lnTo>
                    <a:pt x="261" y="179"/>
                  </a:lnTo>
                  <a:lnTo>
                    <a:pt x="291" y="147"/>
                  </a:lnTo>
                  <a:lnTo>
                    <a:pt x="321" y="121"/>
                  </a:lnTo>
                  <a:lnTo>
                    <a:pt x="353" y="95"/>
                  </a:lnTo>
                  <a:lnTo>
                    <a:pt x="384" y="74"/>
                  </a:lnTo>
                  <a:lnTo>
                    <a:pt x="414" y="56"/>
                  </a:lnTo>
                  <a:lnTo>
                    <a:pt x="446" y="41"/>
                  </a:lnTo>
                  <a:lnTo>
                    <a:pt x="476" y="28"/>
                  </a:lnTo>
                  <a:lnTo>
                    <a:pt x="504" y="18"/>
                  </a:lnTo>
                  <a:lnTo>
                    <a:pt x="504" y="18"/>
                  </a:lnTo>
                  <a:lnTo>
                    <a:pt x="535" y="11"/>
                  </a:lnTo>
                  <a:lnTo>
                    <a:pt x="571" y="4"/>
                  </a:lnTo>
                  <a:lnTo>
                    <a:pt x="612" y="0"/>
                  </a:lnTo>
                  <a:lnTo>
                    <a:pt x="655" y="0"/>
                  </a:lnTo>
                  <a:lnTo>
                    <a:pt x="702" y="2"/>
                  </a:lnTo>
                  <a:lnTo>
                    <a:pt x="750" y="9"/>
                  </a:lnTo>
                  <a:lnTo>
                    <a:pt x="774" y="13"/>
                  </a:lnTo>
                  <a:lnTo>
                    <a:pt x="799" y="20"/>
                  </a:lnTo>
                  <a:lnTo>
                    <a:pt x="825" y="28"/>
                  </a:lnTo>
                  <a:lnTo>
                    <a:pt x="849" y="37"/>
                  </a:lnTo>
                  <a:lnTo>
                    <a:pt x="873" y="46"/>
                  </a:lnTo>
                  <a:lnTo>
                    <a:pt x="899" y="60"/>
                  </a:lnTo>
                  <a:lnTo>
                    <a:pt x="924" y="73"/>
                  </a:lnTo>
                  <a:lnTo>
                    <a:pt x="946" y="89"/>
                  </a:lnTo>
                  <a:lnTo>
                    <a:pt x="970" y="106"/>
                  </a:lnTo>
                  <a:lnTo>
                    <a:pt x="993" y="125"/>
                  </a:lnTo>
                  <a:lnTo>
                    <a:pt x="1015" y="147"/>
                  </a:lnTo>
                  <a:lnTo>
                    <a:pt x="1037" y="170"/>
                  </a:lnTo>
                  <a:lnTo>
                    <a:pt x="1058" y="196"/>
                  </a:lnTo>
                  <a:lnTo>
                    <a:pt x="1077" y="222"/>
                  </a:lnTo>
                  <a:lnTo>
                    <a:pt x="1095" y="252"/>
                  </a:lnTo>
                  <a:lnTo>
                    <a:pt x="1112" y="285"/>
                  </a:lnTo>
                  <a:lnTo>
                    <a:pt x="1129" y="319"/>
                  </a:lnTo>
                  <a:lnTo>
                    <a:pt x="1144" y="356"/>
                  </a:lnTo>
                  <a:lnTo>
                    <a:pt x="1157" y="395"/>
                  </a:lnTo>
                  <a:lnTo>
                    <a:pt x="1168" y="438"/>
                  </a:lnTo>
                  <a:lnTo>
                    <a:pt x="1168" y="438"/>
                  </a:lnTo>
                  <a:lnTo>
                    <a:pt x="1172" y="461"/>
                  </a:lnTo>
                  <a:lnTo>
                    <a:pt x="1175" y="485"/>
                  </a:lnTo>
                  <a:lnTo>
                    <a:pt x="1179" y="519"/>
                  </a:lnTo>
                  <a:lnTo>
                    <a:pt x="1181" y="558"/>
                  </a:lnTo>
                  <a:lnTo>
                    <a:pt x="1179" y="603"/>
                  </a:lnTo>
                  <a:lnTo>
                    <a:pt x="1175" y="651"/>
                  </a:lnTo>
                  <a:lnTo>
                    <a:pt x="1172" y="677"/>
                  </a:lnTo>
                  <a:lnTo>
                    <a:pt x="1166" y="703"/>
                  </a:lnTo>
                  <a:lnTo>
                    <a:pt x="1159" y="728"/>
                  </a:lnTo>
                  <a:lnTo>
                    <a:pt x="1151" y="754"/>
                  </a:lnTo>
                  <a:lnTo>
                    <a:pt x="1142" y="780"/>
                  </a:lnTo>
                  <a:lnTo>
                    <a:pt x="1129" y="806"/>
                  </a:lnTo>
                  <a:lnTo>
                    <a:pt x="1116" y="832"/>
                  </a:lnTo>
                  <a:lnTo>
                    <a:pt x="1101" y="856"/>
                  </a:lnTo>
                  <a:lnTo>
                    <a:pt x="1082" y="881"/>
                  </a:lnTo>
                  <a:lnTo>
                    <a:pt x="1062" y="903"/>
                  </a:lnTo>
                  <a:lnTo>
                    <a:pt x="1039" y="925"/>
                  </a:lnTo>
                  <a:lnTo>
                    <a:pt x="1015" y="946"/>
                  </a:lnTo>
                  <a:lnTo>
                    <a:pt x="987" y="965"/>
                  </a:lnTo>
                  <a:lnTo>
                    <a:pt x="957" y="983"/>
                  </a:lnTo>
                  <a:lnTo>
                    <a:pt x="924" y="998"/>
                  </a:lnTo>
                  <a:lnTo>
                    <a:pt x="886" y="1013"/>
                  </a:lnTo>
                  <a:lnTo>
                    <a:pt x="847" y="1024"/>
                  </a:lnTo>
                  <a:lnTo>
                    <a:pt x="802" y="1034"/>
                  </a:lnTo>
                  <a:lnTo>
                    <a:pt x="802" y="1034"/>
                  </a:lnTo>
                  <a:lnTo>
                    <a:pt x="830" y="1047"/>
                  </a:lnTo>
                  <a:lnTo>
                    <a:pt x="858" y="1062"/>
                  </a:lnTo>
                  <a:lnTo>
                    <a:pt x="897" y="1082"/>
                  </a:lnTo>
                  <a:lnTo>
                    <a:pt x="942" y="1112"/>
                  </a:lnTo>
                  <a:lnTo>
                    <a:pt x="965" y="1129"/>
                  </a:lnTo>
                  <a:lnTo>
                    <a:pt x="989" y="1149"/>
                  </a:lnTo>
                  <a:lnTo>
                    <a:pt x="1015" y="1170"/>
                  </a:lnTo>
                  <a:lnTo>
                    <a:pt x="1039" y="1194"/>
                  </a:lnTo>
                  <a:lnTo>
                    <a:pt x="1065" y="1220"/>
                  </a:lnTo>
                  <a:lnTo>
                    <a:pt x="1090" y="1248"/>
                  </a:lnTo>
                  <a:lnTo>
                    <a:pt x="1090" y="1248"/>
                  </a:lnTo>
                  <a:lnTo>
                    <a:pt x="1097" y="1250"/>
                  </a:lnTo>
                  <a:lnTo>
                    <a:pt x="1118" y="1258"/>
                  </a:lnTo>
                  <a:lnTo>
                    <a:pt x="1131" y="1265"/>
                  </a:lnTo>
                  <a:lnTo>
                    <a:pt x="1146" y="1273"/>
                  </a:lnTo>
                  <a:lnTo>
                    <a:pt x="1159" y="1284"/>
                  </a:lnTo>
                  <a:lnTo>
                    <a:pt x="1174" y="1297"/>
                  </a:lnTo>
                  <a:lnTo>
                    <a:pt x="1189" y="1312"/>
                  </a:lnTo>
                  <a:lnTo>
                    <a:pt x="1202" y="1330"/>
                  </a:lnTo>
                  <a:lnTo>
                    <a:pt x="1211" y="1351"/>
                  </a:lnTo>
                  <a:lnTo>
                    <a:pt x="1220" y="1377"/>
                  </a:lnTo>
                  <a:lnTo>
                    <a:pt x="1226" y="1405"/>
                  </a:lnTo>
                  <a:lnTo>
                    <a:pt x="1226" y="1437"/>
                  </a:lnTo>
                  <a:lnTo>
                    <a:pt x="1224" y="1472"/>
                  </a:lnTo>
                  <a:lnTo>
                    <a:pt x="1217" y="1511"/>
                  </a:lnTo>
                  <a:lnTo>
                    <a:pt x="1217" y="1511"/>
                  </a:lnTo>
                  <a:lnTo>
                    <a:pt x="1209" y="1532"/>
                  </a:lnTo>
                  <a:lnTo>
                    <a:pt x="1202" y="1551"/>
                  </a:lnTo>
                  <a:lnTo>
                    <a:pt x="1194" y="1567"/>
                  </a:lnTo>
                  <a:lnTo>
                    <a:pt x="1185" y="1580"/>
                  </a:lnTo>
                  <a:lnTo>
                    <a:pt x="1174" y="1594"/>
                  </a:lnTo>
                  <a:lnTo>
                    <a:pt x="1162" y="1605"/>
                  </a:lnTo>
                  <a:lnTo>
                    <a:pt x="1149" y="1614"/>
                  </a:lnTo>
                  <a:lnTo>
                    <a:pt x="1138" y="1623"/>
                  </a:lnTo>
                  <a:lnTo>
                    <a:pt x="1123" y="1629"/>
                  </a:lnTo>
                  <a:lnTo>
                    <a:pt x="1110" y="1635"/>
                  </a:lnTo>
                  <a:lnTo>
                    <a:pt x="1095" y="1638"/>
                  </a:lnTo>
                  <a:lnTo>
                    <a:pt x="1080" y="1642"/>
                  </a:lnTo>
                  <a:lnTo>
                    <a:pt x="1065" y="1644"/>
                  </a:lnTo>
                  <a:lnTo>
                    <a:pt x="1049" y="1644"/>
                  </a:lnTo>
                  <a:lnTo>
                    <a:pt x="1019" y="1642"/>
                  </a:lnTo>
                  <a:lnTo>
                    <a:pt x="987" y="1636"/>
                  </a:lnTo>
                  <a:lnTo>
                    <a:pt x="959" y="1629"/>
                  </a:lnTo>
                  <a:lnTo>
                    <a:pt x="931" y="1618"/>
                  </a:lnTo>
                  <a:lnTo>
                    <a:pt x="905" y="1605"/>
                  </a:lnTo>
                  <a:lnTo>
                    <a:pt x="884" y="1590"/>
                  </a:lnTo>
                  <a:lnTo>
                    <a:pt x="866" y="1575"/>
                  </a:lnTo>
                  <a:lnTo>
                    <a:pt x="853" y="1558"/>
                  </a:lnTo>
                  <a:lnTo>
                    <a:pt x="849" y="1551"/>
                  </a:lnTo>
                  <a:lnTo>
                    <a:pt x="847" y="1543"/>
                  </a:lnTo>
                  <a:lnTo>
                    <a:pt x="847" y="1543"/>
                  </a:lnTo>
                  <a:lnTo>
                    <a:pt x="840" y="1530"/>
                  </a:lnTo>
                  <a:lnTo>
                    <a:pt x="834" y="1513"/>
                  </a:lnTo>
                  <a:lnTo>
                    <a:pt x="828" y="1493"/>
                  </a:lnTo>
                  <a:lnTo>
                    <a:pt x="827" y="1469"/>
                  </a:lnTo>
                  <a:lnTo>
                    <a:pt x="827" y="1454"/>
                  </a:lnTo>
                  <a:lnTo>
                    <a:pt x="827" y="1439"/>
                  </a:lnTo>
                  <a:lnTo>
                    <a:pt x="830" y="1424"/>
                  </a:lnTo>
                  <a:lnTo>
                    <a:pt x="834" y="1407"/>
                  </a:lnTo>
                  <a:lnTo>
                    <a:pt x="840" y="1392"/>
                  </a:lnTo>
                  <a:lnTo>
                    <a:pt x="847" y="1375"/>
                  </a:lnTo>
                  <a:lnTo>
                    <a:pt x="319" y="1375"/>
                  </a:lnTo>
                  <a:lnTo>
                    <a:pt x="319" y="1375"/>
                  </a:lnTo>
                  <a:lnTo>
                    <a:pt x="313" y="1379"/>
                  </a:lnTo>
                  <a:lnTo>
                    <a:pt x="297" y="1392"/>
                  </a:lnTo>
                  <a:lnTo>
                    <a:pt x="272" y="1409"/>
                  </a:lnTo>
                  <a:lnTo>
                    <a:pt x="256" y="1416"/>
                  </a:lnTo>
                  <a:lnTo>
                    <a:pt x="239" y="1424"/>
                  </a:lnTo>
                  <a:lnTo>
                    <a:pt x="218" y="1429"/>
                  </a:lnTo>
                  <a:lnTo>
                    <a:pt x="198" y="1433"/>
                  </a:lnTo>
                  <a:lnTo>
                    <a:pt x="175" y="1435"/>
                  </a:lnTo>
                  <a:lnTo>
                    <a:pt x="153" y="1433"/>
                  </a:lnTo>
                  <a:lnTo>
                    <a:pt x="129" y="1427"/>
                  </a:lnTo>
                  <a:lnTo>
                    <a:pt x="103" y="1418"/>
                  </a:lnTo>
                  <a:lnTo>
                    <a:pt x="76" y="1403"/>
                  </a:lnTo>
                  <a:lnTo>
                    <a:pt x="50" y="1385"/>
                  </a:lnTo>
                  <a:lnTo>
                    <a:pt x="50" y="1385"/>
                  </a:lnTo>
                  <a:lnTo>
                    <a:pt x="37" y="1373"/>
                  </a:lnTo>
                  <a:lnTo>
                    <a:pt x="28" y="1360"/>
                  </a:lnTo>
                  <a:lnTo>
                    <a:pt x="19" y="1347"/>
                  </a:lnTo>
                  <a:lnTo>
                    <a:pt x="11" y="1334"/>
                  </a:lnTo>
                  <a:lnTo>
                    <a:pt x="7" y="1319"/>
                  </a:lnTo>
                  <a:lnTo>
                    <a:pt x="4" y="1304"/>
                  </a:lnTo>
                  <a:lnTo>
                    <a:pt x="0" y="1289"/>
                  </a:lnTo>
                  <a:lnTo>
                    <a:pt x="0" y="1274"/>
                  </a:lnTo>
                  <a:lnTo>
                    <a:pt x="2" y="1259"/>
                  </a:lnTo>
                  <a:lnTo>
                    <a:pt x="4" y="1245"/>
                  </a:lnTo>
                  <a:lnTo>
                    <a:pt x="7" y="1230"/>
                  </a:lnTo>
                  <a:lnTo>
                    <a:pt x="11" y="1215"/>
                  </a:lnTo>
                  <a:lnTo>
                    <a:pt x="19" y="1198"/>
                  </a:lnTo>
                  <a:lnTo>
                    <a:pt x="26" y="1185"/>
                  </a:lnTo>
                  <a:lnTo>
                    <a:pt x="34" y="1170"/>
                  </a:lnTo>
                  <a:lnTo>
                    <a:pt x="45" y="1157"/>
                  </a:lnTo>
                  <a:lnTo>
                    <a:pt x="54" y="1144"/>
                  </a:lnTo>
                  <a:lnTo>
                    <a:pt x="67" y="1131"/>
                  </a:lnTo>
                  <a:lnTo>
                    <a:pt x="78" y="1120"/>
                  </a:lnTo>
                  <a:lnTo>
                    <a:pt x="93" y="1108"/>
                  </a:lnTo>
                  <a:lnTo>
                    <a:pt x="108" y="1099"/>
                  </a:lnTo>
                  <a:lnTo>
                    <a:pt x="123" y="1092"/>
                  </a:lnTo>
                  <a:lnTo>
                    <a:pt x="138" y="1084"/>
                  </a:lnTo>
                  <a:lnTo>
                    <a:pt x="155" y="1078"/>
                  </a:lnTo>
                  <a:lnTo>
                    <a:pt x="173" y="1073"/>
                  </a:lnTo>
                  <a:lnTo>
                    <a:pt x="192" y="1069"/>
                  </a:lnTo>
                  <a:lnTo>
                    <a:pt x="211" y="1069"/>
                  </a:lnTo>
                  <a:lnTo>
                    <a:pt x="229" y="1069"/>
                  </a:lnTo>
                  <a:lnTo>
                    <a:pt x="248" y="1071"/>
                  </a:lnTo>
                  <a:lnTo>
                    <a:pt x="269" y="1075"/>
                  </a:lnTo>
                  <a:lnTo>
                    <a:pt x="289" y="1080"/>
                  </a:lnTo>
                  <a:lnTo>
                    <a:pt x="310" y="1088"/>
                  </a:lnTo>
                  <a:lnTo>
                    <a:pt x="446" y="10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80" name="Freeform 321"/>
            <p:cNvSpPr>
              <a:spLocks/>
            </p:cNvSpPr>
            <p:nvPr/>
          </p:nvSpPr>
          <p:spPr bwMode="auto">
            <a:xfrm>
              <a:off x="8406872" y="4892916"/>
              <a:ext cx="73502" cy="113496"/>
            </a:xfrm>
            <a:custGeom>
              <a:avLst/>
              <a:gdLst>
                <a:gd name="T0" fmla="*/ 54 w 134"/>
                <a:gd name="T1" fmla="*/ 209 h 209"/>
                <a:gd name="T2" fmla="*/ 54 w 134"/>
                <a:gd name="T3" fmla="*/ 209 h 209"/>
                <a:gd name="T4" fmla="*/ 67 w 134"/>
                <a:gd name="T5" fmla="*/ 209 h 209"/>
                <a:gd name="T6" fmla="*/ 80 w 134"/>
                <a:gd name="T7" fmla="*/ 207 h 209"/>
                <a:gd name="T8" fmla="*/ 91 w 134"/>
                <a:gd name="T9" fmla="*/ 201 h 209"/>
                <a:gd name="T10" fmla="*/ 101 w 134"/>
                <a:gd name="T11" fmla="*/ 196 h 209"/>
                <a:gd name="T12" fmla="*/ 110 w 134"/>
                <a:gd name="T13" fmla="*/ 186 h 209"/>
                <a:gd name="T14" fmla="*/ 117 w 134"/>
                <a:gd name="T15" fmla="*/ 175 h 209"/>
                <a:gd name="T16" fmla="*/ 121 w 134"/>
                <a:gd name="T17" fmla="*/ 164 h 209"/>
                <a:gd name="T18" fmla="*/ 125 w 134"/>
                <a:gd name="T19" fmla="*/ 151 h 209"/>
                <a:gd name="T20" fmla="*/ 134 w 134"/>
                <a:gd name="T21" fmla="*/ 73 h 209"/>
                <a:gd name="T22" fmla="*/ 134 w 134"/>
                <a:gd name="T23" fmla="*/ 73 h 209"/>
                <a:gd name="T24" fmla="*/ 134 w 134"/>
                <a:gd name="T25" fmla="*/ 60 h 209"/>
                <a:gd name="T26" fmla="*/ 132 w 134"/>
                <a:gd name="T27" fmla="*/ 46 h 209"/>
                <a:gd name="T28" fmla="*/ 129 w 134"/>
                <a:gd name="T29" fmla="*/ 35 h 209"/>
                <a:gd name="T30" fmla="*/ 123 w 134"/>
                <a:gd name="T31" fmla="*/ 24 h 209"/>
                <a:gd name="T32" fmla="*/ 114 w 134"/>
                <a:gd name="T33" fmla="*/ 15 h 209"/>
                <a:gd name="T34" fmla="*/ 104 w 134"/>
                <a:gd name="T35" fmla="*/ 9 h 209"/>
                <a:gd name="T36" fmla="*/ 93 w 134"/>
                <a:gd name="T37" fmla="*/ 4 h 209"/>
                <a:gd name="T38" fmla="*/ 80 w 134"/>
                <a:gd name="T39" fmla="*/ 0 h 209"/>
                <a:gd name="T40" fmla="*/ 80 w 134"/>
                <a:gd name="T41" fmla="*/ 0 h 209"/>
                <a:gd name="T42" fmla="*/ 67 w 134"/>
                <a:gd name="T43" fmla="*/ 0 h 209"/>
                <a:gd name="T44" fmla="*/ 56 w 134"/>
                <a:gd name="T45" fmla="*/ 2 h 209"/>
                <a:gd name="T46" fmla="*/ 45 w 134"/>
                <a:gd name="T47" fmla="*/ 7 h 209"/>
                <a:gd name="T48" fmla="*/ 33 w 134"/>
                <a:gd name="T49" fmla="*/ 13 h 209"/>
                <a:gd name="T50" fmla="*/ 26 w 134"/>
                <a:gd name="T51" fmla="*/ 22 h 209"/>
                <a:gd name="T52" fmla="*/ 19 w 134"/>
                <a:gd name="T53" fmla="*/ 32 h 209"/>
                <a:gd name="T54" fmla="*/ 13 w 134"/>
                <a:gd name="T55" fmla="*/ 45 h 209"/>
                <a:gd name="T56" fmla="*/ 11 w 134"/>
                <a:gd name="T57" fmla="*/ 58 h 209"/>
                <a:gd name="T58" fmla="*/ 0 w 134"/>
                <a:gd name="T59" fmla="*/ 136 h 209"/>
                <a:gd name="T60" fmla="*/ 0 w 134"/>
                <a:gd name="T61" fmla="*/ 136 h 209"/>
                <a:gd name="T62" fmla="*/ 0 w 134"/>
                <a:gd name="T63" fmla="*/ 149 h 209"/>
                <a:gd name="T64" fmla="*/ 2 w 134"/>
                <a:gd name="T65" fmla="*/ 162 h 209"/>
                <a:gd name="T66" fmla="*/ 5 w 134"/>
                <a:gd name="T67" fmla="*/ 173 h 209"/>
                <a:gd name="T68" fmla="*/ 13 w 134"/>
                <a:gd name="T69" fmla="*/ 185 h 209"/>
                <a:gd name="T70" fmla="*/ 20 w 134"/>
                <a:gd name="T71" fmla="*/ 192 h 209"/>
                <a:gd name="T72" fmla="*/ 30 w 134"/>
                <a:gd name="T73" fmla="*/ 199 h 209"/>
                <a:gd name="T74" fmla="*/ 41 w 134"/>
                <a:gd name="T75" fmla="*/ 205 h 209"/>
                <a:gd name="T76" fmla="*/ 54 w 134"/>
                <a:gd name="T77" fmla="*/ 209 h 209"/>
                <a:gd name="T78" fmla="*/ 54 w 134"/>
                <a:gd name="T7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4" h="209">
                  <a:moveTo>
                    <a:pt x="54" y="209"/>
                  </a:moveTo>
                  <a:lnTo>
                    <a:pt x="54" y="209"/>
                  </a:lnTo>
                  <a:lnTo>
                    <a:pt x="67" y="209"/>
                  </a:lnTo>
                  <a:lnTo>
                    <a:pt x="80" y="207"/>
                  </a:lnTo>
                  <a:lnTo>
                    <a:pt x="91" y="201"/>
                  </a:lnTo>
                  <a:lnTo>
                    <a:pt x="101" y="196"/>
                  </a:lnTo>
                  <a:lnTo>
                    <a:pt x="110" y="186"/>
                  </a:lnTo>
                  <a:lnTo>
                    <a:pt x="117" y="175"/>
                  </a:lnTo>
                  <a:lnTo>
                    <a:pt x="121" y="164"/>
                  </a:lnTo>
                  <a:lnTo>
                    <a:pt x="125" y="151"/>
                  </a:lnTo>
                  <a:lnTo>
                    <a:pt x="134" y="73"/>
                  </a:lnTo>
                  <a:lnTo>
                    <a:pt x="134" y="73"/>
                  </a:lnTo>
                  <a:lnTo>
                    <a:pt x="134" y="60"/>
                  </a:lnTo>
                  <a:lnTo>
                    <a:pt x="132" y="46"/>
                  </a:lnTo>
                  <a:lnTo>
                    <a:pt x="129" y="35"/>
                  </a:lnTo>
                  <a:lnTo>
                    <a:pt x="123" y="24"/>
                  </a:lnTo>
                  <a:lnTo>
                    <a:pt x="114" y="15"/>
                  </a:lnTo>
                  <a:lnTo>
                    <a:pt x="104" y="9"/>
                  </a:lnTo>
                  <a:lnTo>
                    <a:pt x="93" y="4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7" y="0"/>
                  </a:lnTo>
                  <a:lnTo>
                    <a:pt x="56" y="2"/>
                  </a:lnTo>
                  <a:lnTo>
                    <a:pt x="45" y="7"/>
                  </a:lnTo>
                  <a:lnTo>
                    <a:pt x="33" y="13"/>
                  </a:lnTo>
                  <a:lnTo>
                    <a:pt x="26" y="22"/>
                  </a:lnTo>
                  <a:lnTo>
                    <a:pt x="19" y="32"/>
                  </a:lnTo>
                  <a:lnTo>
                    <a:pt x="13" y="45"/>
                  </a:lnTo>
                  <a:lnTo>
                    <a:pt x="11" y="58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49"/>
                  </a:lnTo>
                  <a:lnTo>
                    <a:pt x="2" y="162"/>
                  </a:lnTo>
                  <a:lnTo>
                    <a:pt x="5" y="173"/>
                  </a:lnTo>
                  <a:lnTo>
                    <a:pt x="13" y="185"/>
                  </a:lnTo>
                  <a:lnTo>
                    <a:pt x="20" y="192"/>
                  </a:lnTo>
                  <a:lnTo>
                    <a:pt x="30" y="199"/>
                  </a:lnTo>
                  <a:lnTo>
                    <a:pt x="41" y="205"/>
                  </a:lnTo>
                  <a:lnTo>
                    <a:pt x="54" y="209"/>
                  </a:lnTo>
                  <a:lnTo>
                    <a:pt x="54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81" name="Freeform 322"/>
            <p:cNvSpPr>
              <a:spLocks/>
            </p:cNvSpPr>
            <p:nvPr/>
          </p:nvSpPr>
          <p:spPr bwMode="auto">
            <a:xfrm>
              <a:off x="8164748" y="4857247"/>
              <a:ext cx="72421" cy="112415"/>
            </a:xfrm>
            <a:custGeom>
              <a:avLst/>
              <a:gdLst>
                <a:gd name="T0" fmla="*/ 80 w 135"/>
                <a:gd name="T1" fmla="*/ 0 h 209"/>
                <a:gd name="T2" fmla="*/ 80 w 135"/>
                <a:gd name="T3" fmla="*/ 0 h 209"/>
                <a:gd name="T4" fmla="*/ 67 w 135"/>
                <a:gd name="T5" fmla="*/ 0 h 209"/>
                <a:gd name="T6" fmla="*/ 56 w 135"/>
                <a:gd name="T7" fmla="*/ 1 h 209"/>
                <a:gd name="T8" fmla="*/ 43 w 135"/>
                <a:gd name="T9" fmla="*/ 7 h 209"/>
                <a:gd name="T10" fmla="*/ 34 w 135"/>
                <a:gd name="T11" fmla="*/ 13 h 209"/>
                <a:gd name="T12" fmla="*/ 24 w 135"/>
                <a:gd name="T13" fmla="*/ 22 h 209"/>
                <a:gd name="T14" fmla="*/ 19 w 135"/>
                <a:gd name="T15" fmla="*/ 31 h 209"/>
                <a:gd name="T16" fmla="*/ 13 w 135"/>
                <a:gd name="T17" fmla="*/ 44 h 209"/>
                <a:gd name="T18" fmla="*/ 11 w 135"/>
                <a:gd name="T19" fmla="*/ 56 h 209"/>
                <a:gd name="T20" fmla="*/ 0 w 135"/>
                <a:gd name="T21" fmla="*/ 136 h 209"/>
                <a:gd name="T22" fmla="*/ 0 w 135"/>
                <a:gd name="T23" fmla="*/ 136 h 209"/>
                <a:gd name="T24" fmla="*/ 0 w 135"/>
                <a:gd name="T25" fmla="*/ 149 h 209"/>
                <a:gd name="T26" fmla="*/ 2 w 135"/>
                <a:gd name="T27" fmla="*/ 162 h 209"/>
                <a:gd name="T28" fmla="*/ 6 w 135"/>
                <a:gd name="T29" fmla="*/ 173 h 209"/>
                <a:gd name="T30" fmla="*/ 13 w 135"/>
                <a:gd name="T31" fmla="*/ 184 h 209"/>
                <a:gd name="T32" fmla="*/ 21 w 135"/>
                <a:gd name="T33" fmla="*/ 192 h 209"/>
                <a:gd name="T34" fmla="*/ 30 w 135"/>
                <a:gd name="T35" fmla="*/ 199 h 209"/>
                <a:gd name="T36" fmla="*/ 41 w 135"/>
                <a:gd name="T37" fmla="*/ 205 h 209"/>
                <a:gd name="T38" fmla="*/ 54 w 135"/>
                <a:gd name="T39" fmla="*/ 209 h 209"/>
                <a:gd name="T40" fmla="*/ 54 w 135"/>
                <a:gd name="T41" fmla="*/ 209 h 209"/>
                <a:gd name="T42" fmla="*/ 67 w 135"/>
                <a:gd name="T43" fmla="*/ 209 h 209"/>
                <a:gd name="T44" fmla="*/ 80 w 135"/>
                <a:gd name="T45" fmla="*/ 207 h 209"/>
                <a:gd name="T46" fmla="*/ 92 w 135"/>
                <a:gd name="T47" fmla="*/ 201 h 209"/>
                <a:gd name="T48" fmla="*/ 101 w 135"/>
                <a:gd name="T49" fmla="*/ 194 h 209"/>
                <a:gd name="T50" fmla="*/ 110 w 135"/>
                <a:gd name="T51" fmla="*/ 186 h 209"/>
                <a:gd name="T52" fmla="*/ 118 w 135"/>
                <a:gd name="T53" fmla="*/ 175 h 209"/>
                <a:gd name="T54" fmla="*/ 121 w 135"/>
                <a:gd name="T55" fmla="*/ 164 h 209"/>
                <a:gd name="T56" fmla="*/ 125 w 135"/>
                <a:gd name="T57" fmla="*/ 151 h 209"/>
                <a:gd name="T58" fmla="*/ 135 w 135"/>
                <a:gd name="T59" fmla="*/ 72 h 209"/>
                <a:gd name="T60" fmla="*/ 135 w 135"/>
                <a:gd name="T61" fmla="*/ 72 h 209"/>
                <a:gd name="T62" fmla="*/ 135 w 135"/>
                <a:gd name="T63" fmla="*/ 59 h 209"/>
                <a:gd name="T64" fmla="*/ 133 w 135"/>
                <a:gd name="T65" fmla="*/ 46 h 209"/>
                <a:gd name="T66" fmla="*/ 129 w 135"/>
                <a:gd name="T67" fmla="*/ 35 h 209"/>
                <a:gd name="T68" fmla="*/ 123 w 135"/>
                <a:gd name="T69" fmla="*/ 24 h 209"/>
                <a:gd name="T70" fmla="*/ 114 w 135"/>
                <a:gd name="T71" fmla="*/ 15 h 209"/>
                <a:gd name="T72" fmla="*/ 105 w 135"/>
                <a:gd name="T73" fmla="*/ 7 h 209"/>
                <a:gd name="T74" fmla="*/ 93 w 135"/>
                <a:gd name="T75" fmla="*/ 3 h 209"/>
                <a:gd name="T76" fmla="*/ 80 w 135"/>
                <a:gd name="T77" fmla="*/ 0 h 209"/>
                <a:gd name="T78" fmla="*/ 80 w 135"/>
                <a:gd name="T7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5" h="209">
                  <a:moveTo>
                    <a:pt x="80" y="0"/>
                  </a:moveTo>
                  <a:lnTo>
                    <a:pt x="80" y="0"/>
                  </a:lnTo>
                  <a:lnTo>
                    <a:pt x="67" y="0"/>
                  </a:lnTo>
                  <a:lnTo>
                    <a:pt x="56" y="1"/>
                  </a:lnTo>
                  <a:lnTo>
                    <a:pt x="43" y="7"/>
                  </a:lnTo>
                  <a:lnTo>
                    <a:pt x="34" y="13"/>
                  </a:lnTo>
                  <a:lnTo>
                    <a:pt x="24" y="22"/>
                  </a:lnTo>
                  <a:lnTo>
                    <a:pt x="19" y="31"/>
                  </a:lnTo>
                  <a:lnTo>
                    <a:pt x="13" y="44"/>
                  </a:lnTo>
                  <a:lnTo>
                    <a:pt x="11" y="56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49"/>
                  </a:lnTo>
                  <a:lnTo>
                    <a:pt x="2" y="162"/>
                  </a:lnTo>
                  <a:lnTo>
                    <a:pt x="6" y="173"/>
                  </a:lnTo>
                  <a:lnTo>
                    <a:pt x="13" y="184"/>
                  </a:lnTo>
                  <a:lnTo>
                    <a:pt x="21" y="192"/>
                  </a:lnTo>
                  <a:lnTo>
                    <a:pt x="30" y="199"/>
                  </a:lnTo>
                  <a:lnTo>
                    <a:pt x="41" y="205"/>
                  </a:lnTo>
                  <a:lnTo>
                    <a:pt x="54" y="209"/>
                  </a:lnTo>
                  <a:lnTo>
                    <a:pt x="54" y="209"/>
                  </a:lnTo>
                  <a:lnTo>
                    <a:pt x="67" y="209"/>
                  </a:lnTo>
                  <a:lnTo>
                    <a:pt x="80" y="207"/>
                  </a:lnTo>
                  <a:lnTo>
                    <a:pt x="92" y="201"/>
                  </a:lnTo>
                  <a:lnTo>
                    <a:pt x="101" y="194"/>
                  </a:lnTo>
                  <a:lnTo>
                    <a:pt x="110" y="186"/>
                  </a:lnTo>
                  <a:lnTo>
                    <a:pt x="118" y="175"/>
                  </a:lnTo>
                  <a:lnTo>
                    <a:pt x="121" y="164"/>
                  </a:lnTo>
                  <a:lnTo>
                    <a:pt x="125" y="151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59"/>
                  </a:lnTo>
                  <a:lnTo>
                    <a:pt x="133" y="46"/>
                  </a:lnTo>
                  <a:lnTo>
                    <a:pt x="129" y="35"/>
                  </a:lnTo>
                  <a:lnTo>
                    <a:pt x="123" y="24"/>
                  </a:lnTo>
                  <a:lnTo>
                    <a:pt x="114" y="15"/>
                  </a:lnTo>
                  <a:lnTo>
                    <a:pt x="105" y="7"/>
                  </a:lnTo>
                  <a:lnTo>
                    <a:pt x="93" y="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82" name="Freeform 323"/>
            <p:cNvSpPr>
              <a:spLocks noEditPoints="1"/>
            </p:cNvSpPr>
            <p:nvPr/>
          </p:nvSpPr>
          <p:spPr bwMode="auto">
            <a:xfrm>
              <a:off x="8004773" y="4661601"/>
              <a:ext cx="703673" cy="939312"/>
            </a:xfrm>
            <a:custGeom>
              <a:avLst/>
              <a:gdLst>
                <a:gd name="T0" fmla="*/ 446 w 1303"/>
                <a:gd name="T1" fmla="*/ 1222 h 1739"/>
                <a:gd name="T2" fmla="*/ 487 w 1303"/>
                <a:gd name="T3" fmla="*/ 1106 h 1739"/>
                <a:gd name="T4" fmla="*/ 513 w 1303"/>
                <a:gd name="T5" fmla="*/ 1035 h 1739"/>
                <a:gd name="T6" fmla="*/ 312 w 1303"/>
                <a:gd name="T7" fmla="*/ 933 h 1739"/>
                <a:gd name="T8" fmla="*/ 176 w 1303"/>
                <a:gd name="T9" fmla="*/ 696 h 1739"/>
                <a:gd name="T10" fmla="*/ 215 w 1303"/>
                <a:gd name="T11" fmla="*/ 440 h 1739"/>
                <a:gd name="T12" fmla="*/ 431 w 1303"/>
                <a:gd name="T13" fmla="*/ 164 h 1739"/>
                <a:gd name="T14" fmla="*/ 607 w 1303"/>
                <a:gd name="T15" fmla="*/ 91 h 1739"/>
                <a:gd name="T16" fmla="*/ 767 w 1303"/>
                <a:gd name="T17" fmla="*/ 95 h 1739"/>
                <a:gd name="T18" fmla="*/ 952 w 1303"/>
                <a:gd name="T19" fmla="*/ 175 h 1739"/>
                <a:gd name="T20" fmla="*/ 1079 w 1303"/>
                <a:gd name="T21" fmla="*/ 306 h 1739"/>
                <a:gd name="T22" fmla="*/ 1161 w 1303"/>
                <a:gd name="T23" fmla="*/ 492 h 1739"/>
                <a:gd name="T24" fmla="*/ 1170 w 1303"/>
                <a:gd name="T25" fmla="*/ 696 h 1739"/>
                <a:gd name="T26" fmla="*/ 1081 w 1303"/>
                <a:gd name="T27" fmla="*/ 907 h 1739"/>
                <a:gd name="T28" fmla="*/ 855 w 1303"/>
                <a:gd name="T29" fmla="*/ 1035 h 1739"/>
                <a:gd name="T30" fmla="*/ 782 w 1303"/>
                <a:gd name="T31" fmla="*/ 1091 h 1739"/>
                <a:gd name="T32" fmla="*/ 1002 w 1303"/>
                <a:gd name="T33" fmla="*/ 1239 h 1739"/>
                <a:gd name="T34" fmla="*/ 892 w 1303"/>
                <a:gd name="T35" fmla="*/ 1338 h 1739"/>
                <a:gd name="T36" fmla="*/ 831 w 1303"/>
                <a:gd name="T37" fmla="*/ 1448 h 1739"/>
                <a:gd name="T38" fmla="*/ 840 w 1303"/>
                <a:gd name="T39" fmla="*/ 1601 h 1739"/>
                <a:gd name="T40" fmla="*/ 945 w 1303"/>
                <a:gd name="T41" fmla="*/ 1707 h 1739"/>
                <a:gd name="T42" fmla="*/ 1139 w 1303"/>
                <a:gd name="T43" fmla="*/ 1731 h 1739"/>
                <a:gd name="T44" fmla="*/ 1252 w 1303"/>
                <a:gd name="T45" fmla="*/ 1653 h 1739"/>
                <a:gd name="T46" fmla="*/ 1301 w 1303"/>
                <a:gd name="T47" fmla="*/ 1451 h 1739"/>
                <a:gd name="T48" fmla="*/ 1180 w 1303"/>
                <a:gd name="T49" fmla="*/ 1278 h 1739"/>
                <a:gd name="T50" fmla="*/ 995 w 1303"/>
                <a:gd name="T51" fmla="*/ 1130 h 1739"/>
                <a:gd name="T52" fmla="*/ 1111 w 1303"/>
                <a:gd name="T53" fmla="*/ 998 h 1739"/>
                <a:gd name="T54" fmla="*/ 1241 w 1303"/>
                <a:gd name="T55" fmla="*/ 778 h 1739"/>
                <a:gd name="T56" fmla="*/ 1260 w 1303"/>
                <a:gd name="T57" fmla="*/ 561 h 1739"/>
                <a:gd name="T58" fmla="*/ 1195 w 1303"/>
                <a:gd name="T59" fmla="*/ 334 h 1739"/>
                <a:gd name="T60" fmla="*/ 1071 w 1303"/>
                <a:gd name="T61" fmla="*/ 162 h 1739"/>
                <a:gd name="T62" fmla="*/ 872 w 1303"/>
                <a:gd name="T63" fmla="*/ 35 h 1739"/>
                <a:gd name="T64" fmla="*/ 680 w 1303"/>
                <a:gd name="T65" fmla="*/ 0 h 1739"/>
                <a:gd name="T66" fmla="*/ 459 w 1303"/>
                <a:gd name="T67" fmla="*/ 48 h 1739"/>
                <a:gd name="T68" fmla="*/ 282 w 1303"/>
                <a:gd name="T69" fmla="*/ 177 h 1739"/>
                <a:gd name="T70" fmla="*/ 103 w 1303"/>
                <a:gd name="T71" fmla="*/ 511 h 1739"/>
                <a:gd name="T72" fmla="*/ 112 w 1303"/>
                <a:gd name="T73" fmla="*/ 802 h 1739"/>
                <a:gd name="T74" fmla="*/ 310 w 1303"/>
                <a:gd name="T75" fmla="*/ 1033 h 1739"/>
                <a:gd name="T76" fmla="*/ 273 w 1303"/>
                <a:gd name="T77" fmla="*/ 1080 h 1739"/>
                <a:gd name="T78" fmla="*/ 109 w 1303"/>
                <a:gd name="T79" fmla="*/ 1121 h 1739"/>
                <a:gd name="T80" fmla="*/ 4 w 1303"/>
                <a:gd name="T81" fmla="*/ 1274 h 1739"/>
                <a:gd name="T82" fmla="*/ 21 w 1303"/>
                <a:gd name="T83" fmla="*/ 1422 h 1739"/>
                <a:gd name="T84" fmla="*/ 120 w 1303"/>
                <a:gd name="T85" fmla="*/ 1519 h 1739"/>
                <a:gd name="T86" fmla="*/ 314 w 1303"/>
                <a:gd name="T87" fmla="*/ 1513 h 1739"/>
                <a:gd name="T88" fmla="*/ 437 w 1303"/>
                <a:gd name="T89" fmla="*/ 1394 h 1739"/>
                <a:gd name="T90" fmla="*/ 280 w 1303"/>
                <a:gd name="T91" fmla="*/ 1427 h 1739"/>
                <a:gd name="T92" fmla="*/ 165 w 1303"/>
                <a:gd name="T93" fmla="*/ 1438 h 1739"/>
                <a:gd name="T94" fmla="*/ 97 w 1303"/>
                <a:gd name="T95" fmla="*/ 1373 h 1739"/>
                <a:gd name="T96" fmla="*/ 133 w 1303"/>
                <a:gd name="T97" fmla="*/ 1216 h 1739"/>
                <a:gd name="T98" fmla="*/ 260 w 1303"/>
                <a:gd name="T99" fmla="*/ 1166 h 1739"/>
                <a:gd name="T100" fmla="*/ 347 w 1303"/>
                <a:gd name="T101" fmla="*/ 1216 h 1739"/>
                <a:gd name="T102" fmla="*/ 360 w 1303"/>
                <a:gd name="T103" fmla="*/ 1354 h 1739"/>
                <a:gd name="T104" fmla="*/ 933 w 1303"/>
                <a:gd name="T105" fmla="*/ 1590 h 1739"/>
                <a:gd name="T106" fmla="*/ 920 w 1303"/>
                <a:gd name="T107" fmla="*/ 1453 h 1739"/>
                <a:gd name="T108" fmla="*/ 1015 w 1303"/>
                <a:gd name="T109" fmla="*/ 1353 h 1739"/>
                <a:gd name="T110" fmla="*/ 1148 w 1303"/>
                <a:gd name="T111" fmla="*/ 1358 h 1739"/>
                <a:gd name="T112" fmla="*/ 1215 w 1303"/>
                <a:gd name="T113" fmla="*/ 1442 h 1739"/>
                <a:gd name="T114" fmla="*/ 1195 w 1303"/>
                <a:gd name="T115" fmla="*/ 1586 h 1739"/>
                <a:gd name="T116" fmla="*/ 1118 w 1303"/>
                <a:gd name="T117" fmla="*/ 1647 h 1739"/>
                <a:gd name="T118" fmla="*/ 1006 w 1303"/>
                <a:gd name="T119" fmla="*/ 1642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03" h="1739">
                  <a:moveTo>
                    <a:pt x="437" y="1394"/>
                  </a:moveTo>
                  <a:lnTo>
                    <a:pt x="437" y="1394"/>
                  </a:lnTo>
                  <a:lnTo>
                    <a:pt x="448" y="1366"/>
                  </a:lnTo>
                  <a:lnTo>
                    <a:pt x="456" y="1338"/>
                  </a:lnTo>
                  <a:lnTo>
                    <a:pt x="459" y="1308"/>
                  </a:lnTo>
                  <a:lnTo>
                    <a:pt x="459" y="1280"/>
                  </a:lnTo>
                  <a:lnTo>
                    <a:pt x="454" y="1252"/>
                  </a:lnTo>
                  <a:lnTo>
                    <a:pt x="446" y="1222"/>
                  </a:lnTo>
                  <a:lnTo>
                    <a:pt x="435" y="1194"/>
                  </a:lnTo>
                  <a:lnTo>
                    <a:pt x="418" y="1168"/>
                  </a:lnTo>
                  <a:lnTo>
                    <a:pt x="418" y="1168"/>
                  </a:lnTo>
                  <a:lnTo>
                    <a:pt x="411" y="1158"/>
                  </a:lnTo>
                  <a:lnTo>
                    <a:pt x="411" y="1158"/>
                  </a:lnTo>
                  <a:lnTo>
                    <a:pt x="439" y="1142"/>
                  </a:lnTo>
                  <a:lnTo>
                    <a:pt x="463" y="1125"/>
                  </a:lnTo>
                  <a:lnTo>
                    <a:pt x="487" y="1106"/>
                  </a:lnTo>
                  <a:lnTo>
                    <a:pt x="508" y="1086"/>
                  </a:lnTo>
                  <a:lnTo>
                    <a:pt x="508" y="1086"/>
                  </a:lnTo>
                  <a:lnTo>
                    <a:pt x="515" y="1078"/>
                  </a:lnTo>
                  <a:lnTo>
                    <a:pt x="519" y="1067"/>
                  </a:lnTo>
                  <a:lnTo>
                    <a:pt x="519" y="1056"/>
                  </a:lnTo>
                  <a:lnTo>
                    <a:pt x="519" y="1046"/>
                  </a:lnTo>
                  <a:lnTo>
                    <a:pt x="519" y="1046"/>
                  </a:lnTo>
                  <a:lnTo>
                    <a:pt x="513" y="1035"/>
                  </a:lnTo>
                  <a:lnTo>
                    <a:pt x="508" y="1028"/>
                  </a:lnTo>
                  <a:lnTo>
                    <a:pt x="499" y="1020"/>
                  </a:lnTo>
                  <a:lnTo>
                    <a:pt x="489" y="1017"/>
                  </a:lnTo>
                  <a:lnTo>
                    <a:pt x="489" y="1017"/>
                  </a:lnTo>
                  <a:lnTo>
                    <a:pt x="437" y="998"/>
                  </a:lnTo>
                  <a:lnTo>
                    <a:pt x="388" y="979"/>
                  </a:lnTo>
                  <a:lnTo>
                    <a:pt x="347" y="957"/>
                  </a:lnTo>
                  <a:lnTo>
                    <a:pt x="312" y="933"/>
                  </a:lnTo>
                  <a:lnTo>
                    <a:pt x="280" y="907"/>
                  </a:lnTo>
                  <a:lnTo>
                    <a:pt x="254" y="879"/>
                  </a:lnTo>
                  <a:lnTo>
                    <a:pt x="232" y="851"/>
                  </a:lnTo>
                  <a:lnTo>
                    <a:pt x="215" y="821"/>
                  </a:lnTo>
                  <a:lnTo>
                    <a:pt x="200" y="791"/>
                  </a:lnTo>
                  <a:lnTo>
                    <a:pt x="189" y="759"/>
                  </a:lnTo>
                  <a:lnTo>
                    <a:pt x="181" y="727"/>
                  </a:lnTo>
                  <a:lnTo>
                    <a:pt x="176" y="696"/>
                  </a:lnTo>
                  <a:lnTo>
                    <a:pt x="174" y="664"/>
                  </a:lnTo>
                  <a:lnTo>
                    <a:pt x="174" y="634"/>
                  </a:lnTo>
                  <a:lnTo>
                    <a:pt x="176" y="604"/>
                  </a:lnTo>
                  <a:lnTo>
                    <a:pt x="178" y="574"/>
                  </a:lnTo>
                  <a:lnTo>
                    <a:pt x="178" y="574"/>
                  </a:lnTo>
                  <a:lnTo>
                    <a:pt x="187" y="530"/>
                  </a:lnTo>
                  <a:lnTo>
                    <a:pt x="198" y="485"/>
                  </a:lnTo>
                  <a:lnTo>
                    <a:pt x="215" y="440"/>
                  </a:lnTo>
                  <a:lnTo>
                    <a:pt x="234" y="397"/>
                  </a:lnTo>
                  <a:lnTo>
                    <a:pt x="256" y="354"/>
                  </a:lnTo>
                  <a:lnTo>
                    <a:pt x="280" y="315"/>
                  </a:lnTo>
                  <a:lnTo>
                    <a:pt x="310" y="276"/>
                  </a:lnTo>
                  <a:lnTo>
                    <a:pt x="340" y="240"/>
                  </a:lnTo>
                  <a:lnTo>
                    <a:pt x="375" y="207"/>
                  </a:lnTo>
                  <a:lnTo>
                    <a:pt x="411" y="177"/>
                  </a:lnTo>
                  <a:lnTo>
                    <a:pt x="431" y="164"/>
                  </a:lnTo>
                  <a:lnTo>
                    <a:pt x="450" y="151"/>
                  </a:lnTo>
                  <a:lnTo>
                    <a:pt x="471" y="140"/>
                  </a:lnTo>
                  <a:lnTo>
                    <a:pt x="493" y="128"/>
                  </a:lnTo>
                  <a:lnTo>
                    <a:pt x="513" y="119"/>
                  </a:lnTo>
                  <a:lnTo>
                    <a:pt x="536" y="110"/>
                  </a:lnTo>
                  <a:lnTo>
                    <a:pt x="560" y="102"/>
                  </a:lnTo>
                  <a:lnTo>
                    <a:pt x="583" y="97"/>
                  </a:lnTo>
                  <a:lnTo>
                    <a:pt x="607" y="91"/>
                  </a:lnTo>
                  <a:lnTo>
                    <a:pt x="631" y="89"/>
                  </a:lnTo>
                  <a:lnTo>
                    <a:pt x="655" y="85"/>
                  </a:lnTo>
                  <a:lnTo>
                    <a:pt x="680" y="85"/>
                  </a:lnTo>
                  <a:lnTo>
                    <a:pt x="680" y="85"/>
                  </a:lnTo>
                  <a:lnTo>
                    <a:pt x="711" y="87"/>
                  </a:lnTo>
                  <a:lnTo>
                    <a:pt x="743" y="89"/>
                  </a:lnTo>
                  <a:lnTo>
                    <a:pt x="743" y="89"/>
                  </a:lnTo>
                  <a:lnTo>
                    <a:pt x="767" y="95"/>
                  </a:lnTo>
                  <a:lnTo>
                    <a:pt x="793" y="100"/>
                  </a:lnTo>
                  <a:lnTo>
                    <a:pt x="818" y="108"/>
                  </a:lnTo>
                  <a:lnTo>
                    <a:pt x="842" y="115"/>
                  </a:lnTo>
                  <a:lnTo>
                    <a:pt x="864" y="125"/>
                  </a:lnTo>
                  <a:lnTo>
                    <a:pt x="887" y="136"/>
                  </a:lnTo>
                  <a:lnTo>
                    <a:pt x="909" y="147"/>
                  </a:lnTo>
                  <a:lnTo>
                    <a:pt x="931" y="160"/>
                  </a:lnTo>
                  <a:lnTo>
                    <a:pt x="952" y="175"/>
                  </a:lnTo>
                  <a:lnTo>
                    <a:pt x="972" y="190"/>
                  </a:lnTo>
                  <a:lnTo>
                    <a:pt x="993" y="207"/>
                  </a:lnTo>
                  <a:lnTo>
                    <a:pt x="1012" y="224"/>
                  </a:lnTo>
                  <a:lnTo>
                    <a:pt x="1030" y="242"/>
                  </a:lnTo>
                  <a:lnTo>
                    <a:pt x="1047" y="263"/>
                  </a:lnTo>
                  <a:lnTo>
                    <a:pt x="1064" y="283"/>
                  </a:lnTo>
                  <a:lnTo>
                    <a:pt x="1079" y="306"/>
                  </a:lnTo>
                  <a:lnTo>
                    <a:pt x="1079" y="306"/>
                  </a:lnTo>
                  <a:lnTo>
                    <a:pt x="1094" y="326"/>
                  </a:lnTo>
                  <a:lnTo>
                    <a:pt x="1107" y="349"/>
                  </a:lnTo>
                  <a:lnTo>
                    <a:pt x="1118" y="371"/>
                  </a:lnTo>
                  <a:lnTo>
                    <a:pt x="1129" y="395"/>
                  </a:lnTo>
                  <a:lnTo>
                    <a:pt x="1139" y="419"/>
                  </a:lnTo>
                  <a:lnTo>
                    <a:pt x="1148" y="444"/>
                  </a:lnTo>
                  <a:lnTo>
                    <a:pt x="1155" y="468"/>
                  </a:lnTo>
                  <a:lnTo>
                    <a:pt x="1161" y="492"/>
                  </a:lnTo>
                  <a:lnTo>
                    <a:pt x="1167" y="518"/>
                  </a:lnTo>
                  <a:lnTo>
                    <a:pt x="1170" y="543"/>
                  </a:lnTo>
                  <a:lnTo>
                    <a:pt x="1174" y="569"/>
                  </a:lnTo>
                  <a:lnTo>
                    <a:pt x="1176" y="595"/>
                  </a:lnTo>
                  <a:lnTo>
                    <a:pt x="1176" y="621"/>
                  </a:lnTo>
                  <a:lnTo>
                    <a:pt x="1176" y="645"/>
                  </a:lnTo>
                  <a:lnTo>
                    <a:pt x="1174" y="671"/>
                  </a:lnTo>
                  <a:lnTo>
                    <a:pt x="1170" y="696"/>
                  </a:lnTo>
                  <a:lnTo>
                    <a:pt x="1170" y="696"/>
                  </a:lnTo>
                  <a:lnTo>
                    <a:pt x="1165" y="731"/>
                  </a:lnTo>
                  <a:lnTo>
                    <a:pt x="1155" y="765"/>
                  </a:lnTo>
                  <a:lnTo>
                    <a:pt x="1146" y="796"/>
                  </a:lnTo>
                  <a:lnTo>
                    <a:pt x="1133" y="826"/>
                  </a:lnTo>
                  <a:lnTo>
                    <a:pt x="1118" y="856"/>
                  </a:lnTo>
                  <a:lnTo>
                    <a:pt x="1099" y="882"/>
                  </a:lnTo>
                  <a:lnTo>
                    <a:pt x="1081" y="907"/>
                  </a:lnTo>
                  <a:lnTo>
                    <a:pt x="1058" y="929"/>
                  </a:lnTo>
                  <a:lnTo>
                    <a:pt x="1036" y="951"/>
                  </a:lnTo>
                  <a:lnTo>
                    <a:pt x="1010" y="970"/>
                  </a:lnTo>
                  <a:lnTo>
                    <a:pt x="984" y="987"/>
                  </a:lnTo>
                  <a:lnTo>
                    <a:pt x="954" y="1002"/>
                  </a:lnTo>
                  <a:lnTo>
                    <a:pt x="922" y="1015"/>
                  </a:lnTo>
                  <a:lnTo>
                    <a:pt x="889" y="1026"/>
                  </a:lnTo>
                  <a:lnTo>
                    <a:pt x="855" y="1035"/>
                  </a:lnTo>
                  <a:lnTo>
                    <a:pt x="818" y="1043"/>
                  </a:lnTo>
                  <a:lnTo>
                    <a:pt x="818" y="1043"/>
                  </a:lnTo>
                  <a:lnTo>
                    <a:pt x="805" y="1046"/>
                  </a:lnTo>
                  <a:lnTo>
                    <a:pt x="793" y="1054"/>
                  </a:lnTo>
                  <a:lnTo>
                    <a:pt x="786" y="1065"/>
                  </a:lnTo>
                  <a:lnTo>
                    <a:pt x="782" y="1078"/>
                  </a:lnTo>
                  <a:lnTo>
                    <a:pt x="782" y="1078"/>
                  </a:lnTo>
                  <a:lnTo>
                    <a:pt x="782" y="1091"/>
                  </a:lnTo>
                  <a:lnTo>
                    <a:pt x="786" y="1104"/>
                  </a:lnTo>
                  <a:lnTo>
                    <a:pt x="793" y="1116"/>
                  </a:lnTo>
                  <a:lnTo>
                    <a:pt x="805" y="1123"/>
                  </a:lnTo>
                  <a:lnTo>
                    <a:pt x="805" y="1123"/>
                  </a:lnTo>
                  <a:lnTo>
                    <a:pt x="853" y="1147"/>
                  </a:lnTo>
                  <a:lnTo>
                    <a:pt x="911" y="1179"/>
                  </a:lnTo>
                  <a:lnTo>
                    <a:pt x="971" y="1218"/>
                  </a:lnTo>
                  <a:lnTo>
                    <a:pt x="1002" y="1239"/>
                  </a:lnTo>
                  <a:lnTo>
                    <a:pt x="1030" y="1259"/>
                  </a:lnTo>
                  <a:lnTo>
                    <a:pt x="1030" y="1259"/>
                  </a:lnTo>
                  <a:lnTo>
                    <a:pt x="1000" y="1267"/>
                  </a:lnTo>
                  <a:lnTo>
                    <a:pt x="972" y="1278"/>
                  </a:lnTo>
                  <a:lnTo>
                    <a:pt x="945" y="1295"/>
                  </a:lnTo>
                  <a:lnTo>
                    <a:pt x="918" y="1313"/>
                  </a:lnTo>
                  <a:lnTo>
                    <a:pt x="918" y="1313"/>
                  </a:lnTo>
                  <a:lnTo>
                    <a:pt x="892" y="1338"/>
                  </a:lnTo>
                  <a:lnTo>
                    <a:pt x="881" y="1351"/>
                  </a:lnTo>
                  <a:lnTo>
                    <a:pt x="870" y="1364"/>
                  </a:lnTo>
                  <a:lnTo>
                    <a:pt x="861" y="1377"/>
                  </a:lnTo>
                  <a:lnTo>
                    <a:pt x="851" y="1392"/>
                  </a:lnTo>
                  <a:lnTo>
                    <a:pt x="844" y="1409"/>
                  </a:lnTo>
                  <a:lnTo>
                    <a:pt x="836" y="1427"/>
                  </a:lnTo>
                  <a:lnTo>
                    <a:pt x="836" y="1427"/>
                  </a:lnTo>
                  <a:lnTo>
                    <a:pt x="831" y="1448"/>
                  </a:lnTo>
                  <a:lnTo>
                    <a:pt x="827" y="1470"/>
                  </a:lnTo>
                  <a:lnTo>
                    <a:pt x="823" y="1493"/>
                  </a:lnTo>
                  <a:lnTo>
                    <a:pt x="823" y="1513"/>
                  </a:lnTo>
                  <a:lnTo>
                    <a:pt x="825" y="1535"/>
                  </a:lnTo>
                  <a:lnTo>
                    <a:pt x="829" y="1558"/>
                  </a:lnTo>
                  <a:lnTo>
                    <a:pt x="834" y="1580"/>
                  </a:lnTo>
                  <a:lnTo>
                    <a:pt x="840" y="1601"/>
                  </a:lnTo>
                  <a:lnTo>
                    <a:pt x="840" y="1601"/>
                  </a:lnTo>
                  <a:lnTo>
                    <a:pt x="844" y="1606"/>
                  </a:lnTo>
                  <a:lnTo>
                    <a:pt x="851" y="1623"/>
                  </a:lnTo>
                  <a:lnTo>
                    <a:pt x="868" y="1644"/>
                  </a:lnTo>
                  <a:lnTo>
                    <a:pt x="877" y="1657"/>
                  </a:lnTo>
                  <a:lnTo>
                    <a:pt x="890" y="1670"/>
                  </a:lnTo>
                  <a:lnTo>
                    <a:pt x="907" y="1683"/>
                  </a:lnTo>
                  <a:lnTo>
                    <a:pt x="924" y="1696"/>
                  </a:lnTo>
                  <a:lnTo>
                    <a:pt x="945" y="1707"/>
                  </a:lnTo>
                  <a:lnTo>
                    <a:pt x="969" y="1716"/>
                  </a:lnTo>
                  <a:lnTo>
                    <a:pt x="995" y="1726"/>
                  </a:lnTo>
                  <a:lnTo>
                    <a:pt x="1025" y="1733"/>
                  </a:lnTo>
                  <a:lnTo>
                    <a:pt x="1058" y="1737"/>
                  </a:lnTo>
                  <a:lnTo>
                    <a:pt x="1096" y="1739"/>
                  </a:lnTo>
                  <a:lnTo>
                    <a:pt x="1096" y="1739"/>
                  </a:lnTo>
                  <a:lnTo>
                    <a:pt x="1118" y="1737"/>
                  </a:lnTo>
                  <a:lnTo>
                    <a:pt x="1139" y="1731"/>
                  </a:lnTo>
                  <a:lnTo>
                    <a:pt x="1157" y="1726"/>
                  </a:lnTo>
                  <a:lnTo>
                    <a:pt x="1176" y="1718"/>
                  </a:lnTo>
                  <a:lnTo>
                    <a:pt x="1191" y="1711"/>
                  </a:lnTo>
                  <a:lnTo>
                    <a:pt x="1208" y="1700"/>
                  </a:lnTo>
                  <a:lnTo>
                    <a:pt x="1221" y="1687"/>
                  </a:lnTo>
                  <a:lnTo>
                    <a:pt x="1236" y="1674"/>
                  </a:lnTo>
                  <a:lnTo>
                    <a:pt x="1236" y="1674"/>
                  </a:lnTo>
                  <a:lnTo>
                    <a:pt x="1252" y="1653"/>
                  </a:lnTo>
                  <a:lnTo>
                    <a:pt x="1267" y="1631"/>
                  </a:lnTo>
                  <a:lnTo>
                    <a:pt x="1279" y="1604"/>
                  </a:lnTo>
                  <a:lnTo>
                    <a:pt x="1290" y="1578"/>
                  </a:lnTo>
                  <a:lnTo>
                    <a:pt x="1295" y="1548"/>
                  </a:lnTo>
                  <a:lnTo>
                    <a:pt x="1301" y="1519"/>
                  </a:lnTo>
                  <a:lnTo>
                    <a:pt x="1303" y="1485"/>
                  </a:lnTo>
                  <a:lnTo>
                    <a:pt x="1301" y="1451"/>
                  </a:lnTo>
                  <a:lnTo>
                    <a:pt x="1301" y="1451"/>
                  </a:lnTo>
                  <a:lnTo>
                    <a:pt x="1299" y="1423"/>
                  </a:lnTo>
                  <a:lnTo>
                    <a:pt x="1290" y="1397"/>
                  </a:lnTo>
                  <a:lnTo>
                    <a:pt x="1279" y="1371"/>
                  </a:lnTo>
                  <a:lnTo>
                    <a:pt x="1265" y="1349"/>
                  </a:lnTo>
                  <a:lnTo>
                    <a:pt x="1247" y="1326"/>
                  </a:lnTo>
                  <a:lnTo>
                    <a:pt x="1228" y="1308"/>
                  </a:lnTo>
                  <a:lnTo>
                    <a:pt x="1204" y="1291"/>
                  </a:lnTo>
                  <a:lnTo>
                    <a:pt x="1180" y="1278"/>
                  </a:lnTo>
                  <a:lnTo>
                    <a:pt x="1180" y="1278"/>
                  </a:lnTo>
                  <a:lnTo>
                    <a:pt x="1163" y="1259"/>
                  </a:lnTo>
                  <a:lnTo>
                    <a:pt x="1144" y="1241"/>
                  </a:lnTo>
                  <a:lnTo>
                    <a:pt x="1144" y="1241"/>
                  </a:lnTo>
                  <a:lnTo>
                    <a:pt x="1122" y="1222"/>
                  </a:lnTo>
                  <a:lnTo>
                    <a:pt x="1098" y="1201"/>
                  </a:lnTo>
                  <a:lnTo>
                    <a:pt x="1047" y="1164"/>
                  </a:lnTo>
                  <a:lnTo>
                    <a:pt x="995" y="1130"/>
                  </a:lnTo>
                  <a:lnTo>
                    <a:pt x="943" y="1099"/>
                  </a:lnTo>
                  <a:lnTo>
                    <a:pt x="943" y="1099"/>
                  </a:lnTo>
                  <a:lnTo>
                    <a:pt x="974" y="1088"/>
                  </a:lnTo>
                  <a:lnTo>
                    <a:pt x="1004" y="1073"/>
                  </a:lnTo>
                  <a:lnTo>
                    <a:pt x="1034" y="1056"/>
                  </a:lnTo>
                  <a:lnTo>
                    <a:pt x="1062" y="1039"/>
                  </a:lnTo>
                  <a:lnTo>
                    <a:pt x="1086" y="1020"/>
                  </a:lnTo>
                  <a:lnTo>
                    <a:pt x="1111" y="998"/>
                  </a:lnTo>
                  <a:lnTo>
                    <a:pt x="1133" y="976"/>
                  </a:lnTo>
                  <a:lnTo>
                    <a:pt x="1155" y="953"/>
                  </a:lnTo>
                  <a:lnTo>
                    <a:pt x="1174" y="927"/>
                  </a:lnTo>
                  <a:lnTo>
                    <a:pt x="1191" y="899"/>
                  </a:lnTo>
                  <a:lnTo>
                    <a:pt x="1206" y="871"/>
                  </a:lnTo>
                  <a:lnTo>
                    <a:pt x="1221" y="841"/>
                  </a:lnTo>
                  <a:lnTo>
                    <a:pt x="1232" y="809"/>
                  </a:lnTo>
                  <a:lnTo>
                    <a:pt x="1241" y="778"/>
                  </a:lnTo>
                  <a:lnTo>
                    <a:pt x="1251" y="744"/>
                  </a:lnTo>
                  <a:lnTo>
                    <a:pt x="1256" y="709"/>
                  </a:lnTo>
                  <a:lnTo>
                    <a:pt x="1256" y="709"/>
                  </a:lnTo>
                  <a:lnTo>
                    <a:pt x="1260" y="679"/>
                  </a:lnTo>
                  <a:lnTo>
                    <a:pt x="1262" y="651"/>
                  </a:lnTo>
                  <a:lnTo>
                    <a:pt x="1262" y="621"/>
                  </a:lnTo>
                  <a:lnTo>
                    <a:pt x="1262" y="591"/>
                  </a:lnTo>
                  <a:lnTo>
                    <a:pt x="1260" y="561"/>
                  </a:lnTo>
                  <a:lnTo>
                    <a:pt x="1256" y="531"/>
                  </a:lnTo>
                  <a:lnTo>
                    <a:pt x="1251" y="503"/>
                  </a:lnTo>
                  <a:lnTo>
                    <a:pt x="1245" y="474"/>
                  </a:lnTo>
                  <a:lnTo>
                    <a:pt x="1237" y="446"/>
                  </a:lnTo>
                  <a:lnTo>
                    <a:pt x="1228" y="416"/>
                  </a:lnTo>
                  <a:lnTo>
                    <a:pt x="1219" y="388"/>
                  </a:lnTo>
                  <a:lnTo>
                    <a:pt x="1208" y="360"/>
                  </a:lnTo>
                  <a:lnTo>
                    <a:pt x="1195" y="334"/>
                  </a:lnTo>
                  <a:lnTo>
                    <a:pt x="1181" y="307"/>
                  </a:lnTo>
                  <a:lnTo>
                    <a:pt x="1167" y="281"/>
                  </a:lnTo>
                  <a:lnTo>
                    <a:pt x="1150" y="257"/>
                  </a:lnTo>
                  <a:lnTo>
                    <a:pt x="1150" y="257"/>
                  </a:lnTo>
                  <a:lnTo>
                    <a:pt x="1131" y="231"/>
                  </a:lnTo>
                  <a:lnTo>
                    <a:pt x="1112" y="207"/>
                  </a:lnTo>
                  <a:lnTo>
                    <a:pt x="1092" y="182"/>
                  </a:lnTo>
                  <a:lnTo>
                    <a:pt x="1071" y="162"/>
                  </a:lnTo>
                  <a:lnTo>
                    <a:pt x="1049" y="141"/>
                  </a:lnTo>
                  <a:lnTo>
                    <a:pt x="1027" y="121"/>
                  </a:lnTo>
                  <a:lnTo>
                    <a:pt x="1002" y="104"/>
                  </a:lnTo>
                  <a:lnTo>
                    <a:pt x="976" y="87"/>
                  </a:lnTo>
                  <a:lnTo>
                    <a:pt x="952" y="72"/>
                  </a:lnTo>
                  <a:lnTo>
                    <a:pt x="926" y="57"/>
                  </a:lnTo>
                  <a:lnTo>
                    <a:pt x="898" y="44"/>
                  </a:lnTo>
                  <a:lnTo>
                    <a:pt x="872" y="35"/>
                  </a:lnTo>
                  <a:lnTo>
                    <a:pt x="842" y="24"/>
                  </a:lnTo>
                  <a:lnTo>
                    <a:pt x="814" y="16"/>
                  </a:lnTo>
                  <a:lnTo>
                    <a:pt x="784" y="11"/>
                  </a:lnTo>
                  <a:lnTo>
                    <a:pt x="754" y="5"/>
                  </a:lnTo>
                  <a:lnTo>
                    <a:pt x="754" y="5"/>
                  </a:lnTo>
                  <a:lnTo>
                    <a:pt x="717" y="1"/>
                  </a:lnTo>
                  <a:lnTo>
                    <a:pt x="680" y="0"/>
                  </a:lnTo>
                  <a:lnTo>
                    <a:pt x="680" y="0"/>
                  </a:lnTo>
                  <a:lnTo>
                    <a:pt x="652" y="0"/>
                  </a:lnTo>
                  <a:lnTo>
                    <a:pt x="622" y="3"/>
                  </a:lnTo>
                  <a:lnTo>
                    <a:pt x="594" y="7"/>
                  </a:lnTo>
                  <a:lnTo>
                    <a:pt x="566" y="13"/>
                  </a:lnTo>
                  <a:lnTo>
                    <a:pt x="538" y="20"/>
                  </a:lnTo>
                  <a:lnTo>
                    <a:pt x="512" y="28"/>
                  </a:lnTo>
                  <a:lnTo>
                    <a:pt x="485" y="37"/>
                  </a:lnTo>
                  <a:lnTo>
                    <a:pt x="459" y="48"/>
                  </a:lnTo>
                  <a:lnTo>
                    <a:pt x="435" y="61"/>
                  </a:lnTo>
                  <a:lnTo>
                    <a:pt x="411" y="74"/>
                  </a:lnTo>
                  <a:lnTo>
                    <a:pt x="388" y="89"/>
                  </a:lnTo>
                  <a:lnTo>
                    <a:pt x="366" y="104"/>
                  </a:lnTo>
                  <a:lnTo>
                    <a:pt x="344" y="121"/>
                  </a:lnTo>
                  <a:lnTo>
                    <a:pt x="323" y="140"/>
                  </a:lnTo>
                  <a:lnTo>
                    <a:pt x="303" y="158"/>
                  </a:lnTo>
                  <a:lnTo>
                    <a:pt x="282" y="177"/>
                  </a:lnTo>
                  <a:lnTo>
                    <a:pt x="263" y="197"/>
                  </a:lnTo>
                  <a:lnTo>
                    <a:pt x="247" y="218"/>
                  </a:lnTo>
                  <a:lnTo>
                    <a:pt x="213" y="263"/>
                  </a:lnTo>
                  <a:lnTo>
                    <a:pt x="183" y="309"/>
                  </a:lnTo>
                  <a:lnTo>
                    <a:pt x="157" y="358"/>
                  </a:lnTo>
                  <a:lnTo>
                    <a:pt x="135" y="408"/>
                  </a:lnTo>
                  <a:lnTo>
                    <a:pt x="116" y="459"/>
                  </a:lnTo>
                  <a:lnTo>
                    <a:pt x="103" y="511"/>
                  </a:lnTo>
                  <a:lnTo>
                    <a:pt x="94" y="561"/>
                  </a:lnTo>
                  <a:lnTo>
                    <a:pt x="94" y="561"/>
                  </a:lnTo>
                  <a:lnTo>
                    <a:pt x="88" y="606"/>
                  </a:lnTo>
                  <a:lnTo>
                    <a:pt x="86" y="647"/>
                  </a:lnTo>
                  <a:lnTo>
                    <a:pt x="88" y="688"/>
                  </a:lnTo>
                  <a:lnTo>
                    <a:pt x="94" y="727"/>
                  </a:lnTo>
                  <a:lnTo>
                    <a:pt x="101" y="767"/>
                  </a:lnTo>
                  <a:lnTo>
                    <a:pt x="112" y="802"/>
                  </a:lnTo>
                  <a:lnTo>
                    <a:pt x="127" y="837"/>
                  </a:lnTo>
                  <a:lnTo>
                    <a:pt x="144" y="871"/>
                  </a:lnTo>
                  <a:lnTo>
                    <a:pt x="165" y="903"/>
                  </a:lnTo>
                  <a:lnTo>
                    <a:pt x="189" y="933"/>
                  </a:lnTo>
                  <a:lnTo>
                    <a:pt x="215" y="961"/>
                  </a:lnTo>
                  <a:lnTo>
                    <a:pt x="243" y="987"/>
                  </a:lnTo>
                  <a:lnTo>
                    <a:pt x="275" y="1011"/>
                  </a:lnTo>
                  <a:lnTo>
                    <a:pt x="310" y="1033"/>
                  </a:lnTo>
                  <a:lnTo>
                    <a:pt x="347" y="1054"/>
                  </a:lnTo>
                  <a:lnTo>
                    <a:pt x="387" y="1071"/>
                  </a:lnTo>
                  <a:lnTo>
                    <a:pt x="387" y="1071"/>
                  </a:lnTo>
                  <a:lnTo>
                    <a:pt x="338" y="1099"/>
                  </a:lnTo>
                  <a:lnTo>
                    <a:pt x="338" y="1099"/>
                  </a:lnTo>
                  <a:lnTo>
                    <a:pt x="318" y="1089"/>
                  </a:lnTo>
                  <a:lnTo>
                    <a:pt x="295" y="1084"/>
                  </a:lnTo>
                  <a:lnTo>
                    <a:pt x="273" y="1080"/>
                  </a:lnTo>
                  <a:lnTo>
                    <a:pt x="249" y="1078"/>
                  </a:lnTo>
                  <a:lnTo>
                    <a:pt x="249" y="1078"/>
                  </a:lnTo>
                  <a:lnTo>
                    <a:pt x="222" y="1080"/>
                  </a:lnTo>
                  <a:lnTo>
                    <a:pt x="198" y="1084"/>
                  </a:lnTo>
                  <a:lnTo>
                    <a:pt x="174" y="1089"/>
                  </a:lnTo>
                  <a:lnTo>
                    <a:pt x="150" y="1099"/>
                  </a:lnTo>
                  <a:lnTo>
                    <a:pt x="129" y="1108"/>
                  </a:lnTo>
                  <a:lnTo>
                    <a:pt x="109" y="1121"/>
                  </a:lnTo>
                  <a:lnTo>
                    <a:pt x="88" y="1134"/>
                  </a:lnTo>
                  <a:lnTo>
                    <a:pt x="71" y="1151"/>
                  </a:lnTo>
                  <a:lnTo>
                    <a:pt x="54" y="1168"/>
                  </a:lnTo>
                  <a:lnTo>
                    <a:pt x="41" y="1186"/>
                  </a:lnTo>
                  <a:lnTo>
                    <a:pt x="28" y="1207"/>
                  </a:lnTo>
                  <a:lnTo>
                    <a:pt x="19" y="1228"/>
                  </a:lnTo>
                  <a:lnTo>
                    <a:pt x="10" y="1250"/>
                  </a:lnTo>
                  <a:lnTo>
                    <a:pt x="4" y="1274"/>
                  </a:lnTo>
                  <a:lnTo>
                    <a:pt x="0" y="1298"/>
                  </a:lnTo>
                  <a:lnTo>
                    <a:pt x="0" y="1323"/>
                  </a:lnTo>
                  <a:lnTo>
                    <a:pt x="0" y="1323"/>
                  </a:lnTo>
                  <a:lnTo>
                    <a:pt x="2" y="1356"/>
                  </a:lnTo>
                  <a:lnTo>
                    <a:pt x="4" y="1373"/>
                  </a:lnTo>
                  <a:lnTo>
                    <a:pt x="8" y="1390"/>
                  </a:lnTo>
                  <a:lnTo>
                    <a:pt x="13" y="1407"/>
                  </a:lnTo>
                  <a:lnTo>
                    <a:pt x="21" y="1422"/>
                  </a:lnTo>
                  <a:lnTo>
                    <a:pt x="28" y="1438"/>
                  </a:lnTo>
                  <a:lnTo>
                    <a:pt x="38" y="1451"/>
                  </a:lnTo>
                  <a:lnTo>
                    <a:pt x="47" y="1466"/>
                  </a:lnTo>
                  <a:lnTo>
                    <a:pt x="58" y="1479"/>
                  </a:lnTo>
                  <a:lnTo>
                    <a:pt x="71" y="1491"/>
                  </a:lnTo>
                  <a:lnTo>
                    <a:pt x="86" y="1502"/>
                  </a:lnTo>
                  <a:lnTo>
                    <a:pt x="103" y="1511"/>
                  </a:lnTo>
                  <a:lnTo>
                    <a:pt x="120" y="1519"/>
                  </a:lnTo>
                  <a:lnTo>
                    <a:pt x="138" y="1524"/>
                  </a:lnTo>
                  <a:lnTo>
                    <a:pt x="159" y="1530"/>
                  </a:lnTo>
                  <a:lnTo>
                    <a:pt x="159" y="1530"/>
                  </a:lnTo>
                  <a:lnTo>
                    <a:pt x="196" y="1534"/>
                  </a:lnTo>
                  <a:lnTo>
                    <a:pt x="230" y="1534"/>
                  </a:lnTo>
                  <a:lnTo>
                    <a:pt x="262" y="1530"/>
                  </a:lnTo>
                  <a:lnTo>
                    <a:pt x="290" y="1524"/>
                  </a:lnTo>
                  <a:lnTo>
                    <a:pt x="314" y="1513"/>
                  </a:lnTo>
                  <a:lnTo>
                    <a:pt x="336" y="1502"/>
                  </a:lnTo>
                  <a:lnTo>
                    <a:pt x="357" y="1489"/>
                  </a:lnTo>
                  <a:lnTo>
                    <a:pt x="375" y="1476"/>
                  </a:lnTo>
                  <a:lnTo>
                    <a:pt x="390" y="1461"/>
                  </a:lnTo>
                  <a:lnTo>
                    <a:pt x="403" y="1446"/>
                  </a:lnTo>
                  <a:lnTo>
                    <a:pt x="422" y="1420"/>
                  </a:lnTo>
                  <a:lnTo>
                    <a:pt x="433" y="1401"/>
                  </a:lnTo>
                  <a:lnTo>
                    <a:pt x="437" y="1394"/>
                  </a:lnTo>
                  <a:lnTo>
                    <a:pt x="437" y="1394"/>
                  </a:lnTo>
                  <a:close/>
                  <a:moveTo>
                    <a:pt x="360" y="1354"/>
                  </a:moveTo>
                  <a:lnTo>
                    <a:pt x="360" y="1354"/>
                  </a:lnTo>
                  <a:lnTo>
                    <a:pt x="349" y="1371"/>
                  </a:lnTo>
                  <a:lnTo>
                    <a:pt x="334" y="1388"/>
                  </a:lnTo>
                  <a:lnTo>
                    <a:pt x="319" y="1403"/>
                  </a:lnTo>
                  <a:lnTo>
                    <a:pt x="301" y="1416"/>
                  </a:lnTo>
                  <a:lnTo>
                    <a:pt x="280" y="1427"/>
                  </a:lnTo>
                  <a:lnTo>
                    <a:pt x="260" y="1435"/>
                  </a:lnTo>
                  <a:lnTo>
                    <a:pt x="235" y="1440"/>
                  </a:lnTo>
                  <a:lnTo>
                    <a:pt x="211" y="1442"/>
                  </a:lnTo>
                  <a:lnTo>
                    <a:pt x="211" y="1442"/>
                  </a:lnTo>
                  <a:lnTo>
                    <a:pt x="202" y="1444"/>
                  </a:lnTo>
                  <a:lnTo>
                    <a:pt x="202" y="1444"/>
                  </a:lnTo>
                  <a:lnTo>
                    <a:pt x="176" y="1442"/>
                  </a:lnTo>
                  <a:lnTo>
                    <a:pt x="165" y="1438"/>
                  </a:lnTo>
                  <a:lnTo>
                    <a:pt x="153" y="1437"/>
                  </a:lnTo>
                  <a:lnTo>
                    <a:pt x="144" y="1431"/>
                  </a:lnTo>
                  <a:lnTo>
                    <a:pt x="137" y="1427"/>
                  </a:lnTo>
                  <a:lnTo>
                    <a:pt x="127" y="1420"/>
                  </a:lnTo>
                  <a:lnTo>
                    <a:pt x="122" y="1414"/>
                  </a:lnTo>
                  <a:lnTo>
                    <a:pt x="122" y="1414"/>
                  </a:lnTo>
                  <a:lnTo>
                    <a:pt x="107" y="1394"/>
                  </a:lnTo>
                  <a:lnTo>
                    <a:pt x="97" y="1373"/>
                  </a:lnTo>
                  <a:lnTo>
                    <a:pt x="92" y="1353"/>
                  </a:lnTo>
                  <a:lnTo>
                    <a:pt x="88" y="1332"/>
                  </a:lnTo>
                  <a:lnTo>
                    <a:pt x="88" y="1310"/>
                  </a:lnTo>
                  <a:lnTo>
                    <a:pt x="92" y="1289"/>
                  </a:lnTo>
                  <a:lnTo>
                    <a:pt x="99" y="1270"/>
                  </a:lnTo>
                  <a:lnTo>
                    <a:pt x="107" y="1250"/>
                  </a:lnTo>
                  <a:lnTo>
                    <a:pt x="118" y="1233"/>
                  </a:lnTo>
                  <a:lnTo>
                    <a:pt x="133" y="1216"/>
                  </a:lnTo>
                  <a:lnTo>
                    <a:pt x="148" y="1201"/>
                  </a:lnTo>
                  <a:lnTo>
                    <a:pt x="165" y="1190"/>
                  </a:lnTo>
                  <a:lnTo>
                    <a:pt x="183" y="1179"/>
                  </a:lnTo>
                  <a:lnTo>
                    <a:pt x="204" y="1172"/>
                  </a:lnTo>
                  <a:lnTo>
                    <a:pt x="226" y="1168"/>
                  </a:lnTo>
                  <a:lnTo>
                    <a:pt x="249" y="1166"/>
                  </a:lnTo>
                  <a:lnTo>
                    <a:pt x="249" y="1166"/>
                  </a:lnTo>
                  <a:lnTo>
                    <a:pt x="260" y="1166"/>
                  </a:lnTo>
                  <a:lnTo>
                    <a:pt x="273" y="1168"/>
                  </a:lnTo>
                  <a:lnTo>
                    <a:pt x="284" y="1170"/>
                  </a:lnTo>
                  <a:lnTo>
                    <a:pt x="299" y="1175"/>
                  </a:lnTo>
                  <a:lnTo>
                    <a:pt x="312" y="1181"/>
                  </a:lnTo>
                  <a:lnTo>
                    <a:pt x="323" y="1190"/>
                  </a:lnTo>
                  <a:lnTo>
                    <a:pt x="336" y="1201"/>
                  </a:lnTo>
                  <a:lnTo>
                    <a:pt x="347" y="1216"/>
                  </a:lnTo>
                  <a:lnTo>
                    <a:pt x="347" y="1216"/>
                  </a:lnTo>
                  <a:lnTo>
                    <a:pt x="357" y="1233"/>
                  </a:lnTo>
                  <a:lnTo>
                    <a:pt x="364" y="1250"/>
                  </a:lnTo>
                  <a:lnTo>
                    <a:pt x="370" y="1267"/>
                  </a:lnTo>
                  <a:lnTo>
                    <a:pt x="374" y="1285"/>
                  </a:lnTo>
                  <a:lnTo>
                    <a:pt x="374" y="1302"/>
                  </a:lnTo>
                  <a:lnTo>
                    <a:pt x="372" y="1319"/>
                  </a:lnTo>
                  <a:lnTo>
                    <a:pt x="366" y="1336"/>
                  </a:lnTo>
                  <a:lnTo>
                    <a:pt x="360" y="1354"/>
                  </a:lnTo>
                  <a:lnTo>
                    <a:pt x="360" y="1354"/>
                  </a:lnTo>
                  <a:close/>
                  <a:moveTo>
                    <a:pt x="1006" y="1642"/>
                  </a:moveTo>
                  <a:lnTo>
                    <a:pt x="1006" y="1642"/>
                  </a:lnTo>
                  <a:lnTo>
                    <a:pt x="987" y="1634"/>
                  </a:lnTo>
                  <a:lnTo>
                    <a:pt x="971" y="1625"/>
                  </a:lnTo>
                  <a:lnTo>
                    <a:pt x="956" y="1616"/>
                  </a:lnTo>
                  <a:lnTo>
                    <a:pt x="943" y="1603"/>
                  </a:lnTo>
                  <a:lnTo>
                    <a:pt x="933" y="1590"/>
                  </a:lnTo>
                  <a:lnTo>
                    <a:pt x="924" y="1575"/>
                  </a:lnTo>
                  <a:lnTo>
                    <a:pt x="917" y="1558"/>
                  </a:lnTo>
                  <a:lnTo>
                    <a:pt x="913" y="1539"/>
                  </a:lnTo>
                  <a:lnTo>
                    <a:pt x="913" y="1539"/>
                  </a:lnTo>
                  <a:lnTo>
                    <a:pt x="909" y="1519"/>
                  </a:lnTo>
                  <a:lnTo>
                    <a:pt x="909" y="1496"/>
                  </a:lnTo>
                  <a:lnTo>
                    <a:pt x="913" y="1476"/>
                  </a:lnTo>
                  <a:lnTo>
                    <a:pt x="920" y="1453"/>
                  </a:lnTo>
                  <a:lnTo>
                    <a:pt x="930" y="1433"/>
                  </a:lnTo>
                  <a:lnTo>
                    <a:pt x="943" y="1414"/>
                  </a:lnTo>
                  <a:lnTo>
                    <a:pt x="958" y="1395"/>
                  </a:lnTo>
                  <a:lnTo>
                    <a:pt x="974" y="1379"/>
                  </a:lnTo>
                  <a:lnTo>
                    <a:pt x="974" y="1379"/>
                  </a:lnTo>
                  <a:lnTo>
                    <a:pt x="987" y="1367"/>
                  </a:lnTo>
                  <a:lnTo>
                    <a:pt x="1002" y="1360"/>
                  </a:lnTo>
                  <a:lnTo>
                    <a:pt x="1015" y="1353"/>
                  </a:lnTo>
                  <a:lnTo>
                    <a:pt x="1028" y="1349"/>
                  </a:lnTo>
                  <a:lnTo>
                    <a:pt x="1042" y="1345"/>
                  </a:lnTo>
                  <a:lnTo>
                    <a:pt x="1055" y="1343"/>
                  </a:lnTo>
                  <a:lnTo>
                    <a:pt x="1077" y="1341"/>
                  </a:lnTo>
                  <a:lnTo>
                    <a:pt x="1077" y="1341"/>
                  </a:lnTo>
                  <a:lnTo>
                    <a:pt x="1101" y="1343"/>
                  </a:lnTo>
                  <a:lnTo>
                    <a:pt x="1126" y="1349"/>
                  </a:lnTo>
                  <a:lnTo>
                    <a:pt x="1148" y="1358"/>
                  </a:lnTo>
                  <a:lnTo>
                    <a:pt x="1168" y="1371"/>
                  </a:lnTo>
                  <a:lnTo>
                    <a:pt x="1178" y="1379"/>
                  </a:lnTo>
                  <a:lnTo>
                    <a:pt x="1187" y="1388"/>
                  </a:lnTo>
                  <a:lnTo>
                    <a:pt x="1195" y="1397"/>
                  </a:lnTo>
                  <a:lnTo>
                    <a:pt x="1202" y="1409"/>
                  </a:lnTo>
                  <a:lnTo>
                    <a:pt x="1208" y="1418"/>
                  </a:lnTo>
                  <a:lnTo>
                    <a:pt x="1211" y="1431"/>
                  </a:lnTo>
                  <a:lnTo>
                    <a:pt x="1215" y="1442"/>
                  </a:lnTo>
                  <a:lnTo>
                    <a:pt x="1217" y="1455"/>
                  </a:lnTo>
                  <a:lnTo>
                    <a:pt x="1217" y="1455"/>
                  </a:lnTo>
                  <a:lnTo>
                    <a:pt x="1217" y="1481"/>
                  </a:lnTo>
                  <a:lnTo>
                    <a:pt x="1215" y="1506"/>
                  </a:lnTo>
                  <a:lnTo>
                    <a:pt x="1213" y="1528"/>
                  </a:lnTo>
                  <a:lnTo>
                    <a:pt x="1208" y="1548"/>
                  </a:lnTo>
                  <a:lnTo>
                    <a:pt x="1202" y="1567"/>
                  </a:lnTo>
                  <a:lnTo>
                    <a:pt x="1195" y="1586"/>
                  </a:lnTo>
                  <a:lnTo>
                    <a:pt x="1183" y="1601"/>
                  </a:lnTo>
                  <a:lnTo>
                    <a:pt x="1172" y="1614"/>
                  </a:lnTo>
                  <a:lnTo>
                    <a:pt x="1172" y="1614"/>
                  </a:lnTo>
                  <a:lnTo>
                    <a:pt x="1163" y="1623"/>
                  </a:lnTo>
                  <a:lnTo>
                    <a:pt x="1153" y="1631"/>
                  </a:lnTo>
                  <a:lnTo>
                    <a:pt x="1142" y="1638"/>
                  </a:lnTo>
                  <a:lnTo>
                    <a:pt x="1131" y="1644"/>
                  </a:lnTo>
                  <a:lnTo>
                    <a:pt x="1118" y="1647"/>
                  </a:lnTo>
                  <a:lnTo>
                    <a:pt x="1105" y="1651"/>
                  </a:lnTo>
                  <a:lnTo>
                    <a:pt x="1090" y="1653"/>
                  </a:lnTo>
                  <a:lnTo>
                    <a:pt x="1075" y="1653"/>
                  </a:lnTo>
                  <a:lnTo>
                    <a:pt x="1075" y="1653"/>
                  </a:lnTo>
                  <a:lnTo>
                    <a:pt x="1058" y="1653"/>
                  </a:lnTo>
                  <a:lnTo>
                    <a:pt x="1042" y="1651"/>
                  </a:lnTo>
                  <a:lnTo>
                    <a:pt x="1025" y="1647"/>
                  </a:lnTo>
                  <a:lnTo>
                    <a:pt x="1006" y="1642"/>
                  </a:lnTo>
                  <a:lnTo>
                    <a:pt x="1006" y="16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83" name="제목 55"/>
          <p:cNvSpPr txBox="1">
            <a:spLocks/>
          </p:cNvSpPr>
          <p:nvPr/>
        </p:nvSpPr>
        <p:spPr>
          <a:xfrm>
            <a:off x="1283345" y="4627915"/>
            <a:ext cx="1717019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나눔고딕" pitchFamily="50" charset="-127"/>
                <a:ea typeface="나눔고딕" pitchFamily="50" charset="-127"/>
                <a:cs typeface="+mj-cs"/>
              </a:rPr>
              <a:t>코딩</a:t>
            </a:r>
            <a:r>
              <a:rPr kumimoji="0" lang="ko-KR" altLang="en-US" sz="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나눔고딕" pitchFamily="50" charset="-127"/>
                <a:ea typeface="나눔고딕" pitchFamily="50" charset="-127"/>
                <a:cs typeface="+mj-cs"/>
              </a:rPr>
              <a:t> 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나눔고딕" pitchFamily="50" charset="-127"/>
                <a:ea typeface="나눔고딕" pitchFamily="50" charset="-127"/>
                <a:cs typeface="+mj-cs"/>
              </a:rPr>
              <a:t>생각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나눔고딕" pitchFamily="50" charset="-127"/>
              <a:ea typeface="나눔고딕" pitchFamily="50" charset="-127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</a:t>
            </a:r>
            <a:r>
              <a:rPr lang="en-US" altLang="ko-KR" smtClean="0"/>
              <a:t>. </a:t>
            </a:r>
            <a:r>
              <a:rPr lang="ko-KR" altLang="en-US" dirty="0" smtClean="0"/>
              <a:t>웨이브 비행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코딩</a:t>
            </a:r>
            <a:endParaRPr lang="ko-KR" altLang="en-US" dirty="0"/>
          </a:p>
        </p:txBody>
      </p:sp>
      <p:pic>
        <p:nvPicPr>
          <p:cNvPr id="7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4103"/>
          <a:stretch>
            <a:fillRect/>
          </a:stretch>
        </p:blipFill>
        <p:spPr bwMode="auto">
          <a:xfrm>
            <a:off x="-71470" y="1357298"/>
            <a:ext cx="5852476" cy="3143272"/>
          </a:xfrm>
          <a:prstGeom prst="rect">
            <a:avLst/>
          </a:prstGeom>
          <a:noFill/>
        </p:spPr>
      </p:pic>
      <p:pic>
        <p:nvPicPr>
          <p:cNvPr id="8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5898" r="30946"/>
          <a:stretch>
            <a:fillRect/>
          </a:stretch>
        </p:blipFill>
        <p:spPr bwMode="auto">
          <a:xfrm>
            <a:off x="5214910" y="1400990"/>
            <a:ext cx="3929090" cy="5457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518314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900" b="1" dirty="0" smtClean="0">
                <a:latin typeface="Calibri" pitchFamily="34" charset="0"/>
                <a:cs typeface="Tahoma" pitchFamily="34" charset="0"/>
              </a:rPr>
              <a:t>USB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동글</a:t>
            </a:r>
            <a:r>
              <a:rPr lang="en-US" altLang="ko-KR" sz="3900" b="1" dirty="0" smtClean="0">
                <a:latin typeface="Calibri" pitchFamily="34" charset="0"/>
                <a:cs typeface="Tahoma" pitchFamily="34" charset="0"/>
              </a:rPr>
              <a:t>-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드론 페어링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071942"/>
            <a:ext cx="481382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"/>
          <a:srcRect t="43687" r="54522" b="44036"/>
          <a:stretch>
            <a:fillRect/>
          </a:stretch>
        </p:blipFill>
        <p:spPr bwMode="auto">
          <a:xfrm>
            <a:off x="357158" y="2428868"/>
            <a:ext cx="342902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6293484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USB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동글 연결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최초 연결 시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1785926"/>
            <a:ext cx="1785950" cy="217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785926"/>
            <a:ext cx="2428892" cy="40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81716" y="1785926"/>
            <a:ext cx="27622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USB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동글 연결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</a:t>
            </a:r>
            <a:r>
              <a:rPr lang="ko-KR" altLang="en-US" dirty="0" smtClean="0"/>
              <a:t>재연결 시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8099781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518314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엔트리 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연결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엔트리</a:t>
            </a:r>
            <a:r>
              <a:rPr lang="en-US" altLang="ko-KR" dirty="0" smtClean="0"/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설치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852577"/>
            <a:ext cx="6643734" cy="114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714488"/>
            <a:ext cx="841199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7365054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제이디코드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엔트리 연결</a:t>
            </a:r>
            <a:endParaRPr kumimoji="0" lang="ko-KR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928802"/>
            <a:ext cx="88677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1142976" y="5572140"/>
            <a:ext cx="7215238" cy="714380"/>
          </a:xfrm>
          <a:prstGeom prst="roundRect">
            <a:avLst>
              <a:gd name="adj" fmla="val 8355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672" t="13733" r="51177" b="74093"/>
          <a:stretch>
            <a:fillRect/>
          </a:stretch>
        </p:blipFill>
        <p:spPr bwMode="auto">
          <a:xfrm>
            <a:off x="222337" y="1357298"/>
            <a:ext cx="328618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 l="18179" t="3550" r="45414" b="85478"/>
          <a:stretch>
            <a:fillRect/>
          </a:stretch>
        </p:blipFill>
        <p:spPr bwMode="auto">
          <a:xfrm>
            <a:off x="5236458" y="1321485"/>
            <a:ext cx="2786082" cy="35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48936"/>
          <a:stretch>
            <a:fillRect/>
          </a:stretch>
        </p:blipFill>
        <p:spPr bwMode="auto">
          <a:xfrm>
            <a:off x="495995" y="1997698"/>
            <a:ext cx="4000528" cy="3298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54694"/>
          <a:stretch>
            <a:fillRect/>
          </a:stretch>
        </p:blipFill>
        <p:spPr bwMode="auto">
          <a:xfrm>
            <a:off x="5068058" y="2000241"/>
            <a:ext cx="3575908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5429264"/>
            <a:ext cx="1094208" cy="107157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96026" y="1714488"/>
            <a:ext cx="4214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Yu Gothic"/>
                <a:ea typeface="Yu Gothic"/>
              </a:rPr>
              <a:t>※</a:t>
            </a:r>
            <a:r>
              <a:rPr lang="ko-KR" altLang="en-US" sz="1200" b="1" dirty="0" smtClean="0">
                <a:solidFill>
                  <a:srgbClr val="FF0000"/>
                </a:solidFill>
                <a:latin typeface="+mn-ea"/>
              </a:rPr>
              <a:t>연결 성공화면은 닫지 않고 엔트리 코딩창으로 이동한다</a:t>
            </a:r>
            <a:r>
              <a:rPr lang="en-US" altLang="ko-KR" sz="1200" b="1" dirty="0" smtClean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sz="12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39496" y="1723241"/>
            <a:ext cx="26997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Yu Gothic"/>
                <a:ea typeface="Yu Gothic"/>
              </a:rPr>
              <a:t>※</a:t>
            </a:r>
            <a:r>
              <a:rPr lang="ko-KR" altLang="en-US" sz="1200" b="1" dirty="0" smtClean="0">
                <a:solidFill>
                  <a:srgbClr val="FF0000"/>
                </a:solidFill>
                <a:latin typeface="+mn-ea"/>
              </a:rPr>
              <a:t>제이디코드 관련 블록을 확인한다</a:t>
            </a:r>
            <a:r>
              <a:rPr lang="en-US" altLang="ko-KR" sz="1200" b="1" dirty="0" smtClean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sz="12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5918" y="5733652"/>
            <a:ext cx="6333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FF00"/>
                </a:solidFill>
                <a:latin typeface="+mn-ea"/>
              </a:rPr>
              <a:t>제이디코드</a:t>
            </a:r>
            <a:r>
              <a:rPr lang="en-US" altLang="ko-KR" sz="1600" b="1" dirty="0" smtClean="0">
                <a:solidFill>
                  <a:srgbClr val="FFFF00"/>
                </a:solidFill>
                <a:latin typeface="+mn-ea"/>
              </a:rPr>
              <a:t>-</a:t>
            </a:r>
            <a:r>
              <a:rPr lang="ko-KR" altLang="en-US" sz="1600" b="1" dirty="0" smtClean="0">
                <a:solidFill>
                  <a:srgbClr val="FFFF00"/>
                </a:solidFill>
                <a:latin typeface="+mn-ea"/>
              </a:rPr>
              <a:t>엔트리가 정상 연결되면 </a:t>
            </a:r>
            <a:r>
              <a:rPr lang="ko-KR" altLang="en-US" sz="1600" b="1" u="sng" dirty="0" smtClean="0">
                <a:solidFill>
                  <a:srgbClr val="FFFF00"/>
                </a:solidFill>
                <a:latin typeface="+mn-ea"/>
              </a:rPr>
              <a:t>제이디코드 </a:t>
            </a:r>
            <a:r>
              <a:rPr lang="en-US" altLang="ko-KR" sz="1600" b="1" u="sng" dirty="0" smtClean="0">
                <a:solidFill>
                  <a:srgbClr val="FFFF00"/>
                </a:solidFill>
                <a:latin typeface="+mn-ea"/>
              </a:rPr>
              <a:t>LED</a:t>
            </a:r>
            <a:r>
              <a:rPr lang="ko-KR" altLang="en-US" sz="1600" b="1" u="sng" dirty="0" smtClean="0">
                <a:solidFill>
                  <a:srgbClr val="FFFF00"/>
                </a:solidFill>
                <a:latin typeface="+mn-ea"/>
              </a:rPr>
              <a:t>점멸이 멈춘다</a:t>
            </a:r>
            <a:r>
              <a:rPr lang="en-US" altLang="ko-KR" sz="1600" b="1" dirty="0" smtClean="0">
                <a:solidFill>
                  <a:srgbClr val="FFFF00"/>
                </a:solidFill>
                <a:latin typeface="+mn-ea"/>
              </a:rPr>
              <a:t>.</a:t>
            </a:r>
            <a:endParaRPr lang="ko-KR" altLang="en-US" sz="1600" b="1" dirty="0">
              <a:solidFill>
                <a:srgbClr val="FFFF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425445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응용 자율비행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23400</TotalTime>
  <Words>241</Words>
  <Application>Microsoft Office PowerPoint</Application>
  <PresentationFormat>화면 슬라이드 쇼(4:3)</PresentationFormat>
  <Paragraphs>70</Paragraphs>
  <Slides>18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4010</cp:revision>
  <cp:lastPrinted>2016-04-11T08:38:53Z</cp:lastPrinted>
  <dcterms:created xsi:type="dcterms:W3CDTF">2016-03-30T04:54:04Z</dcterms:created>
  <dcterms:modified xsi:type="dcterms:W3CDTF">2024-03-22T03:07:04Z</dcterms:modified>
</cp:coreProperties>
</file>