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30"/>
  </p:notesMasterIdLst>
  <p:handoutMasterIdLst>
    <p:handoutMasterId r:id="rId31"/>
  </p:handoutMasterIdLst>
  <p:sldIdLst>
    <p:sldId id="258" r:id="rId5"/>
    <p:sldId id="627" r:id="rId6"/>
    <p:sldId id="607" r:id="rId7"/>
    <p:sldId id="628" r:id="rId8"/>
    <p:sldId id="620" r:id="rId9"/>
    <p:sldId id="616" r:id="rId10"/>
    <p:sldId id="635" r:id="rId11"/>
    <p:sldId id="608" r:id="rId12"/>
    <p:sldId id="629" r:id="rId13"/>
    <p:sldId id="630" r:id="rId14"/>
    <p:sldId id="621" r:id="rId15"/>
    <p:sldId id="631" r:id="rId16"/>
    <p:sldId id="632" r:id="rId17"/>
    <p:sldId id="633" r:id="rId18"/>
    <p:sldId id="634" r:id="rId19"/>
    <p:sldId id="636" r:id="rId20"/>
    <p:sldId id="637" r:id="rId21"/>
    <p:sldId id="639" r:id="rId22"/>
    <p:sldId id="638" r:id="rId23"/>
    <p:sldId id="640" r:id="rId24"/>
    <p:sldId id="642" r:id="rId25"/>
    <p:sldId id="643" r:id="rId26"/>
    <p:sldId id="641" r:id="rId27"/>
    <p:sldId id="614" r:id="rId28"/>
    <p:sldId id="619" r:id="rId29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26" autoAdjust="0"/>
    <p:restoredTop sz="95602" autoAdjust="0"/>
  </p:normalViewPr>
  <p:slideViewPr>
    <p:cSldViewPr>
      <p:cViewPr>
        <p:scale>
          <a:sx n="110" d="100"/>
          <a:sy n="110" d="100"/>
        </p:scale>
        <p:origin x="-1644" y="-96"/>
      </p:cViewPr>
      <p:guideLst>
        <p:guide orient="horz" pos="1620"/>
        <p:guide orient="horz" pos="2160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7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15" r:id="rId7"/>
    <p:sldLayoutId id="2147483716" r:id="rId8"/>
    <p:sldLayoutId id="214748371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2024-03-18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3.png"/><Relationship Id="rId7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0.png"/><Relationship Id="rId4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9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49" name="그룹 48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91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4857760"/>
            <a:ext cx="5072098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플라스틱 드론 </a:t>
            </a:r>
            <a:endParaRPr lang="en-US" altLang="ko-KR" sz="50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sym typeface="Wingdings"/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조립하기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</p:txBody>
      </p:sp>
      <p:grpSp>
        <p:nvGrpSpPr>
          <p:cNvPr id="204" name="그룹 203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JDCode </a:t>
            </a:r>
            <a:r>
              <a:rPr lang="ko-KR" altLang="en-US" dirty="0" smtClean="0"/>
              <a:t>앱 실행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643314"/>
            <a:ext cx="194201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 l="8826"/>
          <a:stretch>
            <a:fillRect/>
          </a:stretch>
        </p:blipFill>
        <p:spPr bwMode="auto">
          <a:xfrm>
            <a:off x="2405864" y="3749465"/>
            <a:ext cx="295195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1714480" y="1428736"/>
            <a:ext cx="6786610" cy="785818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블루투스 연결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357158" y="1500174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1793257" y="1571612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638004" y="1714488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앱 실행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5" name="오각형 24"/>
          <p:cNvSpPr/>
          <p:nvPr/>
        </p:nvSpPr>
        <p:spPr>
          <a:xfrm>
            <a:off x="357158" y="2428868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speed"/>
          <p:cNvSpPr txBox="1">
            <a:spLocks noChangeArrowheads="1"/>
          </p:cNvSpPr>
          <p:nvPr/>
        </p:nvSpPr>
        <p:spPr bwMode="auto">
          <a:xfrm>
            <a:off x="1721819" y="252947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500034" y="2644251"/>
            <a:ext cx="1428760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4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블루투스 연결</a:t>
            </a:r>
            <a:endParaRPr lang="en-US" altLang="ko-KR" sz="14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857620" y="1643050"/>
            <a:ext cx="22145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altLang="ko-KR" sz="1800" dirty="0" smtClean="0"/>
              <a:t>“</a:t>
            </a:r>
            <a:r>
              <a:rPr lang="en-US" altLang="ko-KR" sz="1800" u="sng" dirty="0" err="1" smtClean="0">
                <a:solidFill>
                  <a:srgbClr val="FF0000"/>
                </a:solidFill>
              </a:rPr>
              <a:t>JDcode</a:t>
            </a:r>
            <a:r>
              <a:rPr lang="en-US" altLang="ko-KR" sz="1800" dirty="0" smtClean="0"/>
              <a:t>”</a:t>
            </a:r>
            <a:r>
              <a:rPr lang="ko-KR" altLang="en-US" sz="1800" dirty="0" smtClean="0"/>
              <a:t>을 실행</a:t>
            </a:r>
          </a:p>
        </p:txBody>
      </p:sp>
      <p:sp>
        <p:nvSpPr>
          <p:cNvPr id="31" name="Oval 2"/>
          <p:cNvSpPr>
            <a:spLocks noChangeArrowheads="1"/>
          </p:cNvSpPr>
          <p:nvPr/>
        </p:nvSpPr>
        <p:spPr bwMode="auto">
          <a:xfrm>
            <a:off x="1008725" y="4312343"/>
            <a:ext cx="522390" cy="714380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6858015" y="4535283"/>
            <a:ext cx="214314" cy="23574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5" name="텍스트 개체 틀 6"/>
          <p:cNvSpPr txBox="1">
            <a:spLocks/>
          </p:cNvSpPr>
          <p:nvPr/>
        </p:nvSpPr>
        <p:spPr>
          <a:xfrm>
            <a:off x="357158" y="3463713"/>
            <a:ext cx="128588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sz="1400" dirty="0" smtClean="0">
                <a:solidFill>
                  <a:srgbClr val="1555A6"/>
                </a:solidFill>
              </a:rPr>
              <a:t> </a:t>
            </a:r>
            <a:r>
              <a:rPr lang="ko-KR" altLang="en-US" sz="1400" dirty="0" smtClean="0">
                <a:solidFill>
                  <a:srgbClr val="1555A6"/>
                </a:solidFill>
              </a:rPr>
              <a:t>배터리 연결</a:t>
            </a:r>
          </a:p>
        </p:txBody>
      </p:sp>
      <p:sp>
        <p:nvSpPr>
          <p:cNvPr id="36" name="텍스트 개체 틀 6"/>
          <p:cNvSpPr txBox="1">
            <a:spLocks/>
          </p:cNvSpPr>
          <p:nvPr/>
        </p:nvSpPr>
        <p:spPr>
          <a:xfrm>
            <a:off x="2143108" y="3463713"/>
            <a:ext cx="221457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블루투스 확인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37" name="텍스트 개체 틀 6"/>
          <p:cNvSpPr txBox="1">
            <a:spLocks/>
          </p:cNvSpPr>
          <p:nvPr/>
        </p:nvSpPr>
        <p:spPr>
          <a:xfrm>
            <a:off x="5214941" y="3463713"/>
            <a:ext cx="200026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 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선택 저장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47" name="Freeform 292"/>
          <p:cNvSpPr>
            <a:spLocks/>
          </p:cNvSpPr>
          <p:nvPr/>
        </p:nvSpPr>
        <p:spPr bwMode="auto">
          <a:xfrm flipH="1">
            <a:off x="6143636" y="1710292"/>
            <a:ext cx="2056201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2" name="그룹 47"/>
          <p:cNvGrpSpPr/>
          <p:nvPr/>
        </p:nvGrpSpPr>
        <p:grpSpPr>
          <a:xfrm>
            <a:off x="8001028" y="2138920"/>
            <a:ext cx="539558" cy="647138"/>
            <a:chOff x="1641476" y="5703888"/>
            <a:chExt cx="1035050" cy="1241425"/>
          </a:xfrm>
        </p:grpSpPr>
        <p:sp>
          <p:nvSpPr>
            <p:cNvPr id="49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8" name="텍스트 개체 틀 6"/>
          <p:cNvSpPr txBox="1">
            <a:spLocks/>
          </p:cNvSpPr>
          <p:nvPr/>
        </p:nvSpPr>
        <p:spPr>
          <a:xfrm>
            <a:off x="6429392" y="1924606"/>
            <a:ext cx="1571636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chemeClr val="bg1"/>
                </a:solidFill>
              </a:rPr>
              <a:t>구글정책으로 </a:t>
            </a:r>
            <a:r>
              <a:rPr lang="ko-KR" altLang="en-US" sz="900" dirty="0" smtClean="0">
                <a:solidFill>
                  <a:srgbClr val="FFFF00"/>
                </a:solidFill>
              </a:rPr>
              <a:t>블루투스와 위치정보를 함께 켜놓고 실행</a:t>
            </a:r>
            <a:r>
              <a:rPr lang="ko-KR" altLang="en-US" sz="900" dirty="0" smtClean="0">
                <a:solidFill>
                  <a:schemeClr val="bg1"/>
                </a:solidFill>
              </a:rPr>
              <a:t>해야 정상동작합니다</a:t>
            </a:r>
            <a:r>
              <a:rPr lang="en-US" altLang="ko-KR" sz="90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0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571612"/>
            <a:ext cx="571504" cy="571504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 l="10740" t="2502" b="67498"/>
          <a:stretch>
            <a:fillRect/>
          </a:stretch>
        </p:blipFill>
        <p:spPr bwMode="auto">
          <a:xfrm>
            <a:off x="2428827" y="5392539"/>
            <a:ext cx="2857553" cy="22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 l="3460" t="42500" r="3460"/>
          <a:stretch>
            <a:fillRect/>
          </a:stretch>
        </p:blipFill>
        <p:spPr bwMode="auto">
          <a:xfrm>
            <a:off x="2357389" y="5678290"/>
            <a:ext cx="3156330" cy="46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 l="6289"/>
          <a:stretch>
            <a:fillRect/>
          </a:stretch>
        </p:blipFill>
        <p:spPr bwMode="auto">
          <a:xfrm>
            <a:off x="5567492" y="3759552"/>
            <a:ext cx="3076474" cy="158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 t="36719" b="12110"/>
          <a:stretch>
            <a:fillRect/>
          </a:stretch>
        </p:blipFill>
        <p:spPr bwMode="auto">
          <a:xfrm>
            <a:off x="5500661" y="5643578"/>
            <a:ext cx="300039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7"/>
          <a:srcRect l="10298" b="69262"/>
          <a:stretch>
            <a:fillRect/>
          </a:stretch>
        </p:blipFill>
        <p:spPr bwMode="auto">
          <a:xfrm>
            <a:off x="5572131" y="5392539"/>
            <a:ext cx="2857520" cy="2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t="10327"/>
          <a:stretch>
            <a:fillRect/>
          </a:stretch>
        </p:blipFill>
        <p:spPr bwMode="auto">
          <a:xfrm>
            <a:off x="642910" y="1714488"/>
            <a:ext cx="7572428" cy="4473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3.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 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857364"/>
            <a:ext cx="6346959" cy="485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14422"/>
            <a:ext cx="257496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288" y="1322794"/>
            <a:ext cx="1936549" cy="1928826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4.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9629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5.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071942"/>
            <a:ext cx="7129476" cy="256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66198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71986">
            <a:off x="6689026" y="4493107"/>
            <a:ext cx="1838737" cy="1831404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04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미션 비행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1. </a:t>
            </a:r>
            <a:r>
              <a:rPr lang="ko-KR" altLang="en-US" sz="3200" dirty="0" smtClean="0"/>
              <a:t>요철</a:t>
            </a:r>
            <a:r>
              <a:rPr lang="en-US" altLang="ko-KR" sz="3200" dirty="0" smtClean="0"/>
              <a:t>(</a:t>
            </a:r>
            <a:r>
              <a:rPr lang="ko-KR" altLang="en-US" sz="3200" dirty="0" smtClean="0"/>
              <a:t>凹</a:t>
            </a:r>
            <a:r>
              <a:rPr lang="en-US" altLang="ko-KR" sz="3200" dirty="0" smtClean="0"/>
              <a:t>) </a:t>
            </a:r>
            <a:r>
              <a:rPr lang="ko-KR" altLang="en-US" sz="3200" dirty="0" smtClean="0"/>
              <a:t>비행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34" y="5199419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b="1" dirty="0" smtClean="0">
                <a:solidFill>
                  <a:srgbClr val="0070C0"/>
                </a:solidFill>
              </a:rPr>
              <a:t>급격히 고도를 올리고 내려서 요철을 만듦</a:t>
            </a:r>
            <a:endParaRPr lang="en-US" altLang="ko-KR" sz="2000" b="1" dirty="0" smtClean="0">
              <a:solidFill>
                <a:srgbClr val="0070C0"/>
              </a:solidFill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b="1" dirty="0" smtClean="0">
                <a:solidFill>
                  <a:srgbClr val="0070C0"/>
                </a:solidFill>
              </a:rPr>
              <a:t>단</a:t>
            </a:r>
            <a:r>
              <a:rPr lang="en-US" altLang="ko-KR" sz="2000" b="1" dirty="0" smtClean="0">
                <a:solidFill>
                  <a:srgbClr val="0070C0"/>
                </a:solidFill>
              </a:rPr>
              <a:t>, </a:t>
            </a:r>
            <a:r>
              <a:rPr lang="ko-KR" altLang="en-US" sz="2000" b="1" dirty="0" smtClean="0">
                <a:solidFill>
                  <a:srgbClr val="0070C0"/>
                </a:solidFill>
              </a:rPr>
              <a:t>고도 제어에 따른 가속도를 감안하여 코딩</a:t>
            </a:r>
            <a:endParaRPr lang="en-US" altLang="ko-KR" sz="2000" b="1" dirty="0" smtClean="0">
              <a:solidFill>
                <a:srgbClr val="0070C0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8271" y="5124794"/>
            <a:ext cx="7997231" cy="746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4" name="그룹 157"/>
          <p:cNvGrpSpPr/>
          <p:nvPr/>
        </p:nvGrpSpPr>
        <p:grpSpPr>
          <a:xfrm flipH="1">
            <a:off x="675392" y="4455973"/>
            <a:ext cx="610460" cy="814884"/>
            <a:chOff x="8004773" y="4661601"/>
            <a:chExt cx="703673" cy="939312"/>
          </a:xfrm>
        </p:grpSpPr>
        <p:sp>
          <p:nvSpPr>
            <p:cNvPr id="2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9" name="제목 55"/>
          <p:cNvSpPr txBox="1">
            <a:spLocks/>
          </p:cNvSpPr>
          <p:nvPr/>
        </p:nvSpPr>
        <p:spPr>
          <a:xfrm>
            <a:off x="1283345" y="4699353"/>
            <a:ext cx="1717019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</a:t>
            </a: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생각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60" name="그룹 59"/>
          <p:cNvGrpSpPr/>
          <p:nvPr/>
        </p:nvGrpSpPr>
        <p:grpSpPr>
          <a:xfrm>
            <a:off x="571472" y="1214422"/>
            <a:ext cx="7573766" cy="3547766"/>
            <a:chOff x="785794" y="1738622"/>
            <a:chExt cx="5286163" cy="2476188"/>
          </a:xfrm>
        </p:grpSpPr>
        <p:cxnSp>
          <p:nvCxnSpPr>
            <p:cNvPr id="30" name="직선 연결선 29"/>
            <p:cNvCxnSpPr/>
            <p:nvPr/>
          </p:nvCxnSpPr>
          <p:spPr>
            <a:xfrm rot="5400000">
              <a:off x="1432551" y="2723435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/>
            <p:nvPr/>
          </p:nvCxnSpPr>
          <p:spPr>
            <a:xfrm>
              <a:off x="1928029" y="2230097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5400000">
              <a:off x="2589562" y="2723435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/>
            <p:nvPr/>
          </p:nvCxnSpPr>
          <p:spPr>
            <a:xfrm>
              <a:off x="3082900" y="3218912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 rot="5400000">
              <a:off x="3742293" y="2723435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>
              <a:off x="4237770" y="2230097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>
              <a:endCxn id="39" idx="0"/>
            </p:cNvCxnSpPr>
            <p:nvPr/>
          </p:nvCxnSpPr>
          <p:spPr>
            <a:xfrm rot="16200000" flipH="1">
              <a:off x="4594549" y="3031369"/>
              <a:ext cx="1613069" cy="1052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그림 36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2340" y="3109429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38" name="그림 37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53237" y="308444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39" name="그림 38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86721" y="384316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28185" y="308444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1" name="그림 40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13945" y="2134853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9893" y="2118198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3" name="그림 42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7182" y="2143181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4" name="그림 43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28185" y="2118198"/>
              <a:ext cx="839248" cy="371644"/>
            </a:xfrm>
            <a:prstGeom prst="rect">
              <a:avLst/>
            </a:prstGeom>
            <a:noFill/>
          </p:spPr>
        </p:pic>
        <p:cxnSp>
          <p:nvCxnSpPr>
            <p:cNvPr id="45" name="직선 화살표 연결선 44"/>
            <p:cNvCxnSpPr/>
            <p:nvPr/>
          </p:nvCxnSpPr>
          <p:spPr>
            <a:xfrm rot="16200000" flipV="1">
              <a:off x="5031109" y="2929470"/>
              <a:ext cx="1063047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 rot="10800000" flipV="1">
              <a:off x="4275784" y="2006298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화살표 연결선 46"/>
            <p:cNvCxnSpPr/>
            <p:nvPr/>
          </p:nvCxnSpPr>
          <p:spPr>
            <a:xfrm rot="5400000">
              <a:off x="3796646" y="2725517"/>
              <a:ext cx="557340" cy="674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화살표 연결선 47"/>
            <p:cNvCxnSpPr/>
            <p:nvPr/>
          </p:nvCxnSpPr>
          <p:spPr>
            <a:xfrm rot="5400000" flipH="1" flipV="1">
              <a:off x="2924452" y="2693160"/>
              <a:ext cx="603504" cy="230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 rot="10800000" flipV="1">
              <a:off x="1950873" y="2011276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화살표 연결선 49"/>
            <p:cNvCxnSpPr/>
            <p:nvPr/>
          </p:nvCxnSpPr>
          <p:spPr>
            <a:xfrm rot="16200000" flipH="1">
              <a:off x="1485211" y="2705715"/>
              <a:ext cx="598528" cy="290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화살표 연결선 50"/>
            <p:cNvCxnSpPr/>
            <p:nvPr/>
          </p:nvCxnSpPr>
          <p:spPr>
            <a:xfrm rot="10800000" flipV="1">
              <a:off x="3156786" y="3425122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5746155" y="3792248"/>
              <a:ext cx="32580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1100" b="1" dirty="0" smtClean="0">
                  <a:solidFill>
                    <a:schemeClr val="bg1"/>
                  </a:solidFill>
                </a:rPr>
                <a:t>이륙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3" name="직선 연결선 52"/>
            <p:cNvCxnSpPr/>
            <p:nvPr/>
          </p:nvCxnSpPr>
          <p:spPr>
            <a:xfrm>
              <a:off x="806910" y="3201324"/>
              <a:ext cx="1154871" cy="248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5500702" y="2646981"/>
              <a:ext cx="438804" cy="300741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180cm</a:t>
              </a:r>
            </a:p>
            <a:p>
              <a:r>
                <a:rPr lang="ko-KR" altLang="en-US" sz="1100" b="1" dirty="0" smtClean="0">
                  <a:solidFill>
                    <a:schemeClr val="bg1"/>
                  </a:solidFill>
                </a:rPr>
                <a:t>높이</a:t>
              </a:r>
              <a:endParaRPr lang="en-US" altLang="ko-KR" sz="11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29132" y="1738622"/>
              <a:ext cx="61334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80cm 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직진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614068" y="2575543"/>
              <a:ext cx="381744" cy="300741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70cm</a:t>
              </a:r>
            </a:p>
            <a:p>
              <a:r>
                <a:rPr lang="ko-KR" altLang="en-US" sz="1100" b="1" dirty="0" smtClean="0">
                  <a:solidFill>
                    <a:schemeClr val="bg1"/>
                  </a:solidFill>
                </a:rPr>
                <a:t>높이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286124" y="3506496"/>
              <a:ext cx="61334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80cm 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직진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8" name="직선 화살표 연결선 57"/>
            <p:cNvCxnSpPr/>
            <p:nvPr/>
          </p:nvCxnSpPr>
          <p:spPr>
            <a:xfrm rot="10800000" flipV="1">
              <a:off x="785794" y="33636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915132" y="3444994"/>
              <a:ext cx="61334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80cm 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직진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1. </a:t>
            </a:r>
            <a:r>
              <a:rPr lang="ko-KR" altLang="en-US" dirty="0" smtClean="0"/>
              <a:t>요철</a:t>
            </a:r>
            <a:r>
              <a:rPr lang="en-US" altLang="ko-KR" sz="3600" dirty="0" smtClean="0"/>
              <a:t>(</a:t>
            </a:r>
            <a:r>
              <a:rPr lang="ko-KR" altLang="en-US" sz="3600" dirty="0" smtClean="0"/>
              <a:t>凹</a:t>
            </a:r>
            <a:r>
              <a:rPr lang="en-US" altLang="ko-KR" sz="3600" dirty="0" smtClean="0"/>
              <a:t>)</a:t>
            </a:r>
            <a:r>
              <a:rPr lang="ko-KR" altLang="en-US" dirty="0" smtClean="0"/>
              <a:t>비행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1071546"/>
            <a:ext cx="3714776" cy="562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트라이앵글 비행</a:t>
            </a:r>
            <a:r>
              <a:rPr lang="en-US" altLang="ko-KR" dirty="0" smtClean="0"/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34" y="5375332"/>
            <a:ext cx="82153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b="1" dirty="0" smtClean="0">
                <a:solidFill>
                  <a:srgbClr val="0070C0"/>
                </a:solidFill>
              </a:rPr>
              <a:t>방향과 속도</a:t>
            </a:r>
            <a:r>
              <a:rPr lang="en-US" altLang="ko-KR" sz="2000" b="1" dirty="0" smtClean="0">
                <a:solidFill>
                  <a:srgbClr val="0070C0"/>
                </a:solidFill>
              </a:rPr>
              <a:t>, </a:t>
            </a:r>
            <a:r>
              <a:rPr lang="ko-KR" altLang="en-US" sz="2000" b="1" dirty="0" smtClean="0">
                <a:solidFill>
                  <a:srgbClr val="0070C0"/>
                </a:solidFill>
              </a:rPr>
              <a:t>거리를 사용자 정의하여 트라이앵글 비행 구현</a:t>
            </a:r>
            <a:endParaRPr lang="en-US" altLang="ko-KR" sz="2000" b="1" dirty="0" smtClean="0">
              <a:solidFill>
                <a:srgbClr val="0070C0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8271" y="5300707"/>
            <a:ext cx="7997231" cy="746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631886"/>
            <a:ext cx="610460" cy="814884"/>
            <a:chOff x="8004773" y="4661601"/>
            <a:chExt cx="703673" cy="939312"/>
          </a:xfrm>
        </p:grpSpPr>
        <p:sp>
          <p:nvSpPr>
            <p:cNvPr id="2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9" name="제목 55"/>
          <p:cNvSpPr txBox="1">
            <a:spLocks/>
          </p:cNvSpPr>
          <p:nvPr/>
        </p:nvSpPr>
        <p:spPr>
          <a:xfrm>
            <a:off x="1283345" y="4875266"/>
            <a:ext cx="1717019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</a:t>
            </a: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생각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80" name="그룹 79"/>
          <p:cNvGrpSpPr/>
          <p:nvPr/>
        </p:nvGrpSpPr>
        <p:grpSpPr>
          <a:xfrm>
            <a:off x="3143240" y="1714488"/>
            <a:ext cx="5914915" cy="3214710"/>
            <a:chOff x="1395899" y="1719037"/>
            <a:chExt cx="4986432" cy="2710087"/>
          </a:xfrm>
        </p:grpSpPr>
        <p:sp>
          <p:nvSpPr>
            <p:cNvPr id="60" name="타원 59"/>
            <p:cNvSpPr/>
            <p:nvPr/>
          </p:nvSpPr>
          <p:spPr>
            <a:xfrm>
              <a:off x="1848786" y="1928794"/>
              <a:ext cx="3000396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1" name="그룹 31"/>
            <p:cNvGrpSpPr/>
            <p:nvPr/>
          </p:nvGrpSpPr>
          <p:grpSpPr>
            <a:xfrm rot="10800000" flipV="1">
              <a:off x="1512863" y="3418359"/>
              <a:ext cx="839754" cy="781261"/>
              <a:chOff x="3643314" y="3000366"/>
              <a:chExt cx="785818" cy="731083"/>
            </a:xfrm>
          </p:grpSpPr>
          <p:pic>
            <p:nvPicPr>
              <p:cNvPr id="62" name="그림 6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3" name="그림 62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4" name="TextBox 63"/>
            <p:cNvSpPr txBox="1"/>
            <p:nvPr/>
          </p:nvSpPr>
          <p:spPr>
            <a:xfrm>
              <a:off x="5267177" y="3714744"/>
              <a:ext cx="1115154" cy="33730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이륙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/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착륙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그룹 31"/>
            <p:cNvGrpSpPr/>
            <p:nvPr/>
          </p:nvGrpSpPr>
          <p:grpSpPr>
            <a:xfrm>
              <a:off x="2891110" y="1719037"/>
              <a:ext cx="839754" cy="781261"/>
              <a:chOff x="3643314" y="3000366"/>
              <a:chExt cx="785818" cy="731083"/>
            </a:xfrm>
          </p:grpSpPr>
          <p:pic>
            <p:nvPicPr>
              <p:cNvPr id="66" name="그림 65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7" name="그림 66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8" name="그룹 31"/>
            <p:cNvGrpSpPr/>
            <p:nvPr/>
          </p:nvGrpSpPr>
          <p:grpSpPr>
            <a:xfrm>
              <a:off x="4362491" y="3414019"/>
              <a:ext cx="839754" cy="781261"/>
              <a:chOff x="3643314" y="3000366"/>
              <a:chExt cx="785818" cy="731083"/>
            </a:xfrm>
          </p:grpSpPr>
          <p:pic>
            <p:nvPicPr>
              <p:cNvPr id="69" name="그림 6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0" name="그림 69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71" name="직선 화살표 연결선 70"/>
            <p:cNvCxnSpPr/>
            <p:nvPr/>
          </p:nvCxnSpPr>
          <p:spPr>
            <a:xfrm rot="10800000">
              <a:off x="1920224" y="3857620"/>
              <a:ext cx="2857520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 rot="16200000" flipH="1">
              <a:off x="3232115" y="2259981"/>
              <a:ext cx="1674970" cy="144122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 rot="5400000">
              <a:off x="1741630" y="2321704"/>
              <a:ext cx="1714512" cy="1357320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그룹 99"/>
            <p:cNvGrpSpPr/>
            <p:nvPr/>
          </p:nvGrpSpPr>
          <p:grpSpPr>
            <a:xfrm>
              <a:off x="4277678" y="3232951"/>
              <a:ext cx="1189510" cy="1189510"/>
              <a:chOff x="3873965" y="2286778"/>
              <a:chExt cx="2500330" cy="2500330"/>
            </a:xfrm>
          </p:grpSpPr>
          <p:cxnSp>
            <p:nvCxnSpPr>
              <p:cNvPr id="75" name="직선 연결선 74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그룹 102"/>
            <p:cNvGrpSpPr/>
            <p:nvPr/>
          </p:nvGrpSpPr>
          <p:grpSpPr>
            <a:xfrm>
              <a:off x="1395899" y="3239614"/>
              <a:ext cx="1189510" cy="1189510"/>
              <a:chOff x="3873965" y="2286778"/>
              <a:chExt cx="2500330" cy="2500330"/>
            </a:xfrm>
          </p:grpSpPr>
          <p:cxnSp>
            <p:nvCxnSpPr>
              <p:cNvPr id="78" name="직선 연결선 77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조종기 앱 준비하기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트라이앵글 비행</a:t>
            </a:r>
            <a:r>
              <a:rPr lang="en-US" altLang="ko-KR" dirty="0" smtClean="0"/>
              <a:t>-</a:t>
            </a:r>
            <a:r>
              <a:rPr lang="ko-KR" altLang="en-US" dirty="0" smtClean="0"/>
              <a:t>코딩</a:t>
            </a:r>
            <a:r>
              <a:rPr lang="en-US" altLang="ko-KR" dirty="0" smtClean="0"/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1357298"/>
            <a:ext cx="422839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3. </a:t>
            </a:r>
            <a:r>
              <a:rPr lang="ko-KR" altLang="en-US" dirty="0" smtClean="0"/>
              <a:t>트라이앵글 비행</a:t>
            </a:r>
            <a:r>
              <a:rPr lang="en-US" altLang="ko-KR" dirty="0" smtClean="0"/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32" name="타원 31"/>
          <p:cNvSpPr/>
          <p:nvPr/>
        </p:nvSpPr>
        <p:spPr>
          <a:xfrm>
            <a:off x="357158" y="2348486"/>
            <a:ext cx="3013039" cy="248441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3" name="그룹 31"/>
          <p:cNvGrpSpPr/>
          <p:nvPr/>
        </p:nvGrpSpPr>
        <p:grpSpPr>
          <a:xfrm rot="10800000" flipV="1">
            <a:off x="359459" y="3844327"/>
            <a:ext cx="843292" cy="784554"/>
            <a:chOff x="3643314" y="3000366"/>
            <a:chExt cx="785818" cy="731083"/>
          </a:xfrm>
        </p:grpSpPr>
        <p:pic>
          <p:nvPicPr>
            <p:cNvPr id="34" name="그림 33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5" name="그림 34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" name="그룹 31"/>
          <p:cNvGrpSpPr/>
          <p:nvPr/>
        </p:nvGrpSpPr>
        <p:grpSpPr>
          <a:xfrm>
            <a:off x="1272140" y="2029497"/>
            <a:ext cx="956051" cy="784554"/>
            <a:chOff x="3643314" y="3000366"/>
            <a:chExt cx="890892" cy="731083"/>
          </a:xfrm>
        </p:grpSpPr>
        <p:pic>
          <p:nvPicPr>
            <p:cNvPr id="37" name="그림 36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8" name="그림 37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822894" y="3071801"/>
              <a:ext cx="711312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" name="그룹 31"/>
          <p:cNvGrpSpPr/>
          <p:nvPr/>
        </p:nvGrpSpPr>
        <p:grpSpPr>
          <a:xfrm>
            <a:off x="2364662" y="3839969"/>
            <a:ext cx="843292" cy="784554"/>
            <a:chOff x="3643314" y="3000366"/>
            <a:chExt cx="785818" cy="731083"/>
          </a:xfrm>
        </p:grpSpPr>
        <p:pic>
          <p:nvPicPr>
            <p:cNvPr id="40" name="그림 39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1" name="그림 40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2" name="직선 화살표 연결선 41"/>
          <p:cNvCxnSpPr/>
          <p:nvPr/>
        </p:nvCxnSpPr>
        <p:spPr>
          <a:xfrm rot="10800000">
            <a:off x="820352" y="4264083"/>
            <a:ext cx="1936952" cy="1594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화살표 연결선 42"/>
          <p:cNvCxnSpPr/>
          <p:nvPr/>
        </p:nvCxnSpPr>
        <p:spPr>
          <a:xfrm rot="16200000" flipH="1">
            <a:off x="1501461" y="2884499"/>
            <a:ext cx="1764918" cy="934367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그룹 24"/>
          <p:cNvGrpSpPr/>
          <p:nvPr/>
        </p:nvGrpSpPr>
        <p:grpSpPr>
          <a:xfrm>
            <a:off x="2279491" y="3658139"/>
            <a:ext cx="1194522" cy="1194522"/>
            <a:chOff x="3873965" y="2286778"/>
            <a:chExt cx="2500330" cy="2500330"/>
          </a:xfrm>
        </p:grpSpPr>
        <p:cxnSp>
          <p:nvCxnSpPr>
            <p:cNvPr id="45" name="직선 연결선 4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그룹 27"/>
          <p:cNvGrpSpPr/>
          <p:nvPr/>
        </p:nvGrpSpPr>
        <p:grpSpPr>
          <a:xfrm>
            <a:off x="1345126" y="1846312"/>
            <a:ext cx="1194522" cy="1194522"/>
            <a:chOff x="3873965" y="2286778"/>
            <a:chExt cx="2500330" cy="2500330"/>
          </a:xfrm>
        </p:grpSpPr>
        <p:cxnSp>
          <p:nvCxnSpPr>
            <p:cNvPr id="48" name="직선 연결선 47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그룹 39"/>
          <p:cNvGrpSpPr/>
          <p:nvPr/>
        </p:nvGrpSpPr>
        <p:grpSpPr>
          <a:xfrm>
            <a:off x="618396" y="3664830"/>
            <a:ext cx="1194522" cy="1194522"/>
            <a:chOff x="3873965" y="2286778"/>
            <a:chExt cx="2500330" cy="2500330"/>
          </a:xfrm>
        </p:grpSpPr>
        <p:cxnSp>
          <p:nvCxnSpPr>
            <p:cNvPr id="51" name="직선 연결선 50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직선 화살표 연결선 52"/>
          <p:cNvCxnSpPr/>
          <p:nvPr/>
        </p:nvCxnSpPr>
        <p:spPr>
          <a:xfrm rot="5400000">
            <a:off x="590432" y="2986902"/>
            <a:ext cx="1854708" cy="721354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3286116" y="4214818"/>
            <a:ext cx="1322798" cy="400109"/>
          </a:xfrm>
          <a:prstGeom prst="rect">
            <a:avLst/>
          </a:prstGeom>
          <a:solidFill>
            <a:srgbClr val="388BD0"/>
          </a:solidFill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이륙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/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착륙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0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785926"/>
            <a:ext cx="3571900" cy="454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4. </a:t>
            </a:r>
            <a:r>
              <a:rPr lang="ko-KR" altLang="en-US" dirty="0" smtClean="0"/>
              <a:t>트라이앵글 비행</a:t>
            </a:r>
            <a:r>
              <a:rPr lang="en-US" altLang="ko-KR" dirty="0" smtClean="0"/>
              <a:t>(3)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357298"/>
            <a:ext cx="3978001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그룹 57"/>
          <p:cNvGrpSpPr/>
          <p:nvPr/>
        </p:nvGrpSpPr>
        <p:grpSpPr>
          <a:xfrm>
            <a:off x="214282" y="2000241"/>
            <a:ext cx="3886357" cy="1785950"/>
            <a:chOff x="3000372" y="3129602"/>
            <a:chExt cx="3714776" cy="1707101"/>
          </a:xfrm>
        </p:grpSpPr>
        <p:sp>
          <p:nvSpPr>
            <p:cNvPr id="7" name="타원 6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31"/>
            <p:cNvGrpSpPr/>
            <p:nvPr/>
          </p:nvGrpSpPr>
          <p:grpSpPr>
            <a:xfrm rot="10800000" flipV="1">
              <a:off x="3072670" y="4218086"/>
              <a:ext cx="513956" cy="478158"/>
              <a:chOff x="3643314" y="3000366"/>
              <a:chExt cx="785818" cy="731083"/>
            </a:xfrm>
          </p:grpSpPr>
          <p:pic>
            <p:nvPicPr>
              <p:cNvPr id="28" name="그림 2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29" name="그림 28" descr="C:\Users\이미선\AppData\Local\Microsoft\Windows\INetCache\Content.Word\오른쪽드론.png"/>
              <p:cNvPicPr/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" name="그룹 31"/>
            <p:cNvGrpSpPr/>
            <p:nvPr/>
          </p:nvGrpSpPr>
          <p:grpSpPr>
            <a:xfrm>
              <a:off x="4507848" y="3241250"/>
              <a:ext cx="513956" cy="478158"/>
              <a:chOff x="3643314" y="3000366"/>
              <a:chExt cx="785818" cy="731083"/>
            </a:xfrm>
          </p:grpSpPr>
          <p:pic>
            <p:nvPicPr>
              <p:cNvPr id="26" name="그림 25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27" name="그림 26" descr="C:\Users\이미선\AppData\Local\Microsoft\Windows\INetCache\Content.Word\오른쪽드론.png"/>
              <p:cNvPicPr/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" name="그룹 61"/>
            <p:cNvGrpSpPr/>
            <p:nvPr/>
          </p:nvGrpSpPr>
          <p:grpSpPr>
            <a:xfrm>
              <a:off x="6040210" y="4215430"/>
              <a:ext cx="513956" cy="478158"/>
              <a:chOff x="3643314" y="3000366"/>
              <a:chExt cx="785818" cy="731083"/>
            </a:xfrm>
          </p:grpSpPr>
          <p:pic>
            <p:nvPicPr>
              <p:cNvPr id="24" name="그림 23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3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25" name="그림 24" descr="C:\Users\이미선\AppData\Local\Microsoft\Windows\INetCache\Content.Word\오른쪽드론.png"/>
              <p:cNvPicPr/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1" name="직선 화살표 연결선 10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화살표 연결선 11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그룹 24"/>
            <p:cNvGrpSpPr/>
            <p:nvPr/>
          </p:nvGrpSpPr>
          <p:grpSpPr>
            <a:xfrm>
              <a:off x="5987383" y="4104607"/>
              <a:ext cx="727426" cy="728018"/>
              <a:chOff x="3873965" y="2286778"/>
              <a:chExt cx="2500330" cy="2500330"/>
            </a:xfrm>
          </p:grpSpPr>
          <p:cxnSp>
            <p:nvCxnSpPr>
              <p:cNvPr id="22" name="직선 연결선 21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 22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그룹 27"/>
            <p:cNvGrpSpPr/>
            <p:nvPr/>
          </p:nvGrpSpPr>
          <p:grpSpPr>
            <a:xfrm>
              <a:off x="4450192" y="3129602"/>
              <a:ext cx="727426" cy="728018"/>
              <a:chOff x="3873965" y="2286778"/>
              <a:chExt cx="2500330" cy="2500330"/>
            </a:xfrm>
          </p:grpSpPr>
          <p:cxnSp>
            <p:nvCxnSpPr>
              <p:cNvPr id="19" name="직선 연결선 1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 1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그룹 39"/>
            <p:cNvGrpSpPr/>
            <p:nvPr/>
          </p:nvGrpSpPr>
          <p:grpSpPr>
            <a:xfrm>
              <a:off x="3000166" y="4108685"/>
              <a:ext cx="727426" cy="728018"/>
              <a:chOff x="3873965" y="2286778"/>
              <a:chExt cx="2500330" cy="2500330"/>
            </a:xfrm>
          </p:grpSpPr>
          <p:cxnSp>
            <p:nvCxnSpPr>
              <p:cNvPr id="17" name="직선 연결선 16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연결선 17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직선 화살표 연결선 15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786050" y="3786190"/>
            <a:ext cx="1322798" cy="400109"/>
          </a:xfrm>
          <a:prstGeom prst="rect">
            <a:avLst/>
          </a:prstGeom>
          <a:solidFill>
            <a:srgbClr val="388BD0"/>
          </a:solidFill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이륙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/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착륙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smtClean="0"/>
              <a:t>5. </a:t>
            </a:r>
            <a:r>
              <a:rPr lang="ko-KR" altLang="en-US" dirty="0" smtClean="0"/>
              <a:t>미션로드설계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642910" y="1428736"/>
            <a:ext cx="3714776" cy="514353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 flipV="1">
            <a:off x="1285852" y="6000768"/>
            <a:ext cx="2466883" cy="1666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1142976" y="6017433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5B9BD5"/>
                </a:solidFill>
              </a:rPr>
              <a:t>출발선</a:t>
            </a:r>
            <a:endParaRPr lang="ko-KR" altLang="en-US" sz="1200" b="1" dirty="0">
              <a:solidFill>
                <a:srgbClr val="5B9BD5"/>
              </a:solidFill>
            </a:endParaRPr>
          </a:p>
        </p:txBody>
      </p:sp>
      <p:grpSp>
        <p:nvGrpSpPr>
          <p:cNvPr id="7" name="그룹 31"/>
          <p:cNvGrpSpPr/>
          <p:nvPr/>
        </p:nvGrpSpPr>
        <p:grpSpPr>
          <a:xfrm>
            <a:off x="2029138" y="5462336"/>
            <a:ext cx="1071570" cy="996930"/>
            <a:chOff x="3643314" y="3000366"/>
            <a:chExt cx="785818" cy="731083"/>
          </a:xfrm>
        </p:grpSpPr>
        <p:pic>
          <p:nvPicPr>
            <p:cNvPr id="8" name="그림 7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" name="그림 8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Picture 10" descr="관련 이미지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l="26319" r="38308"/>
          <a:stretch>
            <a:fillRect/>
          </a:stretch>
        </p:blipFill>
        <p:spPr bwMode="auto">
          <a:xfrm rot="5400000">
            <a:off x="2040979" y="4066689"/>
            <a:ext cx="1304730" cy="181485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4872" y="2285992"/>
            <a:ext cx="58117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모서리가 둥근 직사각형 13"/>
          <p:cNvSpPr/>
          <p:nvPr/>
        </p:nvSpPr>
        <p:spPr>
          <a:xfrm>
            <a:off x="4643438" y="1428736"/>
            <a:ext cx="3714776" cy="514353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2285992"/>
            <a:ext cx="571504" cy="77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직선 연결선 16"/>
          <p:cNvCxnSpPr/>
          <p:nvPr/>
        </p:nvCxnSpPr>
        <p:spPr>
          <a:xfrm flipV="1">
            <a:off x="5286380" y="6072206"/>
            <a:ext cx="2579481" cy="6851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>
          <a:xfrm rot="5400000">
            <a:off x="5750905" y="4963876"/>
            <a:ext cx="1465666" cy="1417"/>
          </a:xfrm>
          <a:prstGeom prst="straightConnector1">
            <a:avLst/>
          </a:prstGeom>
          <a:ln w="60325">
            <a:solidFill>
              <a:schemeClr val="accent3">
                <a:lumMod val="75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5299789" y="6079057"/>
            <a:ext cx="7009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5B9BD5"/>
                </a:solidFill>
              </a:rPr>
              <a:t>출발선</a:t>
            </a:r>
            <a:endParaRPr lang="ko-KR" altLang="en-US" sz="1200" b="1" dirty="0">
              <a:solidFill>
                <a:srgbClr val="5B9BD5"/>
              </a:solidFill>
            </a:endParaRPr>
          </a:p>
        </p:txBody>
      </p:sp>
      <p:pic>
        <p:nvPicPr>
          <p:cNvPr id="20" name="Picture 4" descr="desk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5318" y="4103592"/>
            <a:ext cx="1593115" cy="1593116"/>
          </a:xfrm>
          <a:prstGeom prst="rect">
            <a:avLst/>
          </a:prstGeom>
          <a:noFill/>
        </p:spPr>
      </p:pic>
      <p:pic>
        <p:nvPicPr>
          <p:cNvPr id="22" name="Picture 6" descr="chair ic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65115" y="3593796"/>
            <a:ext cx="653361" cy="940407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6037666" y="3657520"/>
            <a:ext cx="191174" cy="191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6738637" y="3657520"/>
            <a:ext cx="191174" cy="191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/>
          <p:cNvCxnSpPr/>
          <p:nvPr/>
        </p:nvCxnSpPr>
        <p:spPr>
          <a:xfrm rot="5400000">
            <a:off x="6163317" y="3271958"/>
            <a:ext cx="642259" cy="1417"/>
          </a:xfrm>
          <a:prstGeom prst="straightConnector1">
            <a:avLst/>
          </a:prstGeom>
          <a:ln w="60325">
            <a:solidFill>
              <a:schemeClr val="accent3">
                <a:lumMod val="75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그룹 31"/>
          <p:cNvGrpSpPr/>
          <p:nvPr/>
        </p:nvGrpSpPr>
        <p:grpSpPr>
          <a:xfrm>
            <a:off x="6013676" y="5503904"/>
            <a:ext cx="1071570" cy="996930"/>
            <a:chOff x="3643314" y="3000366"/>
            <a:chExt cx="785818" cy="731083"/>
          </a:xfrm>
        </p:grpSpPr>
        <p:pic>
          <p:nvPicPr>
            <p:cNvPr id="27" name="그림 26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8" name="그림 27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4663120" y="1667192"/>
            <a:ext cx="3677842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장애물 통과를 위한 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고도제어 사용한 레이싱</a:t>
            </a:r>
            <a:endParaRPr lang="en-US" altLang="ko-KR" sz="2000" b="1" dirty="0" smtClean="0">
              <a:solidFill>
                <a:schemeClr val="bg1"/>
              </a:solidFill>
            </a:endParaRPr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671218" y="1649544"/>
            <a:ext cx="3686468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레이싱 구간을 사용자 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미션으로 설계 목적지도착</a:t>
            </a:r>
            <a:endParaRPr lang="en-US" altLang="ko-KR" sz="2000" b="1" dirty="0" smtClean="0">
              <a:solidFill>
                <a:schemeClr val="bg1"/>
              </a:solidFill>
            </a:endParaRPr>
          </a:p>
        </p:txBody>
      </p:sp>
      <p:cxnSp>
        <p:nvCxnSpPr>
          <p:cNvPr id="12" name="직선 화살표 연결선 11"/>
          <p:cNvCxnSpPr/>
          <p:nvPr/>
        </p:nvCxnSpPr>
        <p:spPr>
          <a:xfrm rot="16200000" flipV="1">
            <a:off x="1841409" y="3659263"/>
            <a:ext cx="1336054" cy="18275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1643042" y="3704492"/>
            <a:ext cx="6000792" cy="14390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단체 교육 주의 사항</a:t>
            </a:r>
            <a:endParaRPr lang="ko-KR" altLang="en-US" sz="5000" dirty="0"/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324"/>
          <a:stretch>
            <a:fillRect/>
          </a:stretch>
        </p:blipFill>
        <p:spPr bwMode="auto">
          <a:xfrm>
            <a:off x="-32" y="367944"/>
            <a:ext cx="4500594" cy="599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3094" y="357166"/>
            <a:ext cx="4550906" cy="603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설치하기</a:t>
            </a:r>
          </a:p>
        </p:txBody>
      </p:sp>
      <p:sp>
        <p:nvSpPr>
          <p:cNvPr id="12" name="텍스트 개체 틀 6"/>
          <p:cNvSpPr txBox="1">
            <a:spLocks/>
          </p:cNvSpPr>
          <p:nvPr/>
        </p:nvSpPr>
        <p:spPr>
          <a:xfrm>
            <a:off x="2714612" y="3814778"/>
            <a:ext cx="5000660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8000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sz="8000" dirty="0" smtClean="0">
                <a:solidFill>
                  <a:srgbClr val="FF0000"/>
                </a:solidFill>
              </a:rPr>
              <a:t> JDCode</a:t>
            </a:r>
            <a:endParaRPr lang="ko-KR" altLang="en-US" sz="8000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529026"/>
            <a:ext cx="1828800" cy="1828800"/>
          </a:xfrm>
          <a:prstGeom prst="rect">
            <a:avLst/>
          </a:prstGeom>
          <a:noFill/>
        </p:spPr>
      </p:pic>
      <p:sp>
        <p:nvSpPr>
          <p:cNvPr id="8" name="모서리가 둥근 직사각형 7"/>
          <p:cNvSpPr/>
          <p:nvPr/>
        </p:nvSpPr>
        <p:spPr>
          <a:xfrm>
            <a:off x="1285852" y="1600200"/>
            <a:ext cx="6500858" cy="1428760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6"/>
          <p:cNvSpPr txBox="1">
            <a:spLocks/>
          </p:cNvSpPr>
          <p:nvPr/>
        </p:nvSpPr>
        <p:spPr>
          <a:xfrm>
            <a:off x="2143108" y="1798983"/>
            <a:ext cx="4714908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ko-KR" altLang="en-US" sz="3000" dirty="0" smtClean="0"/>
              <a:t>안드로이드 </a:t>
            </a:r>
            <a:r>
              <a:rPr lang="en-US" altLang="ko-KR" sz="3000" dirty="0" smtClean="0"/>
              <a:t>Play</a:t>
            </a:r>
            <a:r>
              <a:rPr lang="ko-KR" altLang="en-US" sz="3000" dirty="0" smtClean="0"/>
              <a:t>스토어 </a:t>
            </a:r>
            <a:endParaRPr lang="en-US" altLang="ko-KR" sz="3000" dirty="0" smtClean="0"/>
          </a:p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 아이폰 </a:t>
            </a:r>
            <a:r>
              <a:rPr lang="en-US" altLang="ko-KR" sz="3000" dirty="0" smtClean="0"/>
              <a:t>App</a:t>
            </a:r>
            <a:r>
              <a:rPr lang="ko-KR" altLang="en-US" sz="3000" dirty="0" smtClean="0"/>
              <a:t>스토어</a:t>
            </a:r>
            <a:endParaRPr lang="en-US" altLang="ko-KR" sz="3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드론 조립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 준비하기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8" name="텍스트 개체 틀 6"/>
          <p:cNvSpPr txBox="1">
            <a:spLocks/>
          </p:cNvSpPr>
          <p:nvPr/>
        </p:nvSpPr>
        <p:spPr>
          <a:xfrm>
            <a:off x="1285852" y="5929330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모터 </a:t>
            </a:r>
            <a:r>
              <a:rPr lang="en-US" altLang="ko-KR" dirty="0" smtClean="0">
                <a:solidFill>
                  <a:srgbClr val="FF0000"/>
                </a:solidFill>
              </a:rPr>
              <a:t>4</a:t>
            </a:r>
            <a:r>
              <a:rPr lang="ko-KR" altLang="en-US" dirty="0" smtClean="0">
                <a:solidFill>
                  <a:srgbClr val="FF0000"/>
                </a:solidFill>
              </a:rPr>
              <a:t>개 준비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355353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571612"/>
            <a:ext cx="515501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929198"/>
            <a:ext cx="23241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메인보드 조립</a:t>
            </a:r>
            <a:r>
              <a:rPr lang="en-US" altLang="ko-KR" dirty="0" smtClean="0"/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6010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메인보드 조립</a:t>
            </a:r>
            <a:r>
              <a:rPr lang="en-US" altLang="ko-KR" dirty="0" smtClean="0"/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8190047" cy="516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143932" cy="452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2148" r="50893" b="30749"/>
          <a:stretch>
            <a:fillRect/>
          </a:stretch>
        </p:blipFill>
        <p:spPr bwMode="auto">
          <a:xfrm>
            <a:off x="500034" y="1142984"/>
            <a:ext cx="392909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51786" t="2148" r="-1786" b="22650"/>
          <a:stretch>
            <a:fillRect/>
          </a:stretch>
        </p:blipFill>
        <p:spPr bwMode="auto">
          <a:xfrm>
            <a:off x="4500562" y="1142984"/>
            <a:ext cx="400052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t="74882" r="50893" b="3137"/>
          <a:stretch>
            <a:fillRect/>
          </a:stretch>
        </p:blipFill>
        <p:spPr bwMode="auto">
          <a:xfrm>
            <a:off x="928662" y="5500702"/>
            <a:ext cx="2786082" cy="96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51786" t="80667" r="-1786" b="4294"/>
          <a:stretch>
            <a:fillRect/>
          </a:stretch>
        </p:blipFill>
        <p:spPr bwMode="auto">
          <a:xfrm>
            <a:off x="4500562" y="5786454"/>
            <a:ext cx="400052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23626</TotalTime>
  <Words>257</Words>
  <Application>Microsoft Office PowerPoint</Application>
  <PresentationFormat>화면 슬라이드 쇼(4:3)</PresentationFormat>
  <Paragraphs>69</Paragraphs>
  <Slides>25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25</vt:i4>
      </vt:variant>
    </vt:vector>
  </HeadingPairs>
  <TitlesOfParts>
    <vt:vector size="29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Contents Subtitle</vt:lpstr>
      <vt:lpstr>슬라이드 3</vt:lpstr>
      <vt:lpstr>Contents Subtitle</vt:lpstr>
      <vt:lpstr>슬라이드 5</vt:lpstr>
      <vt:lpstr>슬라이드 6</vt:lpstr>
      <vt:lpstr>슬라이드 7</vt:lpstr>
      <vt:lpstr>슬라이드 8</vt:lpstr>
      <vt:lpstr>슬라이드 9</vt:lpstr>
      <vt:lpstr>Contents Subtitle</vt:lpstr>
      <vt:lpstr>슬라이드 11</vt:lpstr>
      <vt:lpstr>슬라이드 12</vt:lpstr>
      <vt:lpstr>슬라이드 13</vt:lpstr>
      <vt:lpstr>슬라이드 14</vt:lpstr>
      <vt:lpstr>슬라이드 15</vt:lpstr>
      <vt:lpstr>Contents Subtitle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4106</cp:revision>
  <cp:lastPrinted>2016-04-11T08:38:53Z</cp:lastPrinted>
  <dcterms:created xsi:type="dcterms:W3CDTF">2016-03-30T04:54:04Z</dcterms:created>
  <dcterms:modified xsi:type="dcterms:W3CDTF">2024-03-18T07:24:34Z</dcterms:modified>
</cp:coreProperties>
</file>