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4"/>
  </p:notesMasterIdLst>
  <p:sldIdLst>
    <p:sldId id="258" r:id="rId5"/>
    <p:sldId id="462" r:id="rId6"/>
    <p:sldId id="442" r:id="rId7"/>
    <p:sldId id="455" r:id="rId8"/>
    <p:sldId id="463" r:id="rId9"/>
    <p:sldId id="451" r:id="rId10"/>
    <p:sldId id="465" r:id="rId11"/>
    <p:sldId id="472" r:id="rId12"/>
    <p:sldId id="468" r:id="rId13"/>
    <p:sldId id="453" r:id="rId14"/>
    <p:sldId id="454" r:id="rId15"/>
    <p:sldId id="469" r:id="rId16"/>
    <p:sldId id="461" r:id="rId17"/>
    <p:sldId id="470" r:id="rId18"/>
    <p:sldId id="471" r:id="rId19"/>
    <p:sldId id="473" r:id="rId20"/>
    <p:sldId id="474" r:id="rId21"/>
    <p:sldId id="475" r:id="rId22"/>
    <p:sldId id="464" r:id="rId23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8228D"/>
    <a:srgbClr val="0000FF"/>
    <a:srgbClr val="FF9801"/>
    <a:srgbClr val="1555A6"/>
    <a:srgbClr val="FFC000"/>
    <a:srgbClr val="5FBDAD"/>
    <a:srgbClr val="9BCFD2"/>
    <a:srgbClr val="C87700"/>
    <a:srgbClr val="FFF7E7"/>
    <a:srgbClr val="31A4D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778" autoAdjust="0"/>
    <p:restoredTop sz="95547" autoAdjust="0"/>
  </p:normalViewPr>
  <p:slideViewPr>
    <p:cSldViewPr>
      <p:cViewPr>
        <p:scale>
          <a:sx n="130" d="100"/>
          <a:sy n="130" d="100"/>
        </p:scale>
        <p:origin x="-486" y="165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238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8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9" name="그룹 8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32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285720" y="901286"/>
            <a:ext cx="8858280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5" name="타원 14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6" name="그룹 17"/>
            <p:cNvGrpSpPr/>
            <p:nvPr userDrawn="1"/>
          </p:nvGrpSpPr>
          <p:grpSpPr>
            <a:xfrm rot="5400000" flipV="1">
              <a:off x="9088458" y="542639"/>
              <a:ext cx="1054514" cy="558689"/>
              <a:chOff x="1038349" y="4530080"/>
              <a:chExt cx="1411288" cy="747713"/>
            </a:xfrm>
          </p:grpSpPr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22" name="직선 연결선 21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223" y="160712"/>
            <a:ext cx="452439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/>
          <a:srcRect l="13217"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0" r:id="rId12"/>
    <p:sldLayoutId id="2147483701" r:id="rId13"/>
    <p:sldLayoutId id="2147483702" r:id="rId14"/>
    <p:sldLayoutId id="2147483703" r:id="rId15"/>
    <p:sldLayoutId id="2147483705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4.png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26.png"/><Relationship Id="rId4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26.png"/><Relationship Id="rId4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google.com/url?sa=i&amp;url=https://www.freepik.com/premium-vector/set-numbers-from-01-10-icon-collection_6377514.htm&amp;psig=AOvVaw2pF82FC8GlCsbf2PnKlRov&amp;ust=1623740688402000&amp;source=images&amp;cd=vfe&amp;ved=0CAIQjRxqFwoTCKDDjczHlvECFQAAAAAdAAAAABA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www.python.org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2" Type="http://schemas.openxmlformats.org/officeDocument/2006/relationships/hyperlink" Target="https://www.google.com/url?sa=i&amp;url=https://www.freepik.com/premium-vector/set-numbers-from-01-10-icon-collection_6377514.htm&amp;psig=AOvVaw2pF82FC8GlCsbf2PnKlRov&amp;ust=1623740688402000&amp;source=images&amp;cd=vfe&amp;ved=0CAIQjRxqFwoTCKDDjczHlvECFQAAAAAdAAAAABA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smtClean="0">
                <a:latin typeface="Segoe UI Black" pitchFamily="34" charset="0"/>
                <a:ea typeface="Segoe UI Black" pitchFamily="34" charset="0"/>
              </a:rPr>
              <a:t>JDCode</a:t>
            </a:r>
            <a:endParaRPr lang="en-US" altLang="en-US" sz="4400" dirty="0" smtClean="0">
              <a:latin typeface="Segoe UI Black" pitchFamily="34" charset="0"/>
              <a:ea typeface="Segoe UI Black" pitchFamily="34" charset="0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3623778" y="2629927"/>
            <a:ext cx="1928961" cy="1224092"/>
          </a:xfrm>
          <a:custGeom>
            <a:avLst/>
            <a:gdLst>
              <a:gd name="T0" fmla="*/ 1481 w 2661"/>
              <a:gd name="T1" fmla="*/ 1688 h 1688"/>
              <a:gd name="T2" fmla="*/ 1481 w 2661"/>
              <a:gd name="T3" fmla="*/ 1688 h 1688"/>
              <a:gd name="T4" fmla="*/ 1485 w 2661"/>
              <a:gd name="T5" fmla="*/ 1688 h 1688"/>
              <a:gd name="T6" fmla="*/ 1491 w 2661"/>
              <a:gd name="T7" fmla="*/ 1686 h 1688"/>
              <a:gd name="T8" fmla="*/ 1496 w 2661"/>
              <a:gd name="T9" fmla="*/ 1685 h 1688"/>
              <a:gd name="T10" fmla="*/ 1500 w 2661"/>
              <a:gd name="T11" fmla="*/ 1681 h 1688"/>
              <a:gd name="T12" fmla="*/ 1504 w 2661"/>
              <a:gd name="T13" fmla="*/ 1678 h 1688"/>
              <a:gd name="T14" fmla="*/ 1507 w 2661"/>
              <a:gd name="T15" fmla="*/ 1673 h 1688"/>
              <a:gd name="T16" fmla="*/ 1510 w 2661"/>
              <a:gd name="T17" fmla="*/ 1669 h 1688"/>
              <a:gd name="T18" fmla="*/ 1512 w 2661"/>
              <a:gd name="T19" fmla="*/ 1664 h 1688"/>
              <a:gd name="T20" fmla="*/ 2636 w 2661"/>
              <a:gd name="T21" fmla="*/ 1664 h 1688"/>
              <a:gd name="T22" fmla="*/ 2636 w 2661"/>
              <a:gd name="T23" fmla="*/ 1664 h 1688"/>
              <a:gd name="T24" fmla="*/ 2640 w 2661"/>
              <a:gd name="T25" fmla="*/ 1664 h 1688"/>
              <a:gd name="T26" fmla="*/ 2645 w 2661"/>
              <a:gd name="T27" fmla="*/ 1662 h 1688"/>
              <a:gd name="T28" fmla="*/ 2650 w 2661"/>
              <a:gd name="T29" fmla="*/ 1659 h 1688"/>
              <a:gd name="T30" fmla="*/ 2653 w 2661"/>
              <a:gd name="T31" fmla="*/ 1657 h 1688"/>
              <a:gd name="T32" fmla="*/ 2656 w 2661"/>
              <a:gd name="T33" fmla="*/ 1652 h 1688"/>
              <a:gd name="T34" fmla="*/ 2659 w 2661"/>
              <a:gd name="T35" fmla="*/ 1649 h 1688"/>
              <a:gd name="T36" fmla="*/ 2660 w 2661"/>
              <a:gd name="T37" fmla="*/ 1643 h 1688"/>
              <a:gd name="T38" fmla="*/ 2661 w 2661"/>
              <a:gd name="T39" fmla="*/ 1638 h 1688"/>
              <a:gd name="T40" fmla="*/ 2661 w 2661"/>
              <a:gd name="T41" fmla="*/ 26 h 1688"/>
              <a:gd name="T42" fmla="*/ 2661 w 2661"/>
              <a:gd name="T43" fmla="*/ 26 h 1688"/>
              <a:gd name="T44" fmla="*/ 2660 w 2661"/>
              <a:gd name="T45" fmla="*/ 20 h 1688"/>
              <a:gd name="T46" fmla="*/ 2659 w 2661"/>
              <a:gd name="T47" fmla="*/ 15 h 1688"/>
              <a:gd name="T48" fmla="*/ 2656 w 2661"/>
              <a:gd name="T49" fmla="*/ 11 h 1688"/>
              <a:gd name="T50" fmla="*/ 2653 w 2661"/>
              <a:gd name="T51" fmla="*/ 7 h 1688"/>
              <a:gd name="T52" fmla="*/ 2650 w 2661"/>
              <a:gd name="T53" fmla="*/ 4 h 1688"/>
              <a:gd name="T54" fmla="*/ 2645 w 2661"/>
              <a:gd name="T55" fmla="*/ 1 h 1688"/>
              <a:gd name="T56" fmla="*/ 2640 w 2661"/>
              <a:gd name="T57" fmla="*/ 0 h 1688"/>
              <a:gd name="T58" fmla="*/ 2636 w 2661"/>
              <a:gd name="T59" fmla="*/ 0 h 1688"/>
              <a:gd name="T60" fmla="*/ 26 w 2661"/>
              <a:gd name="T61" fmla="*/ 0 h 1688"/>
              <a:gd name="T62" fmla="*/ 26 w 2661"/>
              <a:gd name="T63" fmla="*/ 0 h 1688"/>
              <a:gd name="T64" fmla="*/ 21 w 2661"/>
              <a:gd name="T65" fmla="*/ 0 h 1688"/>
              <a:gd name="T66" fmla="*/ 15 w 2661"/>
              <a:gd name="T67" fmla="*/ 1 h 1688"/>
              <a:gd name="T68" fmla="*/ 12 w 2661"/>
              <a:gd name="T69" fmla="*/ 4 h 1688"/>
              <a:gd name="T70" fmla="*/ 7 w 2661"/>
              <a:gd name="T71" fmla="*/ 7 h 1688"/>
              <a:gd name="T72" fmla="*/ 5 w 2661"/>
              <a:gd name="T73" fmla="*/ 11 h 1688"/>
              <a:gd name="T74" fmla="*/ 3 w 2661"/>
              <a:gd name="T75" fmla="*/ 15 h 1688"/>
              <a:gd name="T76" fmla="*/ 0 w 2661"/>
              <a:gd name="T77" fmla="*/ 20 h 1688"/>
              <a:gd name="T78" fmla="*/ 0 w 2661"/>
              <a:gd name="T79" fmla="*/ 26 h 1688"/>
              <a:gd name="T80" fmla="*/ 0 w 2661"/>
              <a:gd name="T81" fmla="*/ 1638 h 1688"/>
              <a:gd name="T82" fmla="*/ 0 w 2661"/>
              <a:gd name="T83" fmla="*/ 1638 h 1688"/>
              <a:gd name="T84" fmla="*/ 0 w 2661"/>
              <a:gd name="T85" fmla="*/ 1643 h 1688"/>
              <a:gd name="T86" fmla="*/ 3 w 2661"/>
              <a:gd name="T87" fmla="*/ 1649 h 1688"/>
              <a:gd name="T88" fmla="*/ 5 w 2661"/>
              <a:gd name="T89" fmla="*/ 1652 h 1688"/>
              <a:gd name="T90" fmla="*/ 7 w 2661"/>
              <a:gd name="T91" fmla="*/ 1657 h 1688"/>
              <a:gd name="T92" fmla="*/ 12 w 2661"/>
              <a:gd name="T93" fmla="*/ 1659 h 1688"/>
              <a:gd name="T94" fmla="*/ 15 w 2661"/>
              <a:gd name="T95" fmla="*/ 1662 h 1688"/>
              <a:gd name="T96" fmla="*/ 21 w 2661"/>
              <a:gd name="T97" fmla="*/ 1664 h 1688"/>
              <a:gd name="T98" fmla="*/ 26 w 2661"/>
              <a:gd name="T99" fmla="*/ 1664 h 1688"/>
              <a:gd name="T100" fmla="*/ 1149 w 2661"/>
              <a:gd name="T101" fmla="*/ 1664 h 1688"/>
              <a:gd name="T102" fmla="*/ 1149 w 2661"/>
              <a:gd name="T103" fmla="*/ 1664 h 1688"/>
              <a:gd name="T104" fmla="*/ 1151 w 2661"/>
              <a:gd name="T105" fmla="*/ 1669 h 1688"/>
              <a:gd name="T106" fmla="*/ 1154 w 2661"/>
              <a:gd name="T107" fmla="*/ 1673 h 1688"/>
              <a:gd name="T108" fmla="*/ 1156 w 2661"/>
              <a:gd name="T109" fmla="*/ 1678 h 1688"/>
              <a:gd name="T110" fmla="*/ 1161 w 2661"/>
              <a:gd name="T111" fmla="*/ 1681 h 1688"/>
              <a:gd name="T112" fmla="*/ 1166 w 2661"/>
              <a:gd name="T113" fmla="*/ 1685 h 1688"/>
              <a:gd name="T114" fmla="*/ 1170 w 2661"/>
              <a:gd name="T115" fmla="*/ 1686 h 1688"/>
              <a:gd name="T116" fmla="*/ 1175 w 2661"/>
              <a:gd name="T117" fmla="*/ 1688 h 1688"/>
              <a:gd name="T118" fmla="*/ 1181 w 2661"/>
              <a:gd name="T119" fmla="*/ 1688 h 1688"/>
              <a:gd name="T120" fmla="*/ 1481 w 2661"/>
              <a:gd name="T121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61" h="1688">
                <a:moveTo>
                  <a:pt x="1481" y="1688"/>
                </a:moveTo>
                <a:lnTo>
                  <a:pt x="1481" y="1688"/>
                </a:lnTo>
                <a:lnTo>
                  <a:pt x="1485" y="1688"/>
                </a:lnTo>
                <a:lnTo>
                  <a:pt x="1491" y="1686"/>
                </a:lnTo>
                <a:lnTo>
                  <a:pt x="1496" y="1685"/>
                </a:lnTo>
                <a:lnTo>
                  <a:pt x="1500" y="1681"/>
                </a:lnTo>
                <a:lnTo>
                  <a:pt x="1504" y="1678"/>
                </a:lnTo>
                <a:lnTo>
                  <a:pt x="1507" y="1673"/>
                </a:lnTo>
                <a:lnTo>
                  <a:pt x="1510" y="1669"/>
                </a:lnTo>
                <a:lnTo>
                  <a:pt x="1512" y="1664"/>
                </a:lnTo>
                <a:lnTo>
                  <a:pt x="2636" y="1664"/>
                </a:lnTo>
                <a:lnTo>
                  <a:pt x="2636" y="1664"/>
                </a:lnTo>
                <a:lnTo>
                  <a:pt x="2640" y="1664"/>
                </a:lnTo>
                <a:lnTo>
                  <a:pt x="2645" y="1662"/>
                </a:lnTo>
                <a:lnTo>
                  <a:pt x="2650" y="1659"/>
                </a:lnTo>
                <a:lnTo>
                  <a:pt x="2653" y="1657"/>
                </a:lnTo>
                <a:lnTo>
                  <a:pt x="2656" y="1652"/>
                </a:lnTo>
                <a:lnTo>
                  <a:pt x="2659" y="1649"/>
                </a:lnTo>
                <a:lnTo>
                  <a:pt x="2660" y="1643"/>
                </a:lnTo>
                <a:lnTo>
                  <a:pt x="2661" y="1638"/>
                </a:lnTo>
                <a:lnTo>
                  <a:pt x="2661" y="26"/>
                </a:lnTo>
                <a:lnTo>
                  <a:pt x="2661" y="26"/>
                </a:lnTo>
                <a:lnTo>
                  <a:pt x="2660" y="20"/>
                </a:lnTo>
                <a:lnTo>
                  <a:pt x="2659" y="15"/>
                </a:lnTo>
                <a:lnTo>
                  <a:pt x="2656" y="11"/>
                </a:lnTo>
                <a:lnTo>
                  <a:pt x="2653" y="7"/>
                </a:lnTo>
                <a:lnTo>
                  <a:pt x="2650" y="4"/>
                </a:lnTo>
                <a:lnTo>
                  <a:pt x="2645" y="1"/>
                </a:lnTo>
                <a:lnTo>
                  <a:pt x="2640" y="0"/>
                </a:lnTo>
                <a:lnTo>
                  <a:pt x="2636" y="0"/>
                </a:lnTo>
                <a:lnTo>
                  <a:pt x="26" y="0"/>
                </a:lnTo>
                <a:lnTo>
                  <a:pt x="26" y="0"/>
                </a:lnTo>
                <a:lnTo>
                  <a:pt x="21" y="0"/>
                </a:lnTo>
                <a:lnTo>
                  <a:pt x="15" y="1"/>
                </a:lnTo>
                <a:lnTo>
                  <a:pt x="12" y="4"/>
                </a:lnTo>
                <a:lnTo>
                  <a:pt x="7" y="7"/>
                </a:lnTo>
                <a:lnTo>
                  <a:pt x="5" y="11"/>
                </a:lnTo>
                <a:lnTo>
                  <a:pt x="3" y="15"/>
                </a:lnTo>
                <a:lnTo>
                  <a:pt x="0" y="20"/>
                </a:lnTo>
                <a:lnTo>
                  <a:pt x="0" y="26"/>
                </a:lnTo>
                <a:lnTo>
                  <a:pt x="0" y="1638"/>
                </a:lnTo>
                <a:lnTo>
                  <a:pt x="0" y="1638"/>
                </a:lnTo>
                <a:lnTo>
                  <a:pt x="0" y="1643"/>
                </a:lnTo>
                <a:lnTo>
                  <a:pt x="3" y="1649"/>
                </a:lnTo>
                <a:lnTo>
                  <a:pt x="5" y="1652"/>
                </a:lnTo>
                <a:lnTo>
                  <a:pt x="7" y="1657"/>
                </a:lnTo>
                <a:lnTo>
                  <a:pt x="12" y="1659"/>
                </a:lnTo>
                <a:lnTo>
                  <a:pt x="15" y="1662"/>
                </a:lnTo>
                <a:lnTo>
                  <a:pt x="21" y="1664"/>
                </a:lnTo>
                <a:lnTo>
                  <a:pt x="26" y="1664"/>
                </a:lnTo>
                <a:lnTo>
                  <a:pt x="1149" y="1664"/>
                </a:lnTo>
                <a:lnTo>
                  <a:pt x="1149" y="1664"/>
                </a:lnTo>
                <a:lnTo>
                  <a:pt x="1151" y="1669"/>
                </a:lnTo>
                <a:lnTo>
                  <a:pt x="1154" y="1673"/>
                </a:lnTo>
                <a:lnTo>
                  <a:pt x="1156" y="1678"/>
                </a:lnTo>
                <a:lnTo>
                  <a:pt x="1161" y="1681"/>
                </a:lnTo>
                <a:lnTo>
                  <a:pt x="1166" y="1685"/>
                </a:lnTo>
                <a:lnTo>
                  <a:pt x="1170" y="1686"/>
                </a:lnTo>
                <a:lnTo>
                  <a:pt x="1175" y="1688"/>
                </a:lnTo>
                <a:lnTo>
                  <a:pt x="1181" y="1688"/>
                </a:lnTo>
                <a:lnTo>
                  <a:pt x="1481" y="168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3599121" y="2605271"/>
            <a:ext cx="1976823" cy="1271954"/>
          </a:xfrm>
          <a:custGeom>
            <a:avLst/>
            <a:gdLst>
              <a:gd name="T0" fmla="*/ 1213 w 2724"/>
              <a:gd name="T1" fmla="*/ 1753 h 1753"/>
              <a:gd name="T2" fmla="*/ 1206 w 2724"/>
              <a:gd name="T3" fmla="*/ 1752 h 1753"/>
              <a:gd name="T4" fmla="*/ 1191 w 2724"/>
              <a:gd name="T5" fmla="*/ 1749 h 1753"/>
              <a:gd name="T6" fmla="*/ 1178 w 2724"/>
              <a:gd name="T7" fmla="*/ 1742 h 1753"/>
              <a:gd name="T8" fmla="*/ 1168 w 2724"/>
              <a:gd name="T9" fmla="*/ 1734 h 1753"/>
              <a:gd name="T10" fmla="*/ 58 w 2724"/>
              <a:gd name="T11" fmla="*/ 1728 h 1753"/>
              <a:gd name="T12" fmla="*/ 46 w 2724"/>
              <a:gd name="T13" fmla="*/ 1727 h 1753"/>
              <a:gd name="T14" fmla="*/ 25 w 2724"/>
              <a:gd name="T15" fmla="*/ 1718 h 1753"/>
              <a:gd name="T16" fmla="*/ 10 w 2724"/>
              <a:gd name="T17" fmla="*/ 1703 h 1753"/>
              <a:gd name="T18" fmla="*/ 1 w 2724"/>
              <a:gd name="T19" fmla="*/ 1682 h 1753"/>
              <a:gd name="T20" fmla="*/ 0 w 2724"/>
              <a:gd name="T21" fmla="*/ 58 h 1753"/>
              <a:gd name="T22" fmla="*/ 1 w 2724"/>
              <a:gd name="T23" fmla="*/ 46 h 1753"/>
              <a:gd name="T24" fmla="*/ 10 w 2724"/>
              <a:gd name="T25" fmla="*/ 25 h 1753"/>
              <a:gd name="T26" fmla="*/ 25 w 2724"/>
              <a:gd name="T27" fmla="*/ 9 h 1753"/>
              <a:gd name="T28" fmla="*/ 46 w 2724"/>
              <a:gd name="T29" fmla="*/ 1 h 1753"/>
              <a:gd name="T30" fmla="*/ 2668 w 2724"/>
              <a:gd name="T31" fmla="*/ 0 h 1753"/>
              <a:gd name="T32" fmla="*/ 2679 w 2724"/>
              <a:gd name="T33" fmla="*/ 1 h 1753"/>
              <a:gd name="T34" fmla="*/ 2699 w 2724"/>
              <a:gd name="T35" fmla="*/ 9 h 1753"/>
              <a:gd name="T36" fmla="*/ 2715 w 2724"/>
              <a:gd name="T37" fmla="*/ 25 h 1753"/>
              <a:gd name="T38" fmla="*/ 2723 w 2724"/>
              <a:gd name="T39" fmla="*/ 46 h 1753"/>
              <a:gd name="T40" fmla="*/ 2724 w 2724"/>
              <a:gd name="T41" fmla="*/ 1670 h 1753"/>
              <a:gd name="T42" fmla="*/ 2723 w 2724"/>
              <a:gd name="T43" fmla="*/ 1682 h 1753"/>
              <a:gd name="T44" fmla="*/ 2715 w 2724"/>
              <a:gd name="T45" fmla="*/ 1703 h 1753"/>
              <a:gd name="T46" fmla="*/ 2699 w 2724"/>
              <a:gd name="T47" fmla="*/ 1718 h 1753"/>
              <a:gd name="T48" fmla="*/ 2679 w 2724"/>
              <a:gd name="T49" fmla="*/ 1727 h 1753"/>
              <a:gd name="T50" fmla="*/ 1563 w 2724"/>
              <a:gd name="T51" fmla="*/ 1728 h 1753"/>
              <a:gd name="T52" fmla="*/ 1558 w 2724"/>
              <a:gd name="T53" fmla="*/ 1734 h 1753"/>
              <a:gd name="T54" fmla="*/ 1546 w 2724"/>
              <a:gd name="T55" fmla="*/ 1742 h 1753"/>
              <a:gd name="T56" fmla="*/ 1534 w 2724"/>
              <a:gd name="T57" fmla="*/ 1749 h 1753"/>
              <a:gd name="T58" fmla="*/ 1520 w 2724"/>
              <a:gd name="T59" fmla="*/ 1752 h 1753"/>
              <a:gd name="T60" fmla="*/ 1513 w 2724"/>
              <a:gd name="T61" fmla="*/ 1753 h 1753"/>
              <a:gd name="T62" fmla="*/ 1206 w 2724"/>
              <a:gd name="T63" fmla="*/ 1663 h 1753"/>
              <a:gd name="T64" fmla="*/ 1513 w 2724"/>
              <a:gd name="T65" fmla="*/ 1688 h 1753"/>
              <a:gd name="T66" fmla="*/ 1513 w 2724"/>
              <a:gd name="T67" fmla="*/ 1688 h 1753"/>
              <a:gd name="T68" fmla="*/ 1544 w 2724"/>
              <a:gd name="T69" fmla="*/ 1663 h 1753"/>
              <a:gd name="T70" fmla="*/ 2661 w 2724"/>
              <a:gd name="T71" fmla="*/ 63 h 1753"/>
              <a:gd name="T72" fmla="*/ 65 w 2724"/>
              <a:gd name="T73" fmla="*/ 1663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24" h="1753">
                <a:moveTo>
                  <a:pt x="1513" y="1753"/>
                </a:moveTo>
                <a:lnTo>
                  <a:pt x="1213" y="1753"/>
                </a:lnTo>
                <a:lnTo>
                  <a:pt x="1213" y="1753"/>
                </a:lnTo>
                <a:lnTo>
                  <a:pt x="1206" y="1752"/>
                </a:lnTo>
                <a:lnTo>
                  <a:pt x="1198" y="1750"/>
                </a:lnTo>
                <a:lnTo>
                  <a:pt x="1191" y="1749"/>
                </a:lnTo>
                <a:lnTo>
                  <a:pt x="1185" y="1746"/>
                </a:lnTo>
                <a:lnTo>
                  <a:pt x="1178" y="1742"/>
                </a:lnTo>
                <a:lnTo>
                  <a:pt x="1172" y="1739"/>
                </a:lnTo>
                <a:lnTo>
                  <a:pt x="1168" y="1734"/>
                </a:lnTo>
                <a:lnTo>
                  <a:pt x="1162" y="1728"/>
                </a:lnTo>
                <a:lnTo>
                  <a:pt x="58" y="1728"/>
                </a:lnTo>
                <a:lnTo>
                  <a:pt x="58" y="1728"/>
                </a:lnTo>
                <a:lnTo>
                  <a:pt x="46" y="1727"/>
                </a:lnTo>
                <a:lnTo>
                  <a:pt x="36" y="1724"/>
                </a:lnTo>
                <a:lnTo>
                  <a:pt x="25" y="1718"/>
                </a:lnTo>
                <a:lnTo>
                  <a:pt x="17" y="1711"/>
                </a:lnTo>
                <a:lnTo>
                  <a:pt x="10" y="1703"/>
                </a:lnTo>
                <a:lnTo>
                  <a:pt x="5" y="1692"/>
                </a:lnTo>
                <a:lnTo>
                  <a:pt x="1" y="1682"/>
                </a:lnTo>
                <a:lnTo>
                  <a:pt x="0" y="1670"/>
                </a:lnTo>
                <a:lnTo>
                  <a:pt x="0" y="58"/>
                </a:lnTo>
                <a:lnTo>
                  <a:pt x="0" y="58"/>
                </a:lnTo>
                <a:lnTo>
                  <a:pt x="1" y="46"/>
                </a:lnTo>
                <a:lnTo>
                  <a:pt x="5" y="34"/>
                </a:lnTo>
                <a:lnTo>
                  <a:pt x="10" y="25"/>
                </a:lnTo>
                <a:lnTo>
                  <a:pt x="17" y="16"/>
                </a:lnTo>
                <a:lnTo>
                  <a:pt x="25" y="9"/>
                </a:lnTo>
                <a:lnTo>
                  <a:pt x="36" y="4"/>
                </a:lnTo>
                <a:lnTo>
                  <a:pt x="46" y="1"/>
                </a:lnTo>
                <a:lnTo>
                  <a:pt x="58" y="0"/>
                </a:lnTo>
                <a:lnTo>
                  <a:pt x="2668" y="0"/>
                </a:lnTo>
                <a:lnTo>
                  <a:pt x="2668" y="0"/>
                </a:lnTo>
                <a:lnTo>
                  <a:pt x="2679" y="1"/>
                </a:lnTo>
                <a:lnTo>
                  <a:pt x="2690" y="4"/>
                </a:lnTo>
                <a:lnTo>
                  <a:pt x="2699" y="9"/>
                </a:lnTo>
                <a:lnTo>
                  <a:pt x="2708" y="16"/>
                </a:lnTo>
                <a:lnTo>
                  <a:pt x="2715" y="25"/>
                </a:lnTo>
                <a:lnTo>
                  <a:pt x="2720" y="34"/>
                </a:lnTo>
                <a:lnTo>
                  <a:pt x="2723" y="46"/>
                </a:lnTo>
                <a:lnTo>
                  <a:pt x="2724" y="58"/>
                </a:lnTo>
                <a:lnTo>
                  <a:pt x="2724" y="1670"/>
                </a:lnTo>
                <a:lnTo>
                  <a:pt x="2724" y="1670"/>
                </a:lnTo>
                <a:lnTo>
                  <a:pt x="2723" y="1682"/>
                </a:lnTo>
                <a:lnTo>
                  <a:pt x="2720" y="1692"/>
                </a:lnTo>
                <a:lnTo>
                  <a:pt x="2715" y="1703"/>
                </a:lnTo>
                <a:lnTo>
                  <a:pt x="2708" y="1711"/>
                </a:lnTo>
                <a:lnTo>
                  <a:pt x="2699" y="1718"/>
                </a:lnTo>
                <a:lnTo>
                  <a:pt x="2690" y="1724"/>
                </a:lnTo>
                <a:lnTo>
                  <a:pt x="2679" y="1727"/>
                </a:lnTo>
                <a:lnTo>
                  <a:pt x="2668" y="1728"/>
                </a:lnTo>
                <a:lnTo>
                  <a:pt x="1563" y="1728"/>
                </a:lnTo>
                <a:lnTo>
                  <a:pt x="1563" y="1728"/>
                </a:lnTo>
                <a:lnTo>
                  <a:pt x="1558" y="1734"/>
                </a:lnTo>
                <a:lnTo>
                  <a:pt x="1552" y="1739"/>
                </a:lnTo>
                <a:lnTo>
                  <a:pt x="1546" y="1742"/>
                </a:lnTo>
                <a:lnTo>
                  <a:pt x="1541" y="1746"/>
                </a:lnTo>
                <a:lnTo>
                  <a:pt x="1534" y="1749"/>
                </a:lnTo>
                <a:lnTo>
                  <a:pt x="1527" y="1750"/>
                </a:lnTo>
                <a:lnTo>
                  <a:pt x="1520" y="1752"/>
                </a:lnTo>
                <a:lnTo>
                  <a:pt x="1513" y="1753"/>
                </a:lnTo>
                <a:lnTo>
                  <a:pt x="1513" y="1753"/>
                </a:lnTo>
                <a:close/>
                <a:moveTo>
                  <a:pt x="65" y="1663"/>
                </a:moveTo>
                <a:lnTo>
                  <a:pt x="1206" y="1663"/>
                </a:lnTo>
                <a:lnTo>
                  <a:pt x="12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9" y="1665"/>
                </a:lnTo>
                <a:lnTo>
                  <a:pt x="1544" y="1663"/>
                </a:lnTo>
                <a:lnTo>
                  <a:pt x="2661" y="1663"/>
                </a:lnTo>
                <a:lnTo>
                  <a:pt x="2661" y="63"/>
                </a:lnTo>
                <a:lnTo>
                  <a:pt x="65" y="63"/>
                </a:lnTo>
                <a:lnTo>
                  <a:pt x="65" y="166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4588257" y="3653872"/>
            <a:ext cx="890513" cy="108776"/>
          </a:xfrm>
          <a:custGeom>
            <a:avLst/>
            <a:gdLst>
              <a:gd name="T0" fmla="*/ 182 w 1229"/>
              <a:gd name="T1" fmla="*/ 0 h 151"/>
              <a:gd name="T2" fmla="*/ 1229 w 1229"/>
              <a:gd name="T3" fmla="*/ 0 h 151"/>
              <a:gd name="T4" fmla="*/ 1229 w 1229"/>
              <a:gd name="T5" fmla="*/ 151 h 151"/>
              <a:gd name="T6" fmla="*/ 0 w 1229"/>
              <a:gd name="T7" fmla="*/ 151 h 151"/>
              <a:gd name="T8" fmla="*/ 0 w 1229"/>
              <a:gd name="T9" fmla="*/ 151 h 151"/>
              <a:gd name="T10" fmla="*/ 2 w 1229"/>
              <a:gd name="T11" fmla="*/ 137 h 151"/>
              <a:gd name="T12" fmla="*/ 6 w 1229"/>
              <a:gd name="T13" fmla="*/ 123 h 151"/>
              <a:gd name="T14" fmla="*/ 12 w 1229"/>
              <a:gd name="T15" fmla="*/ 109 h 151"/>
              <a:gd name="T16" fmla="*/ 19 w 1229"/>
              <a:gd name="T17" fmla="*/ 95 h 151"/>
              <a:gd name="T18" fmla="*/ 27 w 1229"/>
              <a:gd name="T19" fmla="*/ 83 h 151"/>
              <a:gd name="T20" fmla="*/ 36 w 1229"/>
              <a:gd name="T21" fmla="*/ 70 h 151"/>
              <a:gd name="T22" fmla="*/ 47 w 1229"/>
              <a:gd name="T23" fmla="*/ 58 h 151"/>
              <a:gd name="T24" fmla="*/ 58 w 1229"/>
              <a:gd name="T25" fmla="*/ 47 h 151"/>
              <a:gd name="T26" fmla="*/ 71 w 1229"/>
              <a:gd name="T27" fmla="*/ 36 h 151"/>
              <a:gd name="T28" fmla="*/ 85 w 1229"/>
              <a:gd name="T29" fmla="*/ 27 h 151"/>
              <a:gd name="T30" fmla="*/ 99 w 1229"/>
              <a:gd name="T31" fmla="*/ 20 h 151"/>
              <a:gd name="T32" fmla="*/ 115 w 1229"/>
              <a:gd name="T33" fmla="*/ 13 h 151"/>
              <a:gd name="T34" fmla="*/ 131 w 1229"/>
              <a:gd name="T35" fmla="*/ 7 h 151"/>
              <a:gd name="T36" fmla="*/ 147 w 1229"/>
              <a:gd name="T37" fmla="*/ 3 h 151"/>
              <a:gd name="T38" fmla="*/ 165 w 1229"/>
              <a:gd name="T39" fmla="*/ 0 h 151"/>
              <a:gd name="T40" fmla="*/ 182 w 1229"/>
              <a:gd name="T41" fmla="*/ 0 h 151"/>
              <a:gd name="T42" fmla="*/ 182 w 1229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9" h="151">
                <a:moveTo>
                  <a:pt x="182" y="0"/>
                </a:moveTo>
                <a:lnTo>
                  <a:pt x="1229" y="0"/>
                </a:lnTo>
                <a:lnTo>
                  <a:pt x="1229" y="151"/>
                </a:lnTo>
                <a:lnTo>
                  <a:pt x="0" y="151"/>
                </a:lnTo>
                <a:lnTo>
                  <a:pt x="0" y="151"/>
                </a:lnTo>
                <a:lnTo>
                  <a:pt x="2" y="137"/>
                </a:lnTo>
                <a:lnTo>
                  <a:pt x="6" y="123"/>
                </a:lnTo>
                <a:lnTo>
                  <a:pt x="12" y="109"/>
                </a:lnTo>
                <a:lnTo>
                  <a:pt x="19" y="95"/>
                </a:lnTo>
                <a:lnTo>
                  <a:pt x="27" y="83"/>
                </a:lnTo>
                <a:lnTo>
                  <a:pt x="36" y="70"/>
                </a:lnTo>
                <a:lnTo>
                  <a:pt x="47" y="58"/>
                </a:lnTo>
                <a:lnTo>
                  <a:pt x="58" y="47"/>
                </a:lnTo>
                <a:lnTo>
                  <a:pt x="71" y="36"/>
                </a:lnTo>
                <a:lnTo>
                  <a:pt x="85" y="27"/>
                </a:lnTo>
                <a:lnTo>
                  <a:pt x="99" y="20"/>
                </a:lnTo>
                <a:lnTo>
                  <a:pt x="115" y="13"/>
                </a:lnTo>
                <a:lnTo>
                  <a:pt x="131" y="7"/>
                </a:lnTo>
                <a:lnTo>
                  <a:pt x="147" y="3"/>
                </a:lnTo>
                <a:lnTo>
                  <a:pt x="165" y="0"/>
                </a:lnTo>
                <a:lnTo>
                  <a:pt x="182" y="0"/>
                </a:lnTo>
                <a:lnTo>
                  <a:pt x="1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2" name="Freeform 8"/>
          <p:cNvSpPr>
            <a:spLocks noEditPoints="1"/>
          </p:cNvSpPr>
          <p:nvPr/>
        </p:nvSpPr>
        <p:spPr bwMode="auto">
          <a:xfrm>
            <a:off x="4565052" y="3630666"/>
            <a:ext cx="936924" cy="155188"/>
          </a:xfrm>
          <a:custGeom>
            <a:avLst/>
            <a:gdLst>
              <a:gd name="T0" fmla="*/ 31 w 1291"/>
              <a:gd name="T1" fmla="*/ 213 h 213"/>
              <a:gd name="T2" fmla="*/ 25 w 1291"/>
              <a:gd name="T3" fmla="*/ 213 h 213"/>
              <a:gd name="T4" fmla="*/ 14 w 1291"/>
              <a:gd name="T5" fmla="*/ 208 h 213"/>
              <a:gd name="T6" fmla="*/ 8 w 1291"/>
              <a:gd name="T7" fmla="*/ 204 h 213"/>
              <a:gd name="T8" fmla="*/ 2 w 1291"/>
              <a:gd name="T9" fmla="*/ 193 h 213"/>
              <a:gd name="T10" fmla="*/ 0 w 1291"/>
              <a:gd name="T11" fmla="*/ 180 h 213"/>
              <a:gd name="T12" fmla="*/ 3 w 1291"/>
              <a:gd name="T13" fmla="*/ 161 h 213"/>
              <a:gd name="T14" fmla="*/ 14 w 1291"/>
              <a:gd name="T15" fmla="*/ 126 h 213"/>
              <a:gd name="T16" fmla="*/ 32 w 1291"/>
              <a:gd name="T17" fmla="*/ 95 h 213"/>
              <a:gd name="T18" fmla="*/ 56 w 1291"/>
              <a:gd name="T19" fmla="*/ 66 h 213"/>
              <a:gd name="T20" fmla="*/ 86 w 1291"/>
              <a:gd name="T21" fmla="*/ 42 h 213"/>
              <a:gd name="T22" fmla="*/ 118 w 1291"/>
              <a:gd name="T23" fmla="*/ 22 h 213"/>
              <a:gd name="T24" fmla="*/ 155 w 1291"/>
              <a:gd name="T25" fmla="*/ 8 h 213"/>
              <a:gd name="T26" fmla="*/ 193 w 1291"/>
              <a:gd name="T27" fmla="*/ 0 h 213"/>
              <a:gd name="T28" fmla="*/ 1260 w 1291"/>
              <a:gd name="T29" fmla="*/ 0 h 213"/>
              <a:gd name="T30" fmla="*/ 1266 w 1291"/>
              <a:gd name="T31" fmla="*/ 0 h 213"/>
              <a:gd name="T32" fmla="*/ 1278 w 1291"/>
              <a:gd name="T33" fmla="*/ 5 h 213"/>
              <a:gd name="T34" fmla="*/ 1286 w 1291"/>
              <a:gd name="T35" fmla="*/ 13 h 213"/>
              <a:gd name="T36" fmla="*/ 1290 w 1291"/>
              <a:gd name="T37" fmla="*/ 25 h 213"/>
              <a:gd name="T38" fmla="*/ 1291 w 1291"/>
              <a:gd name="T39" fmla="*/ 182 h 213"/>
              <a:gd name="T40" fmla="*/ 1290 w 1291"/>
              <a:gd name="T41" fmla="*/ 189 h 213"/>
              <a:gd name="T42" fmla="*/ 1286 w 1291"/>
              <a:gd name="T43" fmla="*/ 201 h 213"/>
              <a:gd name="T44" fmla="*/ 1278 w 1291"/>
              <a:gd name="T45" fmla="*/ 209 h 213"/>
              <a:gd name="T46" fmla="*/ 1266 w 1291"/>
              <a:gd name="T47" fmla="*/ 213 h 213"/>
              <a:gd name="T48" fmla="*/ 1260 w 1291"/>
              <a:gd name="T49" fmla="*/ 213 h 213"/>
              <a:gd name="T50" fmla="*/ 1228 w 1291"/>
              <a:gd name="T51" fmla="*/ 151 h 213"/>
              <a:gd name="T52" fmla="*/ 213 w 1291"/>
              <a:gd name="T53" fmla="*/ 63 h 213"/>
              <a:gd name="T54" fmla="*/ 201 w 1291"/>
              <a:gd name="T55" fmla="*/ 63 h 213"/>
              <a:gd name="T56" fmla="*/ 177 w 1291"/>
              <a:gd name="T57" fmla="*/ 66 h 213"/>
              <a:gd name="T58" fmla="*/ 155 w 1291"/>
              <a:gd name="T59" fmla="*/ 73 h 213"/>
              <a:gd name="T60" fmla="*/ 135 w 1291"/>
              <a:gd name="T61" fmla="*/ 84 h 213"/>
              <a:gd name="T62" fmla="*/ 117 w 1291"/>
              <a:gd name="T63" fmla="*/ 95 h 213"/>
              <a:gd name="T64" fmla="*/ 101 w 1291"/>
              <a:gd name="T65" fmla="*/ 110 h 213"/>
              <a:gd name="T66" fmla="*/ 87 w 1291"/>
              <a:gd name="T67" fmla="*/ 125 h 213"/>
              <a:gd name="T68" fmla="*/ 76 w 1291"/>
              <a:gd name="T69" fmla="*/ 143 h 213"/>
              <a:gd name="T70" fmla="*/ 72 w 1291"/>
              <a:gd name="T71" fmla="*/ 15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1" h="213">
                <a:moveTo>
                  <a:pt x="1260" y="213"/>
                </a:moveTo>
                <a:lnTo>
                  <a:pt x="31" y="213"/>
                </a:lnTo>
                <a:lnTo>
                  <a:pt x="31" y="213"/>
                </a:lnTo>
                <a:lnTo>
                  <a:pt x="25" y="213"/>
                </a:lnTo>
                <a:lnTo>
                  <a:pt x="18" y="211"/>
                </a:lnTo>
                <a:lnTo>
                  <a:pt x="14" y="208"/>
                </a:lnTo>
                <a:lnTo>
                  <a:pt x="8" y="204"/>
                </a:lnTo>
                <a:lnTo>
                  <a:pt x="8" y="204"/>
                </a:lnTo>
                <a:lnTo>
                  <a:pt x="5" y="198"/>
                </a:lnTo>
                <a:lnTo>
                  <a:pt x="2" y="193"/>
                </a:lnTo>
                <a:lnTo>
                  <a:pt x="0" y="187"/>
                </a:lnTo>
                <a:lnTo>
                  <a:pt x="0" y="180"/>
                </a:lnTo>
                <a:lnTo>
                  <a:pt x="0" y="180"/>
                </a:lnTo>
                <a:lnTo>
                  <a:pt x="3" y="161"/>
                </a:lnTo>
                <a:lnTo>
                  <a:pt x="8" y="144"/>
                </a:lnTo>
                <a:lnTo>
                  <a:pt x="14" y="126"/>
                </a:lnTo>
                <a:lnTo>
                  <a:pt x="22" y="110"/>
                </a:lnTo>
                <a:lnTo>
                  <a:pt x="32" y="95"/>
                </a:lnTo>
                <a:lnTo>
                  <a:pt x="43" y="80"/>
                </a:lnTo>
                <a:lnTo>
                  <a:pt x="56" y="66"/>
                </a:lnTo>
                <a:lnTo>
                  <a:pt x="69" y="53"/>
                </a:lnTo>
                <a:lnTo>
                  <a:pt x="86" y="42"/>
                </a:lnTo>
                <a:lnTo>
                  <a:pt x="102" y="30"/>
                </a:lnTo>
                <a:lnTo>
                  <a:pt x="118" y="22"/>
                </a:lnTo>
                <a:lnTo>
                  <a:pt x="137" y="14"/>
                </a:lnTo>
                <a:lnTo>
                  <a:pt x="155" y="8"/>
                </a:lnTo>
                <a:lnTo>
                  <a:pt x="174" y="4"/>
                </a:lnTo>
                <a:lnTo>
                  <a:pt x="193" y="0"/>
                </a:lnTo>
                <a:lnTo>
                  <a:pt x="213" y="0"/>
                </a:lnTo>
                <a:lnTo>
                  <a:pt x="1260" y="0"/>
                </a:lnTo>
                <a:lnTo>
                  <a:pt x="1260" y="0"/>
                </a:lnTo>
                <a:lnTo>
                  <a:pt x="1266" y="0"/>
                </a:lnTo>
                <a:lnTo>
                  <a:pt x="1272" y="3"/>
                </a:lnTo>
                <a:lnTo>
                  <a:pt x="1278" y="5"/>
                </a:lnTo>
                <a:lnTo>
                  <a:pt x="1282" y="8"/>
                </a:lnTo>
                <a:lnTo>
                  <a:pt x="1286" y="13"/>
                </a:lnTo>
                <a:lnTo>
                  <a:pt x="1288" y="19"/>
                </a:lnTo>
                <a:lnTo>
                  <a:pt x="1290" y="25"/>
                </a:lnTo>
                <a:lnTo>
                  <a:pt x="1291" y="31"/>
                </a:lnTo>
                <a:lnTo>
                  <a:pt x="1291" y="182"/>
                </a:lnTo>
                <a:lnTo>
                  <a:pt x="1291" y="182"/>
                </a:lnTo>
                <a:lnTo>
                  <a:pt x="1290" y="189"/>
                </a:lnTo>
                <a:lnTo>
                  <a:pt x="1288" y="195"/>
                </a:lnTo>
                <a:lnTo>
                  <a:pt x="1286" y="201"/>
                </a:lnTo>
                <a:lnTo>
                  <a:pt x="1282" y="205"/>
                </a:lnTo>
                <a:lnTo>
                  <a:pt x="1278" y="209"/>
                </a:lnTo>
                <a:lnTo>
                  <a:pt x="1272" y="211"/>
                </a:lnTo>
                <a:lnTo>
                  <a:pt x="1266" y="213"/>
                </a:lnTo>
                <a:lnTo>
                  <a:pt x="1260" y="213"/>
                </a:lnTo>
                <a:lnTo>
                  <a:pt x="1260" y="213"/>
                </a:lnTo>
                <a:close/>
                <a:moveTo>
                  <a:pt x="72" y="151"/>
                </a:moveTo>
                <a:lnTo>
                  <a:pt x="1228" y="151"/>
                </a:lnTo>
                <a:lnTo>
                  <a:pt x="1228" y="63"/>
                </a:lnTo>
                <a:lnTo>
                  <a:pt x="213" y="63"/>
                </a:lnTo>
                <a:lnTo>
                  <a:pt x="213" y="63"/>
                </a:lnTo>
                <a:lnTo>
                  <a:pt x="201" y="63"/>
                </a:lnTo>
                <a:lnTo>
                  <a:pt x="189" y="64"/>
                </a:lnTo>
                <a:lnTo>
                  <a:pt x="177" y="66"/>
                </a:lnTo>
                <a:lnTo>
                  <a:pt x="167" y="70"/>
                </a:lnTo>
                <a:lnTo>
                  <a:pt x="155" y="73"/>
                </a:lnTo>
                <a:lnTo>
                  <a:pt x="145" y="78"/>
                </a:lnTo>
                <a:lnTo>
                  <a:pt x="135" y="84"/>
                </a:lnTo>
                <a:lnTo>
                  <a:pt x="126" y="89"/>
                </a:lnTo>
                <a:lnTo>
                  <a:pt x="117" y="95"/>
                </a:lnTo>
                <a:lnTo>
                  <a:pt x="109" y="102"/>
                </a:lnTo>
                <a:lnTo>
                  <a:pt x="101" y="110"/>
                </a:lnTo>
                <a:lnTo>
                  <a:pt x="94" y="117"/>
                </a:lnTo>
                <a:lnTo>
                  <a:pt x="87" y="125"/>
                </a:lnTo>
                <a:lnTo>
                  <a:pt x="81" y="133"/>
                </a:lnTo>
                <a:lnTo>
                  <a:pt x="76" y="143"/>
                </a:lnTo>
                <a:lnTo>
                  <a:pt x="72" y="151"/>
                </a:lnTo>
                <a:lnTo>
                  <a:pt x="72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3" name="Freeform 9"/>
          <p:cNvSpPr>
            <a:spLocks/>
          </p:cNvSpPr>
          <p:nvPr/>
        </p:nvSpPr>
        <p:spPr bwMode="auto">
          <a:xfrm>
            <a:off x="3697745" y="3653872"/>
            <a:ext cx="890513" cy="108776"/>
          </a:xfrm>
          <a:custGeom>
            <a:avLst/>
            <a:gdLst>
              <a:gd name="T0" fmla="*/ 1046 w 1228"/>
              <a:gd name="T1" fmla="*/ 0 h 151"/>
              <a:gd name="T2" fmla="*/ 0 w 1228"/>
              <a:gd name="T3" fmla="*/ 0 h 151"/>
              <a:gd name="T4" fmla="*/ 0 w 1228"/>
              <a:gd name="T5" fmla="*/ 151 h 151"/>
              <a:gd name="T6" fmla="*/ 1228 w 1228"/>
              <a:gd name="T7" fmla="*/ 151 h 151"/>
              <a:gd name="T8" fmla="*/ 1228 w 1228"/>
              <a:gd name="T9" fmla="*/ 151 h 151"/>
              <a:gd name="T10" fmla="*/ 1226 w 1228"/>
              <a:gd name="T11" fmla="*/ 137 h 151"/>
              <a:gd name="T12" fmla="*/ 1222 w 1228"/>
              <a:gd name="T13" fmla="*/ 123 h 151"/>
              <a:gd name="T14" fmla="*/ 1218 w 1228"/>
              <a:gd name="T15" fmla="*/ 109 h 151"/>
              <a:gd name="T16" fmla="*/ 1211 w 1228"/>
              <a:gd name="T17" fmla="*/ 95 h 151"/>
              <a:gd name="T18" fmla="*/ 1203 w 1228"/>
              <a:gd name="T19" fmla="*/ 83 h 151"/>
              <a:gd name="T20" fmla="*/ 1193 w 1228"/>
              <a:gd name="T21" fmla="*/ 70 h 151"/>
              <a:gd name="T22" fmla="*/ 1183 w 1228"/>
              <a:gd name="T23" fmla="*/ 58 h 151"/>
              <a:gd name="T24" fmla="*/ 1171 w 1228"/>
              <a:gd name="T25" fmla="*/ 47 h 151"/>
              <a:gd name="T26" fmla="*/ 1159 w 1228"/>
              <a:gd name="T27" fmla="*/ 36 h 151"/>
              <a:gd name="T28" fmla="*/ 1145 w 1228"/>
              <a:gd name="T29" fmla="*/ 27 h 151"/>
              <a:gd name="T30" fmla="*/ 1130 w 1228"/>
              <a:gd name="T31" fmla="*/ 20 h 151"/>
              <a:gd name="T32" fmla="*/ 1115 w 1228"/>
              <a:gd name="T33" fmla="*/ 13 h 151"/>
              <a:gd name="T34" fmla="*/ 1098 w 1228"/>
              <a:gd name="T35" fmla="*/ 7 h 151"/>
              <a:gd name="T36" fmla="*/ 1081 w 1228"/>
              <a:gd name="T37" fmla="*/ 3 h 151"/>
              <a:gd name="T38" fmla="*/ 1064 w 1228"/>
              <a:gd name="T39" fmla="*/ 0 h 151"/>
              <a:gd name="T40" fmla="*/ 1046 w 1228"/>
              <a:gd name="T41" fmla="*/ 0 h 151"/>
              <a:gd name="T42" fmla="*/ 1046 w 1228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8" h="151">
                <a:moveTo>
                  <a:pt x="1046" y="0"/>
                </a:moveTo>
                <a:lnTo>
                  <a:pt x="0" y="0"/>
                </a:lnTo>
                <a:lnTo>
                  <a:pt x="0" y="151"/>
                </a:lnTo>
                <a:lnTo>
                  <a:pt x="1228" y="151"/>
                </a:lnTo>
                <a:lnTo>
                  <a:pt x="1228" y="151"/>
                </a:lnTo>
                <a:lnTo>
                  <a:pt x="1226" y="137"/>
                </a:lnTo>
                <a:lnTo>
                  <a:pt x="1222" y="123"/>
                </a:lnTo>
                <a:lnTo>
                  <a:pt x="1218" y="109"/>
                </a:lnTo>
                <a:lnTo>
                  <a:pt x="1211" y="95"/>
                </a:lnTo>
                <a:lnTo>
                  <a:pt x="1203" y="83"/>
                </a:lnTo>
                <a:lnTo>
                  <a:pt x="1193" y="70"/>
                </a:lnTo>
                <a:lnTo>
                  <a:pt x="1183" y="58"/>
                </a:lnTo>
                <a:lnTo>
                  <a:pt x="1171" y="47"/>
                </a:lnTo>
                <a:lnTo>
                  <a:pt x="1159" y="36"/>
                </a:lnTo>
                <a:lnTo>
                  <a:pt x="1145" y="27"/>
                </a:lnTo>
                <a:lnTo>
                  <a:pt x="1130" y="20"/>
                </a:lnTo>
                <a:lnTo>
                  <a:pt x="1115" y="13"/>
                </a:lnTo>
                <a:lnTo>
                  <a:pt x="1098" y="7"/>
                </a:lnTo>
                <a:lnTo>
                  <a:pt x="1081" y="3"/>
                </a:lnTo>
                <a:lnTo>
                  <a:pt x="1064" y="0"/>
                </a:lnTo>
                <a:lnTo>
                  <a:pt x="1046" y="0"/>
                </a:lnTo>
                <a:lnTo>
                  <a:pt x="10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4" name="Freeform 10"/>
          <p:cNvSpPr>
            <a:spLocks noEditPoints="1"/>
          </p:cNvSpPr>
          <p:nvPr/>
        </p:nvSpPr>
        <p:spPr bwMode="auto">
          <a:xfrm>
            <a:off x="3674539" y="3630666"/>
            <a:ext cx="935474" cy="155188"/>
          </a:xfrm>
          <a:custGeom>
            <a:avLst/>
            <a:gdLst>
              <a:gd name="T0" fmla="*/ 31 w 1290"/>
              <a:gd name="T1" fmla="*/ 213 h 213"/>
              <a:gd name="T2" fmla="*/ 26 w 1290"/>
              <a:gd name="T3" fmla="*/ 213 h 213"/>
              <a:gd name="T4" fmla="*/ 14 w 1290"/>
              <a:gd name="T5" fmla="*/ 209 h 213"/>
              <a:gd name="T6" fmla="*/ 6 w 1290"/>
              <a:gd name="T7" fmla="*/ 201 h 213"/>
              <a:gd name="T8" fmla="*/ 0 w 1290"/>
              <a:gd name="T9" fmla="*/ 189 h 213"/>
              <a:gd name="T10" fmla="*/ 0 w 1290"/>
              <a:gd name="T11" fmla="*/ 31 h 213"/>
              <a:gd name="T12" fmla="*/ 0 w 1290"/>
              <a:gd name="T13" fmla="*/ 25 h 213"/>
              <a:gd name="T14" fmla="*/ 6 w 1290"/>
              <a:gd name="T15" fmla="*/ 13 h 213"/>
              <a:gd name="T16" fmla="*/ 14 w 1290"/>
              <a:gd name="T17" fmla="*/ 5 h 213"/>
              <a:gd name="T18" fmla="*/ 26 w 1290"/>
              <a:gd name="T19" fmla="*/ 0 h 213"/>
              <a:gd name="T20" fmla="*/ 1077 w 1290"/>
              <a:gd name="T21" fmla="*/ 0 h 213"/>
              <a:gd name="T22" fmla="*/ 1097 w 1290"/>
              <a:gd name="T23" fmla="*/ 0 h 213"/>
              <a:gd name="T24" fmla="*/ 1136 w 1290"/>
              <a:gd name="T25" fmla="*/ 8 h 213"/>
              <a:gd name="T26" fmla="*/ 1172 w 1290"/>
              <a:gd name="T27" fmla="*/ 22 h 213"/>
              <a:gd name="T28" fmla="*/ 1206 w 1290"/>
              <a:gd name="T29" fmla="*/ 42 h 213"/>
              <a:gd name="T30" fmla="*/ 1235 w 1290"/>
              <a:gd name="T31" fmla="*/ 66 h 213"/>
              <a:gd name="T32" fmla="*/ 1259 w 1290"/>
              <a:gd name="T33" fmla="*/ 95 h 213"/>
              <a:gd name="T34" fmla="*/ 1277 w 1290"/>
              <a:gd name="T35" fmla="*/ 126 h 213"/>
              <a:gd name="T36" fmla="*/ 1288 w 1290"/>
              <a:gd name="T37" fmla="*/ 161 h 213"/>
              <a:gd name="T38" fmla="*/ 1290 w 1290"/>
              <a:gd name="T39" fmla="*/ 180 h 213"/>
              <a:gd name="T40" fmla="*/ 1289 w 1290"/>
              <a:gd name="T41" fmla="*/ 193 h 213"/>
              <a:gd name="T42" fmla="*/ 1282 w 1290"/>
              <a:gd name="T43" fmla="*/ 204 h 213"/>
              <a:gd name="T44" fmla="*/ 1278 w 1290"/>
              <a:gd name="T45" fmla="*/ 208 h 213"/>
              <a:gd name="T46" fmla="*/ 1266 w 1290"/>
              <a:gd name="T47" fmla="*/ 213 h 213"/>
              <a:gd name="T48" fmla="*/ 1259 w 1290"/>
              <a:gd name="T49" fmla="*/ 213 h 213"/>
              <a:gd name="T50" fmla="*/ 1219 w 1290"/>
              <a:gd name="T51" fmla="*/ 151 h 213"/>
              <a:gd name="T52" fmla="*/ 1215 w 1290"/>
              <a:gd name="T53" fmla="*/ 143 h 213"/>
              <a:gd name="T54" fmla="*/ 1204 w 1290"/>
              <a:gd name="T55" fmla="*/ 125 h 213"/>
              <a:gd name="T56" fmla="*/ 1190 w 1290"/>
              <a:gd name="T57" fmla="*/ 110 h 213"/>
              <a:gd name="T58" fmla="*/ 1175 w 1290"/>
              <a:gd name="T59" fmla="*/ 95 h 213"/>
              <a:gd name="T60" fmla="*/ 1156 w 1290"/>
              <a:gd name="T61" fmla="*/ 84 h 213"/>
              <a:gd name="T62" fmla="*/ 1135 w 1290"/>
              <a:gd name="T63" fmla="*/ 73 h 213"/>
              <a:gd name="T64" fmla="*/ 1113 w 1290"/>
              <a:gd name="T65" fmla="*/ 66 h 213"/>
              <a:gd name="T66" fmla="*/ 1090 w 1290"/>
              <a:gd name="T67" fmla="*/ 63 h 213"/>
              <a:gd name="T68" fmla="*/ 63 w 1290"/>
              <a:gd name="T69" fmla="*/ 6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90" h="213">
                <a:moveTo>
                  <a:pt x="1259" y="213"/>
                </a:moveTo>
                <a:lnTo>
                  <a:pt x="31" y="213"/>
                </a:lnTo>
                <a:lnTo>
                  <a:pt x="31" y="213"/>
                </a:lnTo>
                <a:lnTo>
                  <a:pt x="26" y="213"/>
                </a:lnTo>
                <a:lnTo>
                  <a:pt x="19" y="211"/>
                </a:lnTo>
                <a:lnTo>
                  <a:pt x="14" y="209"/>
                </a:lnTo>
                <a:lnTo>
                  <a:pt x="9" y="205"/>
                </a:lnTo>
                <a:lnTo>
                  <a:pt x="6" y="201"/>
                </a:lnTo>
                <a:lnTo>
                  <a:pt x="2" y="195"/>
                </a:lnTo>
                <a:lnTo>
                  <a:pt x="0" y="189"/>
                </a:lnTo>
                <a:lnTo>
                  <a:pt x="0" y="182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3"/>
                </a:lnTo>
                <a:lnTo>
                  <a:pt x="9" y="8"/>
                </a:lnTo>
                <a:lnTo>
                  <a:pt x="14" y="5"/>
                </a:lnTo>
                <a:lnTo>
                  <a:pt x="19" y="3"/>
                </a:lnTo>
                <a:lnTo>
                  <a:pt x="26" y="0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7" y="0"/>
                </a:lnTo>
                <a:lnTo>
                  <a:pt x="1117" y="4"/>
                </a:lnTo>
                <a:lnTo>
                  <a:pt x="1136" y="8"/>
                </a:lnTo>
                <a:lnTo>
                  <a:pt x="1155" y="14"/>
                </a:lnTo>
                <a:lnTo>
                  <a:pt x="1172" y="22"/>
                </a:lnTo>
                <a:lnTo>
                  <a:pt x="1190" y="30"/>
                </a:lnTo>
                <a:lnTo>
                  <a:pt x="1206" y="42"/>
                </a:lnTo>
                <a:lnTo>
                  <a:pt x="1221" y="53"/>
                </a:lnTo>
                <a:lnTo>
                  <a:pt x="1235" y="66"/>
                </a:lnTo>
                <a:lnTo>
                  <a:pt x="1248" y="80"/>
                </a:lnTo>
                <a:lnTo>
                  <a:pt x="1259" y="95"/>
                </a:lnTo>
                <a:lnTo>
                  <a:pt x="1268" y="110"/>
                </a:lnTo>
                <a:lnTo>
                  <a:pt x="1277" y="126"/>
                </a:lnTo>
                <a:lnTo>
                  <a:pt x="1284" y="144"/>
                </a:lnTo>
                <a:lnTo>
                  <a:pt x="1288" y="161"/>
                </a:lnTo>
                <a:lnTo>
                  <a:pt x="1290" y="180"/>
                </a:lnTo>
                <a:lnTo>
                  <a:pt x="1290" y="180"/>
                </a:lnTo>
                <a:lnTo>
                  <a:pt x="1290" y="187"/>
                </a:lnTo>
                <a:lnTo>
                  <a:pt x="1289" y="193"/>
                </a:lnTo>
                <a:lnTo>
                  <a:pt x="1287" y="198"/>
                </a:lnTo>
                <a:lnTo>
                  <a:pt x="1282" y="204"/>
                </a:lnTo>
                <a:lnTo>
                  <a:pt x="1282" y="204"/>
                </a:lnTo>
                <a:lnTo>
                  <a:pt x="1278" y="208"/>
                </a:lnTo>
                <a:lnTo>
                  <a:pt x="1272" y="211"/>
                </a:lnTo>
                <a:lnTo>
                  <a:pt x="1266" y="213"/>
                </a:lnTo>
                <a:lnTo>
                  <a:pt x="1259" y="213"/>
                </a:lnTo>
                <a:lnTo>
                  <a:pt x="1259" y="213"/>
                </a:lnTo>
                <a:close/>
                <a:moveTo>
                  <a:pt x="63" y="151"/>
                </a:moveTo>
                <a:lnTo>
                  <a:pt x="1219" y="151"/>
                </a:lnTo>
                <a:lnTo>
                  <a:pt x="1219" y="151"/>
                </a:lnTo>
                <a:lnTo>
                  <a:pt x="1215" y="143"/>
                </a:lnTo>
                <a:lnTo>
                  <a:pt x="1209" y="133"/>
                </a:lnTo>
                <a:lnTo>
                  <a:pt x="1204" y="125"/>
                </a:lnTo>
                <a:lnTo>
                  <a:pt x="1198" y="117"/>
                </a:lnTo>
                <a:lnTo>
                  <a:pt x="1190" y="110"/>
                </a:lnTo>
                <a:lnTo>
                  <a:pt x="1183" y="102"/>
                </a:lnTo>
                <a:lnTo>
                  <a:pt x="1175" y="95"/>
                </a:lnTo>
                <a:lnTo>
                  <a:pt x="1165" y="89"/>
                </a:lnTo>
                <a:lnTo>
                  <a:pt x="1156" y="84"/>
                </a:lnTo>
                <a:lnTo>
                  <a:pt x="1146" y="78"/>
                </a:lnTo>
                <a:lnTo>
                  <a:pt x="1135" y="73"/>
                </a:lnTo>
                <a:lnTo>
                  <a:pt x="1125" y="70"/>
                </a:lnTo>
                <a:lnTo>
                  <a:pt x="1113" y="66"/>
                </a:lnTo>
                <a:lnTo>
                  <a:pt x="1102" y="64"/>
                </a:lnTo>
                <a:lnTo>
                  <a:pt x="1090" y="63"/>
                </a:lnTo>
                <a:lnTo>
                  <a:pt x="1077" y="63"/>
                </a:lnTo>
                <a:lnTo>
                  <a:pt x="63" y="63"/>
                </a:lnTo>
                <a:lnTo>
                  <a:pt x="63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5" name="Freeform 11"/>
          <p:cNvSpPr>
            <a:spLocks/>
          </p:cNvSpPr>
          <p:nvPr/>
        </p:nvSpPr>
        <p:spPr bwMode="auto">
          <a:xfrm>
            <a:off x="3697745" y="2574814"/>
            <a:ext cx="1781026" cy="1187834"/>
          </a:xfrm>
          <a:custGeom>
            <a:avLst/>
            <a:gdLst>
              <a:gd name="T0" fmla="*/ 1228 w 2457"/>
              <a:gd name="T1" fmla="*/ 1637 h 1637"/>
              <a:gd name="T2" fmla="*/ 1234 w 2457"/>
              <a:gd name="T3" fmla="*/ 1604 h 1637"/>
              <a:gd name="T4" fmla="*/ 1247 w 2457"/>
              <a:gd name="T5" fmla="*/ 1573 h 1637"/>
              <a:gd name="T6" fmla="*/ 1264 w 2457"/>
              <a:gd name="T7" fmla="*/ 1548 h 1637"/>
              <a:gd name="T8" fmla="*/ 1286 w 2457"/>
              <a:gd name="T9" fmla="*/ 1526 h 1637"/>
              <a:gd name="T10" fmla="*/ 1313 w 2457"/>
              <a:gd name="T11" fmla="*/ 1508 h 1637"/>
              <a:gd name="T12" fmla="*/ 1343 w 2457"/>
              <a:gd name="T13" fmla="*/ 1497 h 1637"/>
              <a:gd name="T14" fmla="*/ 1375 w 2457"/>
              <a:gd name="T15" fmla="*/ 1489 h 1637"/>
              <a:gd name="T16" fmla="*/ 1410 w 2457"/>
              <a:gd name="T17" fmla="*/ 1486 h 1637"/>
              <a:gd name="T18" fmla="*/ 2457 w 2457"/>
              <a:gd name="T19" fmla="*/ 0 h 1637"/>
              <a:gd name="T20" fmla="*/ 1410 w 2457"/>
              <a:gd name="T21" fmla="*/ 0 h 1637"/>
              <a:gd name="T22" fmla="*/ 1375 w 2457"/>
              <a:gd name="T23" fmla="*/ 3 h 1637"/>
              <a:gd name="T24" fmla="*/ 1343 w 2457"/>
              <a:gd name="T25" fmla="*/ 13 h 1637"/>
              <a:gd name="T26" fmla="*/ 1313 w 2457"/>
              <a:gd name="T27" fmla="*/ 29 h 1637"/>
              <a:gd name="T28" fmla="*/ 1286 w 2457"/>
              <a:gd name="T29" fmla="*/ 50 h 1637"/>
              <a:gd name="T30" fmla="*/ 1264 w 2457"/>
              <a:gd name="T31" fmla="*/ 74 h 1637"/>
              <a:gd name="T32" fmla="*/ 1247 w 2457"/>
              <a:gd name="T33" fmla="*/ 103 h 1637"/>
              <a:gd name="T34" fmla="*/ 1234 w 2457"/>
              <a:gd name="T35" fmla="*/ 136 h 1637"/>
              <a:gd name="T36" fmla="*/ 1228 w 2457"/>
              <a:gd name="T37" fmla="*/ 169 h 1637"/>
              <a:gd name="T38" fmla="*/ 1226 w 2457"/>
              <a:gd name="T39" fmla="*/ 152 h 1637"/>
              <a:gd name="T40" fmla="*/ 1218 w 2457"/>
              <a:gd name="T41" fmla="*/ 118 h 1637"/>
              <a:gd name="T42" fmla="*/ 1203 w 2457"/>
              <a:gd name="T43" fmla="*/ 88 h 1637"/>
              <a:gd name="T44" fmla="*/ 1183 w 2457"/>
              <a:gd name="T45" fmla="*/ 61 h 1637"/>
              <a:gd name="T46" fmla="*/ 1159 w 2457"/>
              <a:gd name="T47" fmla="*/ 38 h 1637"/>
              <a:gd name="T48" fmla="*/ 1130 w 2457"/>
              <a:gd name="T49" fmla="*/ 21 h 1637"/>
              <a:gd name="T50" fmla="*/ 1098 w 2457"/>
              <a:gd name="T51" fmla="*/ 8 h 1637"/>
              <a:gd name="T52" fmla="*/ 1064 w 2457"/>
              <a:gd name="T53" fmla="*/ 1 h 1637"/>
              <a:gd name="T54" fmla="*/ 0 w 2457"/>
              <a:gd name="T55" fmla="*/ 0 h 1637"/>
              <a:gd name="T56" fmla="*/ 1046 w 2457"/>
              <a:gd name="T57" fmla="*/ 1486 h 1637"/>
              <a:gd name="T58" fmla="*/ 1064 w 2457"/>
              <a:gd name="T59" fmla="*/ 1486 h 1637"/>
              <a:gd name="T60" fmla="*/ 1098 w 2457"/>
              <a:gd name="T61" fmla="*/ 1492 h 1637"/>
              <a:gd name="T62" fmla="*/ 1130 w 2457"/>
              <a:gd name="T63" fmla="*/ 1502 h 1637"/>
              <a:gd name="T64" fmla="*/ 1159 w 2457"/>
              <a:gd name="T65" fmla="*/ 1517 h 1637"/>
              <a:gd name="T66" fmla="*/ 1183 w 2457"/>
              <a:gd name="T67" fmla="*/ 1536 h 1637"/>
              <a:gd name="T68" fmla="*/ 1203 w 2457"/>
              <a:gd name="T69" fmla="*/ 1561 h 1637"/>
              <a:gd name="T70" fmla="*/ 1218 w 2457"/>
              <a:gd name="T71" fmla="*/ 1588 h 1637"/>
              <a:gd name="T72" fmla="*/ 1226 w 2457"/>
              <a:gd name="T73" fmla="*/ 1620 h 1637"/>
              <a:gd name="T74" fmla="*/ 1228 w 2457"/>
              <a:gd name="T75" fmla="*/ 1637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57" h="1637">
                <a:moveTo>
                  <a:pt x="1228" y="1637"/>
                </a:moveTo>
                <a:lnTo>
                  <a:pt x="1228" y="1637"/>
                </a:lnTo>
                <a:lnTo>
                  <a:pt x="1230" y="1620"/>
                </a:lnTo>
                <a:lnTo>
                  <a:pt x="1234" y="1604"/>
                </a:lnTo>
                <a:lnTo>
                  <a:pt x="1240" y="1588"/>
                </a:lnTo>
                <a:lnTo>
                  <a:pt x="1247" y="1573"/>
                </a:lnTo>
                <a:lnTo>
                  <a:pt x="1255" y="1561"/>
                </a:lnTo>
                <a:lnTo>
                  <a:pt x="1264" y="1548"/>
                </a:lnTo>
                <a:lnTo>
                  <a:pt x="1275" y="1536"/>
                </a:lnTo>
                <a:lnTo>
                  <a:pt x="1286" y="1526"/>
                </a:lnTo>
                <a:lnTo>
                  <a:pt x="1299" y="1517"/>
                </a:lnTo>
                <a:lnTo>
                  <a:pt x="1313" y="1508"/>
                </a:lnTo>
                <a:lnTo>
                  <a:pt x="1327" y="1502"/>
                </a:lnTo>
                <a:lnTo>
                  <a:pt x="1343" y="1497"/>
                </a:lnTo>
                <a:lnTo>
                  <a:pt x="1359" y="1492"/>
                </a:lnTo>
                <a:lnTo>
                  <a:pt x="1375" y="1489"/>
                </a:lnTo>
                <a:lnTo>
                  <a:pt x="1393" y="1486"/>
                </a:lnTo>
                <a:lnTo>
                  <a:pt x="1410" y="1486"/>
                </a:lnTo>
                <a:lnTo>
                  <a:pt x="2457" y="1486"/>
                </a:lnTo>
                <a:lnTo>
                  <a:pt x="2457" y="0"/>
                </a:lnTo>
                <a:lnTo>
                  <a:pt x="1410" y="0"/>
                </a:lnTo>
                <a:lnTo>
                  <a:pt x="1410" y="0"/>
                </a:lnTo>
                <a:lnTo>
                  <a:pt x="1393" y="1"/>
                </a:lnTo>
                <a:lnTo>
                  <a:pt x="1375" y="3"/>
                </a:lnTo>
                <a:lnTo>
                  <a:pt x="1359" y="8"/>
                </a:lnTo>
                <a:lnTo>
                  <a:pt x="1343" y="13"/>
                </a:lnTo>
                <a:lnTo>
                  <a:pt x="1327" y="21"/>
                </a:lnTo>
                <a:lnTo>
                  <a:pt x="1313" y="29"/>
                </a:lnTo>
                <a:lnTo>
                  <a:pt x="1299" y="38"/>
                </a:lnTo>
                <a:lnTo>
                  <a:pt x="1286" y="50"/>
                </a:lnTo>
                <a:lnTo>
                  <a:pt x="1275" y="61"/>
                </a:lnTo>
                <a:lnTo>
                  <a:pt x="1264" y="74"/>
                </a:lnTo>
                <a:lnTo>
                  <a:pt x="1255" y="88"/>
                </a:lnTo>
                <a:lnTo>
                  <a:pt x="1247" y="103"/>
                </a:lnTo>
                <a:lnTo>
                  <a:pt x="1240" y="118"/>
                </a:lnTo>
                <a:lnTo>
                  <a:pt x="1234" y="136"/>
                </a:lnTo>
                <a:lnTo>
                  <a:pt x="1230" y="152"/>
                </a:lnTo>
                <a:lnTo>
                  <a:pt x="1228" y="169"/>
                </a:lnTo>
                <a:lnTo>
                  <a:pt x="1228" y="169"/>
                </a:lnTo>
                <a:lnTo>
                  <a:pt x="1226" y="152"/>
                </a:lnTo>
                <a:lnTo>
                  <a:pt x="1222" y="136"/>
                </a:lnTo>
                <a:lnTo>
                  <a:pt x="1218" y="118"/>
                </a:lnTo>
                <a:lnTo>
                  <a:pt x="1211" y="103"/>
                </a:lnTo>
                <a:lnTo>
                  <a:pt x="1203" y="88"/>
                </a:lnTo>
                <a:lnTo>
                  <a:pt x="1193" y="74"/>
                </a:lnTo>
                <a:lnTo>
                  <a:pt x="1183" y="61"/>
                </a:lnTo>
                <a:lnTo>
                  <a:pt x="1171" y="50"/>
                </a:lnTo>
                <a:lnTo>
                  <a:pt x="1159" y="38"/>
                </a:lnTo>
                <a:lnTo>
                  <a:pt x="1145" y="29"/>
                </a:lnTo>
                <a:lnTo>
                  <a:pt x="1130" y="21"/>
                </a:lnTo>
                <a:lnTo>
                  <a:pt x="1115" y="13"/>
                </a:lnTo>
                <a:lnTo>
                  <a:pt x="1098" y="8"/>
                </a:lnTo>
                <a:lnTo>
                  <a:pt x="1081" y="3"/>
                </a:lnTo>
                <a:lnTo>
                  <a:pt x="1064" y="1"/>
                </a:lnTo>
                <a:lnTo>
                  <a:pt x="1046" y="0"/>
                </a:lnTo>
                <a:lnTo>
                  <a:pt x="0" y="0"/>
                </a:lnTo>
                <a:lnTo>
                  <a:pt x="0" y="1486"/>
                </a:lnTo>
                <a:lnTo>
                  <a:pt x="1046" y="1486"/>
                </a:lnTo>
                <a:lnTo>
                  <a:pt x="1046" y="1486"/>
                </a:lnTo>
                <a:lnTo>
                  <a:pt x="1064" y="1486"/>
                </a:lnTo>
                <a:lnTo>
                  <a:pt x="1081" y="1489"/>
                </a:lnTo>
                <a:lnTo>
                  <a:pt x="1098" y="1492"/>
                </a:lnTo>
                <a:lnTo>
                  <a:pt x="1115" y="1497"/>
                </a:lnTo>
                <a:lnTo>
                  <a:pt x="1130" y="1502"/>
                </a:lnTo>
                <a:lnTo>
                  <a:pt x="1145" y="1508"/>
                </a:lnTo>
                <a:lnTo>
                  <a:pt x="1159" y="1517"/>
                </a:lnTo>
                <a:lnTo>
                  <a:pt x="1171" y="1526"/>
                </a:lnTo>
                <a:lnTo>
                  <a:pt x="1183" y="1536"/>
                </a:lnTo>
                <a:lnTo>
                  <a:pt x="1193" y="1548"/>
                </a:lnTo>
                <a:lnTo>
                  <a:pt x="1203" y="1561"/>
                </a:lnTo>
                <a:lnTo>
                  <a:pt x="1211" y="1573"/>
                </a:lnTo>
                <a:lnTo>
                  <a:pt x="1218" y="1588"/>
                </a:lnTo>
                <a:lnTo>
                  <a:pt x="1222" y="1604"/>
                </a:lnTo>
                <a:lnTo>
                  <a:pt x="1226" y="1620"/>
                </a:lnTo>
                <a:lnTo>
                  <a:pt x="1228" y="1637"/>
                </a:lnTo>
                <a:lnTo>
                  <a:pt x="1228" y="16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6" name="Freeform 12"/>
          <p:cNvSpPr>
            <a:spLocks noEditPoints="1"/>
          </p:cNvSpPr>
          <p:nvPr/>
        </p:nvSpPr>
        <p:spPr bwMode="auto">
          <a:xfrm>
            <a:off x="3674539" y="2553058"/>
            <a:ext cx="1827437" cy="1232795"/>
          </a:xfrm>
          <a:custGeom>
            <a:avLst/>
            <a:gdLst>
              <a:gd name="T0" fmla="*/ 1248 w 2519"/>
              <a:gd name="T1" fmla="*/ 1698 h 1699"/>
              <a:gd name="T2" fmla="*/ 1231 w 2519"/>
              <a:gd name="T3" fmla="*/ 1682 h 1699"/>
              <a:gd name="T4" fmla="*/ 1227 w 2519"/>
              <a:gd name="T5" fmla="*/ 1655 h 1699"/>
              <a:gd name="T6" fmla="*/ 1205 w 2519"/>
              <a:gd name="T7" fmla="*/ 1604 h 1699"/>
              <a:gd name="T8" fmla="*/ 1167 w 2519"/>
              <a:gd name="T9" fmla="*/ 1571 h 1699"/>
              <a:gd name="T10" fmla="*/ 1117 w 2519"/>
              <a:gd name="T11" fmla="*/ 1552 h 1699"/>
              <a:gd name="T12" fmla="*/ 31 w 2519"/>
              <a:gd name="T13" fmla="*/ 1549 h 1699"/>
              <a:gd name="T14" fmla="*/ 14 w 2519"/>
              <a:gd name="T15" fmla="*/ 1543 h 1699"/>
              <a:gd name="T16" fmla="*/ 0 w 2519"/>
              <a:gd name="T17" fmla="*/ 1523 h 1699"/>
              <a:gd name="T18" fmla="*/ 0 w 2519"/>
              <a:gd name="T19" fmla="*/ 25 h 1699"/>
              <a:gd name="T20" fmla="*/ 14 w 2519"/>
              <a:gd name="T21" fmla="*/ 5 h 1699"/>
              <a:gd name="T22" fmla="*/ 1077 w 2519"/>
              <a:gd name="T23" fmla="*/ 0 h 1699"/>
              <a:gd name="T24" fmla="*/ 1119 w 2519"/>
              <a:gd name="T25" fmla="*/ 4 h 1699"/>
              <a:gd name="T26" fmla="*/ 1171 w 2519"/>
              <a:gd name="T27" fmla="*/ 22 h 1699"/>
              <a:gd name="T28" fmla="*/ 1216 w 2519"/>
              <a:gd name="T29" fmla="*/ 51 h 1699"/>
              <a:gd name="T30" fmla="*/ 1252 w 2519"/>
              <a:gd name="T31" fmla="*/ 90 h 1699"/>
              <a:gd name="T32" fmla="*/ 1275 w 2519"/>
              <a:gd name="T33" fmla="*/ 80 h 1699"/>
              <a:gd name="T34" fmla="*/ 1314 w 2519"/>
              <a:gd name="T35" fmla="*/ 43 h 1699"/>
              <a:gd name="T36" fmla="*/ 1360 w 2519"/>
              <a:gd name="T37" fmla="*/ 16 h 1699"/>
              <a:gd name="T38" fmla="*/ 1413 w 2519"/>
              <a:gd name="T39" fmla="*/ 2 h 1699"/>
              <a:gd name="T40" fmla="*/ 2488 w 2519"/>
              <a:gd name="T41" fmla="*/ 0 h 1699"/>
              <a:gd name="T42" fmla="*/ 2510 w 2519"/>
              <a:gd name="T43" fmla="*/ 9 h 1699"/>
              <a:gd name="T44" fmla="*/ 2519 w 2519"/>
              <a:gd name="T45" fmla="*/ 31 h 1699"/>
              <a:gd name="T46" fmla="*/ 2516 w 2519"/>
              <a:gd name="T47" fmla="*/ 1529 h 1699"/>
              <a:gd name="T48" fmla="*/ 2500 w 2519"/>
              <a:gd name="T49" fmla="*/ 1546 h 1699"/>
              <a:gd name="T50" fmla="*/ 1441 w 2519"/>
              <a:gd name="T51" fmla="*/ 1549 h 1699"/>
              <a:gd name="T52" fmla="*/ 1389 w 2519"/>
              <a:gd name="T53" fmla="*/ 1556 h 1699"/>
              <a:gd name="T54" fmla="*/ 1341 w 2519"/>
              <a:gd name="T55" fmla="*/ 1578 h 1699"/>
              <a:gd name="T56" fmla="*/ 1307 w 2519"/>
              <a:gd name="T57" fmla="*/ 1616 h 1699"/>
              <a:gd name="T58" fmla="*/ 1290 w 2519"/>
              <a:gd name="T59" fmla="*/ 1670 h 1699"/>
              <a:gd name="T60" fmla="*/ 1285 w 2519"/>
              <a:gd name="T61" fmla="*/ 1687 h 1699"/>
              <a:gd name="T62" fmla="*/ 1266 w 2519"/>
              <a:gd name="T63" fmla="*/ 1699 h 1699"/>
              <a:gd name="T64" fmla="*/ 1077 w 2519"/>
              <a:gd name="T65" fmla="*/ 1486 h 1699"/>
              <a:gd name="T66" fmla="*/ 1120 w 2519"/>
              <a:gd name="T67" fmla="*/ 1490 h 1699"/>
              <a:gd name="T68" fmla="*/ 1172 w 2519"/>
              <a:gd name="T69" fmla="*/ 1504 h 1699"/>
              <a:gd name="T70" fmla="*/ 1217 w 2519"/>
              <a:gd name="T71" fmla="*/ 1529 h 1699"/>
              <a:gd name="T72" fmla="*/ 1252 w 2519"/>
              <a:gd name="T73" fmla="*/ 1564 h 1699"/>
              <a:gd name="T74" fmla="*/ 1274 w 2519"/>
              <a:gd name="T75" fmla="*/ 1555 h 1699"/>
              <a:gd name="T76" fmla="*/ 1312 w 2519"/>
              <a:gd name="T77" fmla="*/ 1522 h 1699"/>
              <a:gd name="T78" fmla="*/ 1359 w 2519"/>
              <a:gd name="T79" fmla="*/ 1499 h 1699"/>
              <a:gd name="T80" fmla="*/ 1412 w 2519"/>
              <a:gd name="T81" fmla="*/ 1487 h 1699"/>
              <a:gd name="T82" fmla="*/ 2456 w 2519"/>
              <a:gd name="T83" fmla="*/ 62 h 1699"/>
              <a:gd name="T84" fmla="*/ 1413 w 2519"/>
              <a:gd name="T85" fmla="*/ 66 h 1699"/>
              <a:gd name="T86" fmla="*/ 1361 w 2519"/>
              <a:gd name="T87" fmla="*/ 87 h 1699"/>
              <a:gd name="T88" fmla="*/ 1321 w 2519"/>
              <a:gd name="T89" fmla="*/ 124 h 1699"/>
              <a:gd name="T90" fmla="*/ 1295 w 2519"/>
              <a:gd name="T91" fmla="*/ 175 h 1699"/>
              <a:gd name="T92" fmla="*/ 1289 w 2519"/>
              <a:gd name="T93" fmla="*/ 208 h 1699"/>
              <a:gd name="T94" fmla="*/ 1277 w 2519"/>
              <a:gd name="T95" fmla="*/ 227 h 1699"/>
              <a:gd name="T96" fmla="*/ 1259 w 2519"/>
              <a:gd name="T97" fmla="*/ 231 h 1699"/>
              <a:gd name="T98" fmla="*/ 1243 w 2519"/>
              <a:gd name="T99" fmla="*/ 227 h 1699"/>
              <a:gd name="T100" fmla="*/ 1229 w 2519"/>
              <a:gd name="T101" fmla="*/ 208 h 1699"/>
              <a:gd name="T102" fmla="*/ 1223 w 2519"/>
              <a:gd name="T103" fmla="*/ 175 h 1699"/>
              <a:gd name="T104" fmla="*/ 1199 w 2519"/>
              <a:gd name="T105" fmla="*/ 124 h 1699"/>
              <a:gd name="T106" fmla="*/ 1158 w 2519"/>
              <a:gd name="T107" fmla="*/ 87 h 1699"/>
              <a:gd name="T108" fmla="*/ 1106 w 2519"/>
              <a:gd name="T109" fmla="*/ 66 h 1699"/>
              <a:gd name="T110" fmla="*/ 63 w 2519"/>
              <a:gd name="T111" fmla="*/ 1486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19" h="1699">
                <a:moveTo>
                  <a:pt x="1259" y="1699"/>
                </a:moveTo>
                <a:lnTo>
                  <a:pt x="1259" y="1699"/>
                </a:lnTo>
                <a:lnTo>
                  <a:pt x="1253" y="1699"/>
                </a:lnTo>
                <a:lnTo>
                  <a:pt x="1248" y="1698"/>
                </a:lnTo>
                <a:lnTo>
                  <a:pt x="1243" y="1695"/>
                </a:lnTo>
                <a:lnTo>
                  <a:pt x="1238" y="1691"/>
                </a:lnTo>
                <a:lnTo>
                  <a:pt x="1235" y="1688"/>
                </a:lnTo>
                <a:lnTo>
                  <a:pt x="1231" y="1682"/>
                </a:lnTo>
                <a:lnTo>
                  <a:pt x="1229" y="1676"/>
                </a:lnTo>
                <a:lnTo>
                  <a:pt x="1228" y="1670"/>
                </a:lnTo>
                <a:lnTo>
                  <a:pt x="1228" y="1670"/>
                </a:lnTo>
                <a:lnTo>
                  <a:pt x="1227" y="1655"/>
                </a:lnTo>
                <a:lnTo>
                  <a:pt x="1223" y="1641"/>
                </a:lnTo>
                <a:lnTo>
                  <a:pt x="1219" y="1628"/>
                </a:lnTo>
                <a:lnTo>
                  <a:pt x="1212" y="1616"/>
                </a:lnTo>
                <a:lnTo>
                  <a:pt x="1205" y="1604"/>
                </a:lnTo>
                <a:lnTo>
                  <a:pt x="1197" y="1595"/>
                </a:lnTo>
                <a:lnTo>
                  <a:pt x="1187" y="1586"/>
                </a:lnTo>
                <a:lnTo>
                  <a:pt x="1177" y="1578"/>
                </a:lnTo>
                <a:lnTo>
                  <a:pt x="1167" y="1571"/>
                </a:lnTo>
                <a:lnTo>
                  <a:pt x="1155" y="1565"/>
                </a:lnTo>
                <a:lnTo>
                  <a:pt x="1142" y="1559"/>
                </a:lnTo>
                <a:lnTo>
                  <a:pt x="1129" y="1556"/>
                </a:lnTo>
                <a:lnTo>
                  <a:pt x="1117" y="1552"/>
                </a:lnTo>
                <a:lnTo>
                  <a:pt x="1104" y="1550"/>
                </a:lnTo>
                <a:lnTo>
                  <a:pt x="1091" y="1549"/>
                </a:lnTo>
                <a:lnTo>
                  <a:pt x="1077" y="1549"/>
                </a:lnTo>
                <a:lnTo>
                  <a:pt x="31" y="1549"/>
                </a:lnTo>
                <a:lnTo>
                  <a:pt x="31" y="1549"/>
                </a:lnTo>
                <a:lnTo>
                  <a:pt x="26" y="1548"/>
                </a:lnTo>
                <a:lnTo>
                  <a:pt x="19" y="1546"/>
                </a:lnTo>
                <a:lnTo>
                  <a:pt x="14" y="1543"/>
                </a:lnTo>
                <a:lnTo>
                  <a:pt x="9" y="1539"/>
                </a:lnTo>
                <a:lnTo>
                  <a:pt x="6" y="1535"/>
                </a:lnTo>
                <a:lnTo>
                  <a:pt x="2" y="1529"/>
                </a:lnTo>
                <a:lnTo>
                  <a:pt x="0" y="1523"/>
                </a:lnTo>
                <a:lnTo>
                  <a:pt x="0" y="1517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6" y="1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1" y="0"/>
                </a:lnTo>
                <a:lnTo>
                  <a:pt x="1105" y="2"/>
                </a:lnTo>
                <a:lnTo>
                  <a:pt x="1119" y="4"/>
                </a:lnTo>
                <a:lnTo>
                  <a:pt x="1133" y="7"/>
                </a:lnTo>
                <a:lnTo>
                  <a:pt x="1146" y="11"/>
                </a:lnTo>
                <a:lnTo>
                  <a:pt x="1158" y="16"/>
                </a:lnTo>
                <a:lnTo>
                  <a:pt x="1171" y="22"/>
                </a:lnTo>
                <a:lnTo>
                  <a:pt x="1183" y="27"/>
                </a:lnTo>
                <a:lnTo>
                  <a:pt x="1194" y="34"/>
                </a:lnTo>
                <a:lnTo>
                  <a:pt x="1206" y="43"/>
                </a:lnTo>
                <a:lnTo>
                  <a:pt x="1216" y="51"/>
                </a:lnTo>
                <a:lnTo>
                  <a:pt x="1226" y="60"/>
                </a:lnTo>
                <a:lnTo>
                  <a:pt x="1235" y="69"/>
                </a:lnTo>
                <a:lnTo>
                  <a:pt x="1244" y="80"/>
                </a:lnTo>
                <a:lnTo>
                  <a:pt x="1252" y="90"/>
                </a:lnTo>
                <a:lnTo>
                  <a:pt x="1259" y="102"/>
                </a:lnTo>
                <a:lnTo>
                  <a:pt x="1259" y="102"/>
                </a:lnTo>
                <a:lnTo>
                  <a:pt x="1267" y="90"/>
                </a:lnTo>
                <a:lnTo>
                  <a:pt x="1275" y="80"/>
                </a:lnTo>
                <a:lnTo>
                  <a:pt x="1284" y="69"/>
                </a:lnTo>
                <a:lnTo>
                  <a:pt x="1293" y="60"/>
                </a:lnTo>
                <a:lnTo>
                  <a:pt x="1303" y="51"/>
                </a:lnTo>
                <a:lnTo>
                  <a:pt x="1314" y="43"/>
                </a:lnTo>
                <a:lnTo>
                  <a:pt x="1325" y="34"/>
                </a:lnTo>
                <a:lnTo>
                  <a:pt x="1336" y="27"/>
                </a:lnTo>
                <a:lnTo>
                  <a:pt x="1348" y="22"/>
                </a:lnTo>
                <a:lnTo>
                  <a:pt x="1360" y="16"/>
                </a:lnTo>
                <a:lnTo>
                  <a:pt x="1373" y="11"/>
                </a:lnTo>
                <a:lnTo>
                  <a:pt x="1387" y="7"/>
                </a:lnTo>
                <a:lnTo>
                  <a:pt x="1399" y="4"/>
                </a:lnTo>
                <a:lnTo>
                  <a:pt x="1413" y="2"/>
                </a:lnTo>
                <a:lnTo>
                  <a:pt x="1427" y="0"/>
                </a:lnTo>
                <a:lnTo>
                  <a:pt x="1441" y="0"/>
                </a:lnTo>
                <a:lnTo>
                  <a:pt x="2488" y="0"/>
                </a:lnTo>
                <a:lnTo>
                  <a:pt x="2488" y="0"/>
                </a:lnTo>
                <a:lnTo>
                  <a:pt x="2494" y="1"/>
                </a:lnTo>
                <a:lnTo>
                  <a:pt x="2500" y="2"/>
                </a:lnTo>
                <a:lnTo>
                  <a:pt x="2506" y="5"/>
                </a:lnTo>
                <a:lnTo>
                  <a:pt x="2510" y="9"/>
                </a:lnTo>
                <a:lnTo>
                  <a:pt x="2514" y="14"/>
                </a:lnTo>
                <a:lnTo>
                  <a:pt x="2516" y="19"/>
                </a:lnTo>
                <a:lnTo>
                  <a:pt x="2518" y="25"/>
                </a:lnTo>
                <a:lnTo>
                  <a:pt x="2519" y="31"/>
                </a:lnTo>
                <a:lnTo>
                  <a:pt x="2519" y="1517"/>
                </a:lnTo>
                <a:lnTo>
                  <a:pt x="2519" y="1517"/>
                </a:lnTo>
                <a:lnTo>
                  <a:pt x="2518" y="1523"/>
                </a:lnTo>
                <a:lnTo>
                  <a:pt x="2516" y="1529"/>
                </a:lnTo>
                <a:lnTo>
                  <a:pt x="2514" y="1535"/>
                </a:lnTo>
                <a:lnTo>
                  <a:pt x="2510" y="1539"/>
                </a:lnTo>
                <a:lnTo>
                  <a:pt x="2506" y="1543"/>
                </a:lnTo>
                <a:lnTo>
                  <a:pt x="2500" y="1546"/>
                </a:lnTo>
                <a:lnTo>
                  <a:pt x="2494" y="1548"/>
                </a:lnTo>
                <a:lnTo>
                  <a:pt x="2488" y="1549"/>
                </a:lnTo>
                <a:lnTo>
                  <a:pt x="1441" y="1549"/>
                </a:lnTo>
                <a:lnTo>
                  <a:pt x="1441" y="1549"/>
                </a:lnTo>
                <a:lnTo>
                  <a:pt x="1428" y="1549"/>
                </a:lnTo>
                <a:lnTo>
                  <a:pt x="1416" y="1550"/>
                </a:lnTo>
                <a:lnTo>
                  <a:pt x="1402" y="1552"/>
                </a:lnTo>
                <a:lnTo>
                  <a:pt x="1389" y="1556"/>
                </a:lnTo>
                <a:lnTo>
                  <a:pt x="1376" y="1559"/>
                </a:lnTo>
                <a:lnTo>
                  <a:pt x="1365" y="1565"/>
                </a:lnTo>
                <a:lnTo>
                  <a:pt x="1353" y="1571"/>
                </a:lnTo>
                <a:lnTo>
                  <a:pt x="1341" y="1578"/>
                </a:lnTo>
                <a:lnTo>
                  <a:pt x="1332" y="1586"/>
                </a:lnTo>
                <a:lnTo>
                  <a:pt x="1323" y="1595"/>
                </a:lnTo>
                <a:lnTo>
                  <a:pt x="1314" y="1604"/>
                </a:lnTo>
                <a:lnTo>
                  <a:pt x="1307" y="1616"/>
                </a:lnTo>
                <a:lnTo>
                  <a:pt x="1301" y="1628"/>
                </a:lnTo>
                <a:lnTo>
                  <a:pt x="1296" y="1641"/>
                </a:lnTo>
                <a:lnTo>
                  <a:pt x="1293" y="1655"/>
                </a:lnTo>
                <a:lnTo>
                  <a:pt x="1290" y="1670"/>
                </a:lnTo>
                <a:lnTo>
                  <a:pt x="1290" y="1670"/>
                </a:lnTo>
                <a:lnTo>
                  <a:pt x="1289" y="1676"/>
                </a:lnTo>
                <a:lnTo>
                  <a:pt x="1288" y="1682"/>
                </a:lnTo>
                <a:lnTo>
                  <a:pt x="1285" y="1687"/>
                </a:lnTo>
                <a:lnTo>
                  <a:pt x="1281" y="1691"/>
                </a:lnTo>
                <a:lnTo>
                  <a:pt x="1277" y="1695"/>
                </a:lnTo>
                <a:lnTo>
                  <a:pt x="1271" y="1698"/>
                </a:lnTo>
                <a:lnTo>
                  <a:pt x="1266" y="1699"/>
                </a:lnTo>
                <a:lnTo>
                  <a:pt x="1259" y="1699"/>
                </a:lnTo>
                <a:lnTo>
                  <a:pt x="1259" y="1699"/>
                </a:lnTo>
                <a:close/>
                <a:moveTo>
                  <a:pt x="63" y="1486"/>
                </a:moveTo>
                <a:lnTo>
                  <a:pt x="1077" y="1486"/>
                </a:lnTo>
                <a:lnTo>
                  <a:pt x="1077" y="1486"/>
                </a:lnTo>
                <a:lnTo>
                  <a:pt x="1092" y="1486"/>
                </a:lnTo>
                <a:lnTo>
                  <a:pt x="1106" y="1487"/>
                </a:lnTo>
                <a:lnTo>
                  <a:pt x="1120" y="1490"/>
                </a:lnTo>
                <a:lnTo>
                  <a:pt x="1134" y="1492"/>
                </a:lnTo>
                <a:lnTo>
                  <a:pt x="1148" y="1495"/>
                </a:lnTo>
                <a:lnTo>
                  <a:pt x="1161" y="1499"/>
                </a:lnTo>
                <a:lnTo>
                  <a:pt x="1172" y="1504"/>
                </a:lnTo>
                <a:lnTo>
                  <a:pt x="1185" y="1509"/>
                </a:lnTo>
                <a:lnTo>
                  <a:pt x="1195" y="1515"/>
                </a:lnTo>
                <a:lnTo>
                  <a:pt x="1207" y="1522"/>
                </a:lnTo>
                <a:lnTo>
                  <a:pt x="1217" y="1529"/>
                </a:lnTo>
                <a:lnTo>
                  <a:pt x="1227" y="1537"/>
                </a:lnTo>
                <a:lnTo>
                  <a:pt x="1236" y="1545"/>
                </a:lnTo>
                <a:lnTo>
                  <a:pt x="1244" y="1555"/>
                </a:lnTo>
                <a:lnTo>
                  <a:pt x="1252" y="1564"/>
                </a:lnTo>
                <a:lnTo>
                  <a:pt x="1259" y="1574"/>
                </a:lnTo>
                <a:lnTo>
                  <a:pt x="1259" y="1574"/>
                </a:lnTo>
                <a:lnTo>
                  <a:pt x="1267" y="1564"/>
                </a:lnTo>
                <a:lnTo>
                  <a:pt x="1274" y="1555"/>
                </a:lnTo>
                <a:lnTo>
                  <a:pt x="1284" y="1545"/>
                </a:lnTo>
                <a:lnTo>
                  <a:pt x="1293" y="1537"/>
                </a:lnTo>
                <a:lnTo>
                  <a:pt x="1302" y="1529"/>
                </a:lnTo>
                <a:lnTo>
                  <a:pt x="1312" y="1522"/>
                </a:lnTo>
                <a:lnTo>
                  <a:pt x="1323" y="1515"/>
                </a:lnTo>
                <a:lnTo>
                  <a:pt x="1334" y="1509"/>
                </a:lnTo>
                <a:lnTo>
                  <a:pt x="1346" y="1504"/>
                </a:lnTo>
                <a:lnTo>
                  <a:pt x="1359" y="1499"/>
                </a:lnTo>
                <a:lnTo>
                  <a:pt x="1372" y="1495"/>
                </a:lnTo>
                <a:lnTo>
                  <a:pt x="1384" y="1492"/>
                </a:lnTo>
                <a:lnTo>
                  <a:pt x="1398" y="1490"/>
                </a:lnTo>
                <a:lnTo>
                  <a:pt x="1412" y="1487"/>
                </a:lnTo>
                <a:lnTo>
                  <a:pt x="1427" y="1486"/>
                </a:lnTo>
                <a:lnTo>
                  <a:pt x="1441" y="1486"/>
                </a:lnTo>
                <a:lnTo>
                  <a:pt x="2456" y="1486"/>
                </a:lnTo>
                <a:lnTo>
                  <a:pt x="2456" y="62"/>
                </a:lnTo>
                <a:lnTo>
                  <a:pt x="1441" y="62"/>
                </a:lnTo>
                <a:lnTo>
                  <a:pt x="1441" y="62"/>
                </a:lnTo>
                <a:lnTo>
                  <a:pt x="1427" y="63"/>
                </a:lnTo>
                <a:lnTo>
                  <a:pt x="1413" y="66"/>
                </a:lnTo>
                <a:lnTo>
                  <a:pt x="1399" y="69"/>
                </a:lnTo>
                <a:lnTo>
                  <a:pt x="1385" y="74"/>
                </a:lnTo>
                <a:lnTo>
                  <a:pt x="1373" y="80"/>
                </a:lnTo>
                <a:lnTo>
                  <a:pt x="1361" y="87"/>
                </a:lnTo>
                <a:lnTo>
                  <a:pt x="1350" y="94"/>
                </a:lnTo>
                <a:lnTo>
                  <a:pt x="1339" y="103"/>
                </a:lnTo>
                <a:lnTo>
                  <a:pt x="1329" y="113"/>
                </a:lnTo>
                <a:lnTo>
                  <a:pt x="1321" y="124"/>
                </a:lnTo>
                <a:lnTo>
                  <a:pt x="1312" y="135"/>
                </a:lnTo>
                <a:lnTo>
                  <a:pt x="1306" y="148"/>
                </a:lnTo>
                <a:lnTo>
                  <a:pt x="1300" y="161"/>
                </a:lnTo>
                <a:lnTo>
                  <a:pt x="1295" y="175"/>
                </a:lnTo>
                <a:lnTo>
                  <a:pt x="1293" y="189"/>
                </a:lnTo>
                <a:lnTo>
                  <a:pt x="1290" y="202"/>
                </a:lnTo>
                <a:lnTo>
                  <a:pt x="1290" y="202"/>
                </a:lnTo>
                <a:lnTo>
                  <a:pt x="1289" y="208"/>
                </a:lnTo>
                <a:lnTo>
                  <a:pt x="1288" y="214"/>
                </a:lnTo>
                <a:lnTo>
                  <a:pt x="1285" y="219"/>
                </a:lnTo>
                <a:lnTo>
                  <a:pt x="1281" y="223"/>
                </a:lnTo>
                <a:lnTo>
                  <a:pt x="1277" y="227"/>
                </a:lnTo>
                <a:lnTo>
                  <a:pt x="1271" y="229"/>
                </a:lnTo>
                <a:lnTo>
                  <a:pt x="1266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3" y="231"/>
                </a:lnTo>
                <a:lnTo>
                  <a:pt x="1248" y="229"/>
                </a:lnTo>
                <a:lnTo>
                  <a:pt x="1243" y="227"/>
                </a:lnTo>
                <a:lnTo>
                  <a:pt x="1238" y="223"/>
                </a:lnTo>
                <a:lnTo>
                  <a:pt x="1235" y="219"/>
                </a:lnTo>
                <a:lnTo>
                  <a:pt x="1231" y="214"/>
                </a:lnTo>
                <a:lnTo>
                  <a:pt x="1229" y="208"/>
                </a:lnTo>
                <a:lnTo>
                  <a:pt x="1228" y="202"/>
                </a:lnTo>
                <a:lnTo>
                  <a:pt x="1228" y="202"/>
                </a:lnTo>
                <a:lnTo>
                  <a:pt x="1227" y="189"/>
                </a:lnTo>
                <a:lnTo>
                  <a:pt x="1223" y="175"/>
                </a:lnTo>
                <a:lnTo>
                  <a:pt x="1219" y="161"/>
                </a:lnTo>
                <a:lnTo>
                  <a:pt x="1213" y="148"/>
                </a:lnTo>
                <a:lnTo>
                  <a:pt x="1207" y="135"/>
                </a:lnTo>
                <a:lnTo>
                  <a:pt x="1199" y="124"/>
                </a:lnTo>
                <a:lnTo>
                  <a:pt x="1190" y="113"/>
                </a:lnTo>
                <a:lnTo>
                  <a:pt x="1180" y="103"/>
                </a:lnTo>
                <a:lnTo>
                  <a:pt x="1170" y="94"/>
                </a:lnTo>
                <a:lnTo>
                  <a:pt x="1158" y="87"/>
                </a:lnTo>
                <a:lnTo>
                  <a:pt x="1147" y="80"/>
                </a:lnTo>
                <a:lnTo>
                  <a:pt x="1133" y="74"/>
                </a:lnTo>
                <a:lnTo>
                  <a:pt x="1120" y="69"/>
                </a:lnTo>
                <a:lnTo>
                  <a:pt x="1106" y="66"/>
                </a:lnTo>
                <a:lnTo>
                  <a:pt x="1092" y="63"/>
                </a:lnTo>
                <a:lnTo>
                  <a:pt x="1077" y="62"/>
                </a:lnTo>
                <a:lnTo>
                  <a:pt x="63" y="62"/>
                </a:lnTo>
                <a:lnTo>
                  <a:pt x="63" y="14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7" name="Freeform 16"/>
          <p:cNvSpPr>
            <a:spLocks/>
          </p:cNvSpPr>
          <p:nvPr/>
        </p:nvSpPr>
        <p:spPr bwMode="auto">
          <a:xfrm>
            <a:off x="4958096" y="3720588"/>
            <a:ext cx="165340" cy="191446"/>
          </a:xfrm>
          <a:custGeom>
            <a:avLst/>
            <a:gdLst>
              <a:gd name="T0" fmla="*/ 114 w 228"/>
              <a:gd name="T1" fmla="*/ 231 h 264"/>
              <a:gd name="T2" fmla="*/ 228 w 228"/>
              <a:gd name="T3" fmla="*/ 264 h 264"/>
              <a:gd name="T4" fmla="*/ 228 w 228"/>
              <a:gd name="T5" fmla="*/ 0 h 264"/>
              <a:gd name="T6" fmla="*/ 0 w 228"/>
              <a:gd name="T7" fmla="*/ 0 h 264"/>
              <a:gd name="T8" fmla="*/ 0 w 228"/>
              <a:gd name="T9" fmla="*/ 264 h 264"/>
              <a:gd name="T10" fmla="*/ 114 w 228"/>
              <a:gd name="T11" fmla="*/ 2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8" h="264">
                <a:moveTo>
                  <a:pt x="114" y="231"/>
                </a:moveTo>
                <a:lnTo>
                  <a:pt x="228" y="264"/>
                </a:lnTo>
                <a:lnTo>
                  <a:pt x="228" y="0"/>
                </a:lnTo>
                <a:lnTo>
                  <a:pt x="0" y="0"/>
                </a:lnTo>
                <a:lnTo>
                  <a:pt x="0" y="264"/>
                </a:lnTo>
                <a:lnTo>
                  <a:pt x="114" y="23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8" name="Rectangle 29"/>
          <p:cNvSpPr>
            <a:spLocks noChangeArrowheads="1"/>
          </p:cNvSpPr>
          <p:nvPr/>
        </p:nvSpPr>
        <p:spPr bwMode="auto">
          <a:xfrm>
            <a:off x="2678152" y="3474029"/>
            <a:ext cx="113127" cy="71067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Freeform 30"/>
          <p:cNvSpPr>
            <a:spLocks noEditPoints="1"/>
          </p:cNvSpPr>
          <p:nvPr/>
        </p:nvSpPr>
        <p:spPr bwMode="auto">
          <a:xfrm>
            <a:off x="2791279" y="3192661"/>
            <a:ext cx="635252" cy="635252"/>
          </a:xfrm>
          <a:custGeom>
            <a:avLst/>
            <a:gdLst>
              <a:gd name="T0" fmla="*/ 484 w 876"/>
              <a:gd name="T1" fmla="*/ 874 h 876"/>
              <a:gd name="T2" fmla="*/ 569 w 876"/>
              <a:gd name="T3" fmla="*/ 857 h 876"/>
              <a:gd name="T4" fmla="*/ 647 w 876"/>
              <a:gd name="T5" fmla="*/ 823 h 876"/>
              <a:gd name="T6" fmla="*/ 718 w 876"/>
              <a:gd name="T7" fmla="*/ 777 h 876"/>
              <a:gd name="T8" fmla="*/ 777 w 876"/>
              <a:gd name="T9" fmla="*/ 716 h 876"/>
              <a:gd name="T10" fmla="*/ 824 w 876"/>
              <a:gd name="T11" fmla="*/ 647 h 876"/>
              <a:gd name="T12" fmla="*/ 857 w 876"/>
              <a:gd name="T13" fmla="*/ 568 h 876"/>
              <a:gd name="T14" fmla="*/ 874 w 876"/>
              <a:gd name="T15" fmla="*/ 484 h 876"/>
              <a:gd name="T16" fmla="*/ 876 w 876"/>
              <a:gd name="T17" fmla="*/ 415 h 876"/>
              <a:gd name="T18" fmla="*/ 862 w 876"/>
              <a:gd name="T19" fmla="*/ 328 h 876"/>
              <a:gd name="T20" fmla="*/ 833 w 876"/>
              <a:gd name="T21" fmla="*/ 248 h 876"/>
              <a:gd name="T22" fmla="*/ 789 w 876"/>
              <a:gd name="T23" fmla="*/ 176 h 876"/>
              <a:gd name="T24" fmla="*/ 733 w 876"/>
              <a:gd name="T25" fmla="*/ 114 h 876"/>
              <a:gd name="T26" fmla="*/ 665 w 876"/>
              <a:gd name="T27" fmla="*/ 64 h 876"/>
              <a:gd name="T28" fmla="*/ 589 w 876"/>
              <a:gd name="T29" fmla="*/ 27 h 876"/>
              <a:gd name="T30" fmla="*/ 506 w 876"/>
              <a:gd name="T31" fmla="*/ 5 h 876"/>
              <a:gd name="T32" fmla="*/ 438 w 876"/>
              <a:gd name="T33" fmla="*/ 0 h 876"/>
              <a:gd name="T34" fmla="*/ 350 w 876"/>
              <a:gd name="T35" fmla="*/ 10 h 876"/>
              <a:gd name="T36" fmla="*/ 268 w 876"/>
              <a:gd name="T37" fmla="*/ 35 h 876"/>
              <a:gd name="T38" fmla="*/ 194 w 876"/>
              <a:gd name="T39" fmla="*/ 75 h 876"/>
              <a:gd name="T40" fmla="*/ 129 w 876"/>
              <a:gd name="T41" fmla="*/ 129 h 876"/>
              <a:gd name="T42" fmla="*/ 76 w 876"/>
              <a:gd name="T43" fmla="*/ 194 h 876"/>
              <a:gd name="T44" fmla="*/ 35 w 876"/>
              <a:gd name="T45" fmla="*/ 268 h 876"/>
              <a:gd name="T46" fmla="*/ 10 w 876"/>
              <a:gd name="T47" fmla="*/ 350 h 876"/>
              <a:gd name="T48" fmla="*/ 0 w 876"/>
              <a:gd name="T49" fmla="*/ 438 h 876"/>
              <a:gd name="T50" fmla="*/ 5 w 876"/>
              <a:gd name="T51" fmla="*/ 506 h 876"/>
              <a:gd name="T52" fmla="*/ 27 w 876"/>
              <a:gd name="T53" fmla="*/ 589 h 876"/>
              <a:gd name="T54" fmla="*/ 64 w 876"/>
              <a:gd name="T55" fmla="*/ 665 h 876"/>
              <a:gd name="T56" fmla="*/ 114 w 876"/>
              <a:gd name="T57" fmla="*/ 733 h 876"/>
              <a:gd name="T58" fmla="*/ 177 w 876"/>
              <a:gd name="T59" fmla="*/ 789 h 876"/>
              <a:gd name="T60" fmla="*/ 248 w 876"/>
              <a:gd name="T61" fmla="*/ 833 h 876"/>
              <a:gd name="T62" fmla="*/ 329 w 876"/>
              <a:gd name="T63" fmla="*/ 862 h 876"/>
              <a:gd name="T64" fmla="*/ 416 w 876"/>
              <a:gd name="T65" fmla="*/ 876 h 876"/>
              <a:gd name="T66" fmla="*/ 438 w 876"/>
              <a:gd name="T67" fmla="*/ 182 h 876"/>
              <a:gd name="T68" fmla="*/ 538 w 876"/>
              <a:gd name="T69" fmla="*/ 203 h 876"/>
              <a:gd name="T70" fmla="*/ 619 w 876"/>
              <a:gd name="T71" fmla="*/ 258 h 876"/>
              <a:gd name="T72" fmla="*/ 675 w 876"/>
              <a:gd name="T73" fmla="*/ 339 h 876"/>
              <a:gd name="T74" fmla="*/ 694 w 876"/>
              <a:gd name="T75" fmla="*/ 438 h 876"/>
              <a:gd name="T76" fmla="*/ 683 w 876"/>
              <a:gd name="T77" fmla="*/ 515 h 876"/>
              <a:gd name="T78" fmla="*/ 635 w 876"/>
              <a:gd name="T79" fmla="*/ 601 h 876"/>
              <a:gd name="T80" fmla="*/ 560 w 876"/>
              <a:gd name="T81" fmla="*/ 663 h 876"/>
              <a:gd name="T82" fmla="*/ 465 w 876"/>
              <a:gd name="T83" fmla="*/ 692 h 876"/>
              <a:gd name="T84" fmla="*/ 387 w 876"/>
              <a:gd name="T85" fmla="*/ 689 h 876"/>
              <a:gd name="T86" fmla="*/ 296 w 876"/>
              <a:gd name="T87" fmla="*/ 650 h 876"/>
              <a:gd name="T88" fmla="*/ 226 w 876"/>
              <a:gd name="T89" fmla="*/ 581 h 876"/>
              <a:gd name="T90" fmla="*/ 188 w 876"/>
              <a:gd name="T91" fmla="*/ 489 h 876"/>
              <a:gd name="T92" fmla="*/ 185 w 876"/>
              <a:gd name="T93" fmla="*/ 412 h 876"/>
              <a:gd name="T94" fmla="*/ 214 w 876"/>
              <a:gd name="T95" fmla="*/ 317 h 876"/>
              <a:gd name="T96" fmla="*/ 276 w 876"/>
              <a:gd name="T97" fmla="*/ 241 h 876"/>
              <a:gd name="T98" fmla="*/ 363 w 876"/>
              <a:gd name="T99" fmla="*/ 194 h 876"/>
              <a:gd name="T100" fmla="*/ 438 w 876"/>
              <a:gd name="T101" fmla="*/ 1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6" h="876">
                <a:moveTo>
                  <a:pt x="438" y="876"/>
                </a:moveTo>
                <a:lnTo>
                  <a:pt x="438" y="876"/>
                </a:lnTo>
                <a:lnTo>
                  <a:pt x="462" y="876"/>
                </a:lnTo>
                <a:lnTo>
                  <a:pt x="484" y="874"/>
                </a:lnTo>
                <a:lnTo>
                  <a:pt x="506" y="872"/>
                </a:lnTo>
                <a:lnTo>
                  <a:pt x="526" y="867"/>
                </a:lnTo>
                <a:lnTo>
                  <a:pt x="548" y="862"/>
                </a:lnTo>
                <a:lnTo>
                  <a:pt x="569" y="857"/>
                </a:lnTo>
                <a:lnTo>
                  <a:pt x="589" y="850"/>
                </a:lnTo>
                <a:lnTo>
                  <a:pt x="609" y="842"/>
                </a:lnTo>
                <a:lnTo>
                  <a:pt x="628" y="833"/>
                </a:lnTo>
                <a:lnTo>
                  <a:pt x="647" y="823"/>
                </a:lnTo>
                <a:lnTo>
                  <a:pt x="665" y="813"/>
                </a:lnTo>
                <a:lnTo>
                  <a:pt x="684" y="802"/>
                </a:lnTo>
                <a:lnTo>
                  <a:pt x="700" y="789"/>
                </a:lnTo>
                <a:lnTo>
                  <a:pt x="718" y="777"/>
                </a:lnTo>
                <a:lnTo>
                  <a:pt x="733" y="763"/>
                </a:lnTo>
                <a:lnTo>
                  <a:pt x="749" y="748"/>
                </a:lnTo>
                <a:lnTo>
                  <a:pt x="763" y="733"/>
                </a:lnTo>
                <a:lnTo>
                  <a:pt x="777" y="716"/>
                </a:lnTo>
                <a:lnTo>
                  <a:pt x="789" y="700"/>
                </a:lnTo>
                <a:lnTo>
                  <a:pt x="802" y="683"/>
                </a:lnTo>
                <a:lnTo>
                  <a:pt x="814" y="665"/>
                </a:lnTo>
                <a:lnTo>
                  <a:pt x="824" y="647"/>
                </a:lnTo>
                <a:lnTo>
                  <a:pt x="833" y="628"/>
                </a:lnTo>
                <a:lnTo>
                  <a:pt x="843" y="609"/>
                </a:lnTo>
                <a:lnTo>
                  <a:pt x="850" y="589"/>
                </a:lnTo>
                <a:lnTo>
                  <a:pt x="857" y="568"/>
                </a:lnTo>
                <a:lnTo>
                  <a:pt x="862" y="547"/>
                </a:lnTo>
                <a:lnTo>
                  <a:pt x="868" y="526"/>
                </a:lnTo>
                <a:lnTo>
                  <a:pt x="872" y="506"/>
                </a:lnTo>
                <a:lnTo>
                  <a:pt x="874" y="484"/>
                </a:lnTo>
                <a:lnTo>
                  <a:pt x="876" y="460"/>
                </a:lnTo>
                <a:lnTo>
                  <a:pt x="876" y="438"/>
                </a:lnTo>
                <a:lnTo>
                  <a:pt x="876" y="438"/>
                </a:lnTo>
                <a:lnTo>
                  <a:pt x="876" y="415"/>
                </a:lnTo>
                <a:lnTo>
                  <a:pt x="874" y="393"/>
                </a:lnTo>
                <a:lnTo>
                  <a:pt x="872" y="371"/>
                </a:lnTo>
                <a:lnTo>
                  <a:pt x="868" y="350"/>
                </a:lnTo>
                <a:lnTo>
                  <a:pt x="862" y="328"/>
                </a:lnTo>
                <a:lnTo>
                  <a:pt x="857" y="307"/>
                </a:lnTo>
                <a:lnTo>
                  <a:pt x="850" y="288"/>
                </a:lnTo>
                <a:lnTo>
                  <a:pt x="843" y="268"/>
                </a:lnTo>
                <a:lnTo>
                  <a:pt x="833" y="248"/>
                </a:lnTo>
                <a:lnTo>
                  <a:pt x="824" y="230"/>
                </a:lnTo>
                <a:lnTo>
                  <a:pt x="814" y="211"/>
                </a:lnTo>
                <a:lnTo>
                  <a:pt x="802" y="194"/>
                </a:lnTo>
                <a:lnTo>
                  <a:pt x="789" y="176"/>
                </a:lnTo>
                <a:lnTo>
                  <a:pt x="777" y="159"/>
                </a:lnTo>
                <a:lnTo>
                  <a:pt x="763" y="144"/>
                </a:lnTo>
                <a:lnTo>
                  <a:pt x="749" y="129"/>
                </a:lnTo>
                <a:lnTo>
                  <a:pt x="733" y="114"/>
                </a:lnTo>
                <a:lnTo>
                  <a:pt x="718" y="100"/>
                </a:lnTo>
                <a:lnTo>
                  <a:pt x="700" y="87"/>
                </a:lnTo>
                <a:lnTo>
                  <a:pt x="684" y="75"/>
                </a:lnTo>
                <a:lnTo>
                  <a:pt x="665" y="64"/>
                </a:lnTo>
                <a:lnTo>
                  <a:pt x="647" y="53"/>
                </a:lnTo>
                <a:lnTo>
                  <a:pt x="628" y="43"/>
                </a:lnTo>
                <a:lnTo>
                  <a:pt x="609" y="35"/>
                </a:lnTo>
                <a:lnTo>
                  <a:pt x="589" y="27"/>
                </a:lnTo>
                <a:lnTo>
                  <a:pt x="569" y="20"/>
                </a:lnTo>
                <a:lnTo>
                  <a:pt x="548" y="14"/>
                </a:lnTo>
                <a:lnTo>
                  <a:pt x="526" y="10"/>
                </a:lnTo>
                <a:lnTo>
                  <a:pt x="506" y="5"/>
                </a:lnTo>
                <a:lnTo>
                  <a:pt x="484" y="3"/>
                </a:lnTo>
                <a:lnTo>
                  <a:pt x="462" y="0"/>
                </a:lnTo>
                <a:lnTo>
                  <a:pt x="438" y="0"/>
                </a:lnTo>
                <a:lnTo>
                  <a:pt x="438" y="0"/>
                </a:lnTo>
                <a:lnTo>
                  <a:pt x="416" y="0"/>
                </a:lnTo>
                <a:lnTo>
                  <a:pt x="393" y="3"/>
                </a:lnTo>
                <a:lnTo>
                  <a:pt x="372" y="5"/>
                </a:lnTo>
                <a:lnTo>
                  <a:pt x="350" y="10"/>
                </a:lnTo>
                <a:lnTo>
                  <a:pt x="329" y="14"/>
                </a:lnTo>
                <a:lnTo>
                  <a:pt x="309" y="20"/>
                </a:lnTo>
                <a:lnTo>
                  <a:pt x="288" y="27"/>
                </a:lnTo>
                <a:lnTo>
                  <a:pt x="268" y="35"/>
                </a:lnTo>
                <a:lnTo>
                  <a:pt x="248" y="43"/>
                </a:lnTo>
                <a:lnTo>
                  <a:pt x="230" y="53"/>
                </a:lnTo>
                <a:lnTo>
                  <a:pt x="211" y="64"/>
                </a:lnTo>
                <a:lnTo>
                  <a:pt x="194" y="75"/>
                </a:lnTo>
                <a:lnTo>
                  <a:pt x="177" y="87"/>
                </a:lnTo>
                <a:lnTo>
                  <a:pt x="160" y="100"/>
                </a:lnTo>
                <a:lnTo>
                  <a:pt x="144" y="114"/>
                </a:lnTo>
                <a:lnTo>
                  <a:pt x="129" y="129"/>
                </a:lnTo>
                <a:lnTo>
                  <a:pt x="114" y="144"/>
                </a:lnTo>
                <a:lnTo>
                  <a:pt x="100" y="159"/>
                </a:lnTo>
                <a:lnTo>
                  <a:pt x="87" y="176"/>
                </a:lnTo>
                <a:lnTo>
                  <a:pt x="76" y="194"/>
                </a:lnTo>
                <a:lnTo>
                  <a:pt x="64" y="211"/>
                </a:lnTo>
                <a:lnTo>
                  <a:pt x="54" y="230"/>
                </a:lnTo>
                <a:lnTo>
                  <a:pt x="43" y="248"/>
                </a:lnTo>
                <a:lnTo>
                  <a:pt x="35" y="268"/>
                </a:lnTo>
                <a:lnTo>
                  <a:pt x="27" y="288"/>
                </a:lnTo>
                <a:lnTo>
                  <a:pt x="20" y="307"/>
                </a:lnTo>
                <a:lnTo>
                  <a:pt x="14" y="328"/>
                </a:lnTo>
                <a:lnTo>
                  <a:pt x="10" y="350"/>
                </a:lnTo>
                <a:lnTo>
                  <a:pt x="5" y="371"/>
                </a:lnTo>
                <a:lnTo>
                  <a:pt x="3" y="393"/>
                </a:lnTo>
                <a:lnTo>
                  <a:pt x="2" y="415"/>
                </a:lnTo>
                <a:lnTo>
                  <a:pt x="0" y="438"/>
                </a:lnTo>
                <a:lnTo>
                  <a:pt x="0" y="438"/>
                </a:lnTo>
                <a:lnTo>
                  <a:pt x="2" y="460"/>
                </a:lnTo>
                <a:lnTo>
                  <a:pt x="3" y="484"/>
                </a:lnTo>
                <a:lnTo>
                  <a:pt x="5" y="506"/>
                </a:lnTo>
                <a:lnTo>
                  <a:pt x="10" y="526"/>
                </a:lnTo>
                <a:lnTo>
                  <a:pt x="14" y="547"/>
                </a:lnTo>
                <a:lnTo>
                  <a:pt x="20" y="568"/>
                </a:lnTo>
                <a:lnTo>
                  <a:pt x="27" y="589"/>
                </a:lnTo>
                <a:lnTo>
                  <a:pt x="35" y="609"/>
                </a:lnTo>
                <a:lnTo>
                  <a:pt x="43" y="628"/>
                </a:lnTo>
                <a:lnTo>
                  <a:pt x="54" y="647"/>
                </a:lnTo>
                <a:lnTo>
                  <a:pt x="64" y="665"/>
                </a:lnTo>
                <a:lnTo>
                  <a:pt x="76" y="683"/>
                </a:lnTo>
                <a:lnTo>
                  <a:pt x="87" y="700"/>
                </a:lnTo>
                <a:lnTo>
                  <a:pt x="100" y="716"/>
                </a:lnTo>
                <a:lnTo>
                  <a:pt x="114" y="733"/>
                </a:lnTo>
                <a:lnTo>
                  <a:pt x="129" y="748"/>
                </a:lnTo>
                <a:lnTo>
                  <a:pt x="144" y="763"/>
                </a:lnTo>
                <a:lnTo>
                  <a:pt x="160" y="777"/>
                </a:lnTo>
                <a:lnTo>
                  <a:pt x="177" y="789"/>
                </a:lnTo>
                <a:lnTo>
                  <a:pt x="194" y="802"/>
                </a:lnTo>
                <a:lnTo>
                  <a:pt x="211" y="813"/>
                </a:lnTo>
                <a:lnTo>
                  <a:pt x="230" y="823"/>
                </a:lnTo>
                <a:lnTo>
                  <a:pt x="248" y="833"/>
                </a:lnTo>
                <a:lnTo>
                  <a:pt x="268" y="842"/>
                </a:lnTo>
                <a:lnTo>
                  <a:pt x="288" y="850"/>
                </a:lnTo>
                <a:lnTo>
                  <a:pt x="309" y="857"/>
                </a:lnTo>
                <a:lnTo>
                  <a:pt x="329" y="862"/>
                </a:lnTo>
                <a:lnTo>
                  <a:pt x="350" y="867"/>
                </a:lnTo>
                <a:lnTo>
                  <a:pt x="372" y="872"/>
                </a:lnTo>
                <a:lnTo>
                  <a:pt x="393" y="874"/>
                </a:lnTo>
                <a:lnTo>
                  <a:pt x="416" y="876"/>
                </a:lnTo>
                <a:lnTo>
                  <a:pt x="438" y="876"/>
                </a:lnTo>
                <a:lnTo>
                  <a:pt x="438" y="876"/>
                </a:lnTo>
                <a:close/>
                <a:moveTo>
                  <a:pt x="438" y="182"/>
                </a:moveTo>
                <a:lnTo>
                  <a:pt x="438" y="182"/>
                </a:lnTo>
                <a:lnTo>
                  <a:pt x="465" y="183"/>
                </a:lnTo>
                <a:lnTo>
                  <a:pt x="490" y="188"/>
                </a:lnTo>
                <a:lnTo>
                  <a:pt x="515" y="194"/>
                </a:lnTo>
                <a:lnTo>
                  <a:pt x="538" y="203"/>
                </a:lnTo>
                <a:lnTo>
                  <a:pt x="560" y="214"/>
                </a:lnTo>
                <a:lnTo>
                  <a:pt x="582" y="226"/>
                </a:lnTo>
                <a:lnTo>
                  <a:pt x="602" y="241"/>
                </a:lnTo>
                <a:lnTo>
                  <a:pt x="619" y="258"/>
                </a:lnTo>
                <a:lnTo>
                  <a:pt x="635" y="276"/>
                </a:lnTo>
                <a:lnTo>
                  <a:pt x="650" y="296"/>
                </a:lnTo>
                <a:lnTo>
                  <a:pt x="663" y="317"/>
                </a:lnTo>
                <a:lnTo>
                  <a:pt x="675" y="339"/>
                </a:lnTo>
                <a:lnTo>
                  <a:pt x="683" y="362"/>
                </a:lnTo>
                <a:lnTo>
                  <a:pt x="689" y="386"/>
                </a:lnTo>
                <a:lnTo>
                  <a:pt x="693" y="412"/>
                </a:lnTo>
                <a:lnTo>
                  <a:pt x="694" y="438"/>
                </a:lnTo>
                <a:lnTo>
                  <a:pt x="694" y="438"/>
                </a:lnTo>
                <a:lnTo>
                  <a:pt x="693" y="464"/>
                </a:lnTo>
                <a:lnTo>
                  <a:pt x="689" y="489"/>
                </a:lnTo>
                <a:lnTo>
                  <a:pt x="683" y="515"/>
                </a:lnTo>
                <a:lnTo>
                  <a:pt x="675" y="538"/>
                </a:lnTo>
                <a:lnTo>
                  <a:pt x="663" y="560"/>
                </a:lnTo>
                <a:lnTo>
                  <a:pt x="650" y="581"/>
                </a:lnTo>
                <a:lnTo>
                  <a:pt x="635" y="601"/>
                </a:lnTo>
                <a:lnTo>
                  <a:pt x="619" y="619"/>
                </a:lnTo>
                <a:lnTo>
                  <a:pt x="602" y="635"/>
                </a:lnTo>
                <a:lnTo>
                  <a:pt x="582" y="650"/>
                </a:lnTo>
                <a:lnTo>
                  <a:pt x="560" y="663"/>
                </a:lnTo>
                <a:lnTo>
                  <a:pt x="538" y="674"/>
                </a:lnTo>
                <a:lnTo>
                  <a:pt x="515" y="683"/>
                </a:lnTo>
                <a:lnTo>
                  <a:pt x="490" y="689"/>
                </a:lnTo>
                <a:lnTo>
                  <a:pt x="465" y="692"/>
                </a:lnTo>
                <a:lnTo>
                  <a:pt x="438" y="694"/>
                </a:lnTo>
                <a:lnTo>
                  <a:pt x="438" y="694"/>
                </a:lnTo>
                <a:lnTo>
                  <a:pt x="413" y="692"/>
                </a:lnTo>
                <a:lnTo>
                  <a:pt x="387" y="689"/>
                </a:lnTo>
                <a:lnTo>
                  <a:pt x="363" y="683"/>
                </a:lnTo>
                <a:lnTo>
                  <a:pt x="339" y="674"/>
                </a:lnTo>
                <a:lnTo>
                  <a:pt x="317" y="663"/>
                </a:lnTo>
                <a:lnTo>
                  <a:pt x="296" y="650"/>
                </a:lnTo>
                <a:lnTo>
                  <a:pt x="276" y="635"/>
                </a:lnTo>
                <a:lnTo>
                  <a:pt x="258" y="619"/>
                </a:lnTo>
                <a:lnTo>
                  <a:pt x="241" y="601"/>
                </a:lnTo>
                <a:lnTo>
                  <a:pt x="226" y="581"/>
                </a:lnTo>
                <a:lnTo>
                  <a:pt x="214" y="560"/>
                </a:lnTo>
                <a:lnTo>
                  <a:pt x="203" y="538"/>
                </a:lnTo>
                <a:lnTo>
                  <a:pt x="194" y="515"/>
                </a:lnTo>
                <a:lnTo>
                  <a:pt x="188" y="489"/>
                </a:lnTo>
                <a:lnTo>
                  <a:pt x="185" y="464"/>
                </a:lnTo>
                <a:lnTo>
                  <a:pt x="182" y="438"/>
                </a:lnTo>
                <a:lnTo>
                  <a:pt x="182" y="438"/>
                </a:lnTo>
                <a:lnTo>
                  <a:pt x="185" y="412"/>
                </a:lnTo>
                <a:lnTo>
                  <a:pt x="188" y="386"/>
                </a:lnTo>
                <a:lnTo>
                  <a:pt x="194" y="362"/>
                </a:lnTo>
                <a:lnTo>
                  <a:pt x="203" y="339"/>
                </a:lnTo>
                <a:lnTo>
                  <a:pt x="214" y="317"/>
                </a:lnTo>
                <a:lnTo>
                  <a:pt x="226" y="296"/>
                </a:lnTo>
                <a:lnTo>
                  <a:pt x="241" y="276"/>
                </a:lnTo>
                <a:lnTo>
                  <a:pt x="258" y="258"/>
                </a:lnTo>
                <a:lnTo>
                  <a:pt x="276" y="241"/>
                </a:lnTo>
                <a:lnTo>
                  <a:pt x="296" y="226"/>
                </a:lnTo>
                <a:lnTo>
                  <a:pt x="317" y="214"/>
                </a:lnTo>
                <a:lnTo>
                  <a:pt x="339" y="203"/>
                </a:lnTo>
                <a:lnTo>
                  <a:pt x="363" y="194"/>
                </a:lnTo>
                <a:lnTo>
                  <a:pt x="387" y="188"/>
                </a:lnTo>
                <a:lnTo>
                  <a:pt x="413" y="183"/>
                </a:lnTo>
                <a:lnTo>
                  <a:pt x="438" y="182"/>
                </a:lnTo>
                <a:lnTo>
                  <a:pt x="438" y="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0" name="Freeform 31"/>
          <p:cNvSpPr>
            <a:spLocks noEditPoints="1"/>
          </p:cNvSpPr>
          <p:nvPr/>
        </p:nvSpPr>
        <p:spPr bwMode="auto">
          <a:xfrm>
            <a:off x="2768073" y="3168005"/>
            <a:ext cx="681663" cy="683114"/>
          </a:xfrm>
          <a:custGeom>
            <a:avLst/>
            <a:gdLst>
              <a:gd name="T0" fmla="*/ 353 w 941"/>
              <a:gd name="T1" fmla="*/ 926 h 941"/>
              <a:gd name="T2" fmla="*/ 207 w 941"/>
              <a:gd name="T3" fmla="*/ 860 h 941"/>
              <a:gd name="T4" fmla="*/ 94 w 941"/>
              <a:gd name="T5" fmla="*/ 752 h 941"/>
              <a:gd name="T6" fmla="*/ 21 w 941"/>
              <a:gd name="T7" fmla="*/ 611 h 941"/>
              <a:gd name="T8" fmla="*/ 0 w 941"/>
              <a:gd name="T9" fmla="*/ 470 h 941"/>
              <a:gd name="T10" fmla="*/ 29 w 941"/>
              <a:gd name="T11" fmla="*/ 308 h 941"/>
              <a:gd name="T12" fmla="*/ 108 w 941"/>
              <a:gd name="T13" fmla="*/ 171 h 941"/>
              <a:gd name="T14" fmla="*/ 227 w 941"/>
              <a:gd name="T15" fmla="*/ 68 h 941"/>
              <a:gd name="T16" fmla="*/ 375 w 941"/>
              <a:gd name="T17" fmla="*/ 9 h 941"/>
              <a:gd name="T18" fmla="*/ 519 w 941"/>
              <a:gd name="T19" fmla="*/ 2 h 941"/>
              <a:gd name="T20" fmla="*/ 674 w 941"/>
              <a:gd name="T21" fmla="*/ 46 h 941"/>
              <a:gd name="T22" fmla="*/ 803 w 941"/>
              <a:gd name="T23" fmla="*/ 138 h 941"/>
              <a:gd name="T24" fmla="*/ 894 w 941"/>
              <a:gd name="T25" fmla="*/ 266 h 941"/>
              <a:gd name="T26" fmla="*/ 938 w 941"/>
              <a:gd name="T27" fmla="*/ 422 h 941"/>
              <a:gd name="T28" fmla="*/ 931 w 941"/>
              <a:gd name="T29" fmla="*/ 565 h 941"/>
              <a:gd name="T30" fmla="*/ 872 w 941"/>
              <a:gd name="T31" fmla="*/ 714 h 941"/>
              <a:gd name="T32" fmla="*/ 769 w 941"/>
              <a:gd name="T33" fmla="*/ 833 h 941"/>
              <a:gd name="T34" fmla="*/ 633 w 941"/>
              <a:gd name="T35" fmla="*/ 912 h 941"/>
              <a:gd name="T36" fmla="*/ 470 w 941"/>
              <a:gd name="T37" fmla="*/ 941 h 941"/>
              <a:gd name="T38" fmla="*/ 389 w 941"/>
              <a:gd name="T39" fmla="*/ 73 h 941"/>
              <a:gd name="T40" fmla="*/ 261 w 941"/>
              <a:gd name="T41" fmla="*/ 123 h 941"/>
              <a:gd name="T42" fmla="*/ 158 w 941"/>
              <a:gd name="T43" fmla="*/ 212 h 941"/>
              <a:gd name="T44" fmla="*/ 89 w 941"/>
              <a:gd name="T45" fmla="*/ 331 h 941"/>
              <a:gd name="T46" fmla="*/ 65 w 941"/>
              <a:gd name="T47" fmla="*/ 470 h 941"/>
              <a:gd name="T48" fmla="*/ 83 w 941"/>
              <a:gd name="T49" fmla="*/ 591 h 941"/>
              <a:gd name="T50" fmla="*/ 146 w 941"/>
              <a:gd name="T51" fmla="*/ 713 h 941"/>
              <a:gd name="T52" fmla="*/ 243 w 941"/>
              <a:gd name="T53" fmla="*/ 806 h 941"/>
              <a:gd name="T54" fmla="*/ 370 w 941"/>
              <a:gd name="T55" fmla="*/ 863 h 941"/>
              <a:gd name="T56" fmla="*/ 491 w 941"/>
              <a:gd name="T57" fmla="*/ 876 h 941"/>
              <a:gd name="T58" fmla="*/ 628 w 941"/>
              <a:gd name="T59" fmla="*/ 845 h 941"/>
              <a:gd name="T60" fmla="*/ 744 w 941"/>
              <a:gd name="T61" fmla="*/ 770 h 941"/>
              <a:gd name="T62" fmla="*/ 827 w 941"/>
              <a:gd name="T63" fmla="*/ 664 h 941"/>
              <a:gd name="T64" fmla="*/ 871 w 941"/>
              <a:gd name="T65" fmla="*/ 532 h 941"/>
              <a:gd name="T66" fmla="*/ 871 w 941"/>
              <a:gd name="T67" fmla="*/ 409 h 941"/>
              <a:gd name="T68" fmla="*/ 827 w 941"/>
              <a:gd name="T69" fmla="*/ 277 h 941"/>
              <a:gd name="T70" fmla="*/ 744 w 941"/>
              <a:gd name="T71" fmla="*/ 170 h 941"/>
              <a:gd name="T72" fmla="*/ 628 w 941"/>
              <a:gd name="T73" fmla="*/ 96 h 941"/>
              <a:gd name="T74" fmla="*/ 491 w 941"/>
              <a:gd name="T75" fmla="*/ 65 h 941"/>
              <a:gd name="T76" fmla="*/ 426 w 941"/>
              <a:gd name="T77" fmla="*/ 755 h 941"/>
              <a:gd name="T78" fmla="*/ 309 w 941"/>
              <a:gd name="T79" fmla="*/ 709 h 941"/>
              <a:gd name="T80" fmla="*/ 200 w 941"/>
              <a:gd name="T81" fmla="*/ 569 h 941"/>
              <a:gd name="T82" fmla="*/ 183 w 941"/>
              <a:gd name="T83" fmla="*/ 470 h 941"/>
              <a:gd name="T84" fmla="*/ 196 w 941"/>
              <a:gd name="T85" fmla="*/ 385 h 941"/>
              <a:gd name="T86" fmla="*/ 287 w 941"/>
              <a:gd name="T87" fmla="*/ 248 h 941"/>
              <a:gd name="T88" fmla="*/ 412 w 941"/>
              <a:gd name="T89" fmla="*/ 188 h 941"/>
              <a:gd name="T90" fmla="*/ 500 w 941"/>
              <a:gd name="T91" fmla="*/ 184 h 941"/>
              <a:gd name="T92" fmla="*/ 608 w 941"/>
              <a:gd name="T93" fmla="*/ 217 h 941"/>
              <a:gd name="T94" fmla="*/ 736 w 941"/>
              <a:gd name="T95" fmla="*/ 358 h 941"/>
              <a:gd name="T96" fmla="*/ 758 w 941"/>
              <a:gd name="T97" fmla="*/ 455 h 941"/>
              <a:gd name="T98" fmla="*/ 750 w 941"/>
              <a:gd name="T99" fmla="*/ 542 h 941"/>
              <a:gd name="T100" fmla="*/ 674 w 941"/>
              <a:gd name="T101" fmla="*/ 674 h 941"/>
              <a:gd name="T102" fmla="*/ 542 w 941"/>
              <a:gd name="T103" fmla="*/ 750 h 941"/>
              <a:gd name="T104" fmla="*/ 470 w 941"/>
              <a:gd name="T105" fmla="*/ 247 h 941"/>
              <a:gd name="T106" fmla="*/ 345 w 941"/>
              <a:gd name="T107" fmla="*/ 285 h 941"/>
              <a:gd name="T108" fmla="*/ 257 w 941"/>
              <a:gd name="T109" fmla="*/ 404 h 941"/>
              <a:gd name="T110" fmla="*/ 257 w 941"/>
              <a:gd name="T111" fmla="*/ 536 h 941"/>
              <a:gd name="T112" fmla="*/ 345 w 941"/>
              <a:gd name="T113" fmla="*/ 656 h 941"/>
              <a:gd name="T114" fmla="*/ 470 w 941"/>
              <a:gd name="T115" fmla="*/ 694 h 941"/>
              <a:gd name="T116" fmla="*/ 613 w 941"/>
              <a:gd name="T117" fmla="*/ 643 h 941"/>
              <a:gd name="T118" fmla="*/ 689 w 941"/>
              <a:gd name="T119" fmla="*/ 516 h 941"/>
              <a:gd name="T120" fmla="*/ 677 w 941"/>
              <a:gd name="T121" fmla="*/ 383 h 941"/>
              <a:gd name="T122" fmla="*/ 577 w 941"/>
              <a:gd name="T123" fmla="*/ 273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1" h="941">
                <a:moveTo>
                  <a:pt x="470" y="941"/>
                </a:moveTo>
                <a:lnTo>
                  <a:pt x="470" y="941"/>
                </a:lnTo>
                <a:lnTo>
                  <a:pt x="446" y="940"/>
                </a:lnTo>
                <a:lnTo>
                  <a:pt x="423" y="938"/>
                </a:lnTo>
                <a:lnTo>
                  <a:pt x="399" y="935"/>
                </a:lnTo>
                <a:lnTo>
                  <a:pt x="375" y="931"/>
                </a:lnTo>
                <a:lnTo>
                  <a:pt x="353" y="926"/>
                </a:lnTo>
                <a:lnTo>
                  <a:pt x="331" y="920"/>
                </a:lnTo>
                <a:lnTo>
                  <a:pt x="309" y="912"/>
                </a:lnTo>
                <a:lnTo>
                  <a:pt x="287" y="904"/>
                </a:lnTo>
                <a:lnTo>
                  <a:pt x="266" y="894"/>
                </a:lnTo>
                <a:lnTo>
                  <a:pt x="247" y="884"/>
                </a:lnTo>
                <a:lnTo>
                  <a:pt x="227" y="872"/>
                </a:lnTo>
                <a:lnTo>
                  <a:pt x="207" y="860"/>
                </a:lnTo>
                <a:lnTo>
                  <a:pt x="189" y="847"/>
                </a:lnTo>
                <a:lnTo>
                  <a:pt x="171" y="833"/>
                </a:lnTo>
                <a:lnTo>
                  <a:pt x="154" y="818"/>
                </a:lnTo>
                <a:lnTo>
                  <a:pt x="138" y="803"/>
                </a:lnTo>
                <a:lnTo>
                  <a:pt x="123" y="787"/>
                </a:lnTo>
                <a:lnTo>
                  <a:pt x="108" y="769"/>
                </a:lnTo>
                <a:lnTo>
                  <a:pt x="94" y="752"/>
                </a:lnTo>
                <a:lnTo>
                  <a:pt x="81" y="733"/>
                </a:lnTo>
                <a:lnTo>
                  <a:pt x="68" y="714"/>
                </a:lnTo>
                <a:lnTo>
                  <a:pt x="57" y="694"/>
                </a:lnTo>
                <a:lnTo>
                  <a:pt x="46" y="674"/>
                </a:lnTo>
                <a:lnTo>
                  <a:pt x="37" y="653"/>
                </a:lnTo>
                <a:lnTo>
                  <a:pt x="29" y="631"/>
                </a:lnTo>
                <a:lnTo>
                  <a:pt x="21" y="611"/>
                </a:lnTo>
                <a:lnTo>
                  <a:pt x="15" y="587"/>
                </a:lnTo>
                <a:lnTo>
                  <a:pt x="9" y="565"/>
                </a:lnTo>
                <a:lnTo>
                  <a:pt x="6" y="542"/>
                </a:lnTo>
                <a:lnTo>
                  <a:pt x="2" y="518"/>
                </a:lnTo>
                <a:lnTo>
                  <a:pt x="1" y="495"/>
                </a:lnTo>
                <a:lnTo>
                  <a:pt x="0" y="470"/>
                </a:lnTo>
                <a:lnTo>
                  <a:pt x="0" y="470"/>
                </a:lnTo>
                <a:lnTo>
                  <a:pt x="1" y="446"/>
                </a:lnTo>
                <a:lnTo>
                  <a:pt x="2" y="422"/>
                </a:lnTo>
                <a:lnTo>
                  <a:pt x="6" y="399"/>
                </a:lnTo>
                <a:lnTo>
                  <a:pt x="9" y="375"/>
                </a:lnTo>
                <a:lnTo>
                  <a:pt x="15" y="353"/>
                </a:lnTo>
                <a:lnTo>
                  <a:pt x="21" y="330"/>
                </a:lnTo>
                <a:lnTo>
                  <a:pt x="29" y="308"/>
                </a:lnTo>
                <a:lnTo>
                  <a:pt x="37" y="287"/>
                </a:lnTo>
                <a:lnTo>
                  <a:pt x="46" y="266"/>
                </a:lnTo>
                <a:lnTo>
                  <a:pt x="57" y="247"/>
                </a:lnTo>
                <a:lnTo>
                  <a:pt x="68" y="227"/>
                </a:lnTo>
                <a:lnTo>
                  <a:pt x="81" y="207"/>
                </a:lnTo>
                <a:lnTo>
                  <a:pt x="94" y="189"/>
                </a:lnTo>
                <a:lnTo>
                  <a:pt x="108" y="171"/>
                </a:lnTo>
                <a:lnTo>
                  <a:pt x="123" y="154"/>
                </a:lnTo>
                <a:lnTo>
                  <a:pt x="138" y="138"/>
                </a:lnTo>
                <a:lnTo>
                  <a:pt x="154" y="123"/>
                </a:lnTo>
                <a:lnTo>
                  <a:pt x="171" y="108"/>
                </a:lnTo>
                <a:lnTo>
                  <a:pt x="189" y="94"/>
                </a:lnTo>
                <a:lnTo>
                  <a:pt x="207" y="80"/>
                </a:lnTo>
                <a:lnTo>
                  <a:pt x="227" y="68"/>
                </a:lnTo>
                <a:lnTo>
                  <a:pt x="247" y="57"/>
                </a:lnTo>
                <a:lnTo>
                  <a:pt x="266" y="46"/>
                </a:lnTo>
                <a:lnTo>
                  <a:pt x="287" y="37"/>
                </a:lnTo>
                <a:lnTo>
                  <a:pt x="309" y="29"/>
                </a:lnTo>
                <a:lnTo>
                  <a:pt x="331" y="21"/>
                </a:lnTo>
                <a:lnTo>
                  <a:pt x="353" y="15"/>
                </a:lnTo>
                <a:lnTo>
                  <a:pt x="375" y="9"/>
                </a:lnTo>
                <a:lnTo>
                  <a:pt x="399" y="6"/>
                </a:lnTo>
                <a:lnTo>
                  <a:pt x="423" y="2"/>
                </a:lnTo>
                <a:lnTo>
                  <a:pt x="446" y="0"/>
                </a:lnTo>
                <a:lnTo>
                  <a:pt x="470" y="0"/>
                </a:lnTo>
                <a:lnTo>
                  <a:pt x="470" y="0"/>
                </a:lnTo>
                <a:lnTo>
                  <a:pt x="495" y="0"/>
                </a:lnTo>
                <a:lnTo>
                  <a:pt x="519" y="2"/>
                </a:lnTo>
                <a:lnTo>
                  <a:pt x="542" y="6"/>
                </a:lnTo>
                <a:lnTo>
                  <a:pt x="565" y="9"/>
                </a:lnTo>
                <a:lnTo>
                  <a:pt x="587" y="15"/>
                </a:lnTo>
                <a:lnTo>
                  <a:pt x="610" y="21"/>
                </a:lnTo>
                <a:lnTo>
                  <a:pt x="633" y="29"/>
                </a:lnTo>
                <a:lnTo>
                  <a:pt x="653" y="37"/>
                </a:lnTo>
                <a:lnTo>
                  <a:pt x="674" y="46"/>
                </a:lnTo>
                <a:lnTo>
                  <a:pt x="694" y="57"/>
                </a:lnTo>
                <a:lnTo>
                  <a:pt x="714" y="68"/>
                </a:lnTo>
                <a:lnTo>
                  <a:pt x="733" y="80"/>
                </a:lnTo>
                <a:lnTo>
                  <a:pt x="752" y="94"/>
                </a:lnTo>
                <a:lnTo>
                  <a:pt x="769" y="108"/>
                </a:lnTo>
                <a:lnTo>
                  <a:pt x="787" y="123"/>
                </a:lnTo>
                <a:lnTo>
                  <a:pt x="803" y="138"/>
                </a:lnTo>
                <a:lnTo>
                  <a:pt x="819" y="154"/>
                </a:lnTo>
                <a:lnTo>
                  <a:pt x="833" y="171"/>
                </a:lnTo>
                <a:lnTo>
                  <a:pt x="847" y="189"/>
                </a:lnTo>
                <a:lnTo>
                  <a:pt x="861" y="207"/>
                </a:lnTo>
                <a:lnTo>
                  <a:pt x="872" y="227"/>
                </a:lnTo>
                <a:lnTo>
                  <a:pt x="884" y="247"/>
                </a:lnTo>
                <a:lnTo>
                  <a:pt x="894" y="266"/>
                </a:lnTo>
                <a:lnTo>
                  <a:pt x="904" y="287"/>
                </a:lnTo>
                <a:lnTo>
                  <a:pt x="912" y="308"/>
                </a:lnTo>
                <a:lnTo>
                  <a:pt x="920" y="330"/>
                </a:lnTo>
                <a:lnTo>
                  <a:pt x="926" y="353"/>
                </a:lnTo>
                <a:lnTo>
                  <a:pt x="931" y="375"/>
                </a:lnTo>
                <a:lnTo>
                  <a:pt x="935" y="399"/>
                </a:lnTo>
                <a:lnTo>
                  <a:pt x="938" y="422"/>
                </a:lnTo>
                <a:lnTo>
                  <a:pt x="941" y="446"/>
                </a:lnTo>
                <a:lnTo>
                  <a:pt x="941" y="470"/>
                </a:lnTo>
                <a:lnTo>
                  <a:pt x="941" y="470"/>
                </a:lnTo>
                <a:lnTo>
                  <a:pt x="941" y="495"/>
                </a:lnTo>
                <a:lnTo>
                  <a:pt x="938" y="518"/>
                </a:lnTo>
                <a:lnTo>
                  <a:pt x="935" y="542"/>
                </a:lnTo>
                <a:lnTo>
                  <a:pt x="931" y="565"/>
                </a:lnTo>
                <a:lnTo>
                  <a:pt x="926" y="587"/>
                </a:lnTo>
                <a:lnTo>
                  <a:pt x="920" y="611"/>
                </a:lnTo>
                <a:lnTo>
                  <a:pt x="912" y="631"/>
                </a:lnTo>
                <a:lnTo>
                  <a:pt x="904" y="653"/>
                </a:lnTo>
                <a:lnTo>
                  <a:pt x="894" y="674"/>
                </a:lnTo>
                <a:lnTo>
                  <a:pt x="884" y="694"/>
                </a:lnTo>
                <a:lnTo>
                  <a:pt x="872" y="714"/>
                </a:lnTo>
                <a:lnTo>
                  <a:pt x="861" y="733"/>
                </a:lnTo>
                <a:lnTo>
                  <a:pt x="847" y="752"/>
                </a:lnTo>
                <a:lnTo>
                  <a:pt x="833" y="769"/>
                </a:lnTo>
                <a:lnTo>
                  <a:pt x="819" y="787"/>
                </a:lnTo>
                <a:lnTo>
                  <a:pt x="803" y="803"/>
                </a:lnTo>
                <a:lnTo>
                  <a:pt x="787" y="818"/>
                </a:lnTo>
                <a:lnTo>
                  <a:pt x="769" y="833"/>
                </a:lnTo>
                <a:lnTo>
                  <a:pt x="752" y="847"/>
                </a:lnTo>
                <a:lnTo>
                  <a:pt x="733" y="860"/>
                </a:lnTo>
                <a:lnTo>
                  <a:pt x="714" y="872"/>
                </a:lnTo>
                <a:lnTo>
                  <a:pt x="694" y="884"/>
                </a:lnTo>
                <a:lnTo>
                  <a:pt x="674" y="894"/>
                </a:lnTo>
                <a:lnTo>
                  <a:pt x="653" y="904"/>
                </a:lnTo>
                <a:lnTo>
                  <a:pt x="633" y="912"/>
                </a:lnTo>
                <a:lnTo>
                  <a:pt x="610" y="920"/>
                </a:lnTo>
                <a:lnTo>
                  <a:pt x="587" y="926"/>
                </a:lnTo>
                <a:lnTo>
                  <a:pt x="565" y="931"/>
                </a:lnTo>
                <a:lnTo>
                  <a:pt x="542" y="935"/>
                </a:lnTo>
                <a:lnTo>
                  <a:pt x="519" y="938"/>
                </a:lnTo>
                <a:lnTo>
                  <a:pt x="495" y="940"/>
                </a:lnTo>
                <a:lnTo>
                  <a:pt x="470" y="941"/>
                </a:lnTo>
                <a:lnTo>
                  <a:pt x="470" y="941"/>
                </a:lnTo>
                <a:close/>
                <a:moveTo>
                  <a:pt x="470" y="65"/>
                </a:moveTo>
                <a:lnTo>
                  <a:pt x="470" y="65"/>
                </a:lnTo>
                <a:lnTo>
                  <a:pt x="449" y="65"/>
                </a:lnTo>
                <a:lnTo>
                  <a:pt x="429" y="66"/>
                </a:lnTo>
                <a:lnTo>
                  <a:pt x="409" y="69"/>
                </a:lnTo>
                <a:lnTo>
                  <a:pt x="389" y="73"/>
                </a:lnTo>
                <a:lnTo>
                  <a:pt x="370" y="78"/>
                </a:lnTo>
                <a:lnTo>
                  <a:pt x="350" y="82"/>
                </a:lnTo>
                <a:lnTo>
                  <a:pt x="331" y="89"/>
                </a:lnTo>
                <a:lnTo>
                  <a:pt x="313" y="96"/>
                </a:lnTo>
                <a:lnTo>
                  <a:pt x="294" y="104"/>
                </a:lnTo>
                <a:lnTo>
                  <a:pt x="277" y="113"/>
                </a:lnTo>
                <a:lnTo>
                  <a:pt x="261" y="123"/>
                </a:lnTo>
                <a:lnTo>
                  <a:pt x="243" y="134"/>
                </a:lnTo>
                <a:lnTo>
                  <a:pt x="228" y="145"/>
                </a:lnTo>
                <a:lnTo>
                  <a:pt x="212" y="158"/>
                </a:lnTo>
                <a:lnTo>
                  <a:pt x="198" y="170"/>
                </a:lnTo>
                <a:lnTo>
                  <a:pt x="184" y="183"/>
                </a:lnTo>
                <a:lnTo>
                  <a:pt x="170" y="198"/>
                </a:lnTo>
                <a:lnTo>
                  <a:pt x="158" y="212"/>
                </a:lnTo>
                <a:lnTo>
                  <a:pt x="146" y="227"/>
                </a:lnTo>
                <a:lnTo>
                  <a:pt x="134" y="243"/>
                </a:lnTo>
                <a:lnTo>
                  <a:pt x="124" y="259"/>
                </a:lnTo>
                <a:lnTo>
                  <a:pt x="114" y="277"/>
                </a:lnTo>
                <a:lnTo>
                  <a:pt x="104" y="294"/>
                </a:lnTo>
                <a:lnTo>
                  <a:pt x="96" y="313"/>
                </a:lnTo>
                <a:lnTo>
                  <a:pt x="89" y="331"/>
                </a:lnTo>
                <a:lnTo>
                  <a:pt x="83" y="350"/>
                </a:lnTo>
                <a:lnTo>
                  <a:pt x="78" y="368"/>
                </a:lnTo>
                <a:lnTo>
                  <a:pt x="73" y="388"/>
                </a:lnTo>
                <a:lnTo>
                  <a:pt x="70" y="409"/>
                </a:lnTo>
                <a:lnTo>
                  <a:pt x="67" y="429"/>
                </a:lnTo>
                <a:lnTo>
                  <a:pt x="65" y="449"/>
                </a:lnTo>
                <a:lnTo>
                  <a:pt x="65" y="470"/>
                </a:lnTo>
                <a:lnTo>
                  <a:pt x="65" y="470"/>
                </a:lnTo>
                <a:lnTo>
                  <a:pt x="65" y="491"/>
                </a:lnTo>
                <a:lnTo>
                  <a:pt x="67" y="512"/>
                </a:lnTo>
                <a:lnTo>
                  <a:pt x="70" y="532"/>
                </a:lnTo>
                <a:lnTo>
                  <a:pt x="73" y="551"/>
                </a:lnTo>
                <a:lnTo>
                  <a:pt x="78" y="571"/>
                </a:lnTo>
                <a:lnTo>
                  <a:pt x="83" y="591"/>
                </a:lnTo>
                <a:lnTo>
                  <a:pt x="89" y="609"/>
                </a:lnTo>
                <a:lnTo>
                  <a:pt x="96" y="628"/>
                </a:lnTo>
                <a:lnTo>
                  <a:pt x="104" y="646"/>
                </a:lnTo>
                <a:lnTo>
                  <a:pt x="114" y="664"/>
                </a:lnTo>
                <a:lnTo>
                  <a:pt x="124" y="680"/>
                </a:lnTo>
                <a:lnTo>
                  <a:pt x="134" y="697"/>
                </a:lnTo>
                <a:lnTo>
                  <a:pt x="146" y="713"/>
                </a:lnTo>
                <a:lnTo>
                  <a:pt x="158" y="729"/>
                </a:lnTo>
                <a:lnTo>
                  <a:pt x="170" y="743"/>
                </a:lnTo>
                <a:lnTo>
                  <a:pt x="184" y="758"/>
                </a:lnTo>
                <a:lnTo>
                  <a:pt x="198" y="770"/>
                </a:lnTo>
                <a:lnTo>
                  <a:pt x="212" y="783"/>
                </a:lnTo>
                <a:lnTo>
                  <a:pt x="228" y="796"/>
                </a:lnTo>
                <a:lnTo>
                  <a:pt x="243" y="806"/>
                </a:lnTo>
                <a:lnTo>
                  <a:pt x="261" y="817"/>
                </a:lnTo>
                <a:lnTo>
                  <a:pt x="277" y="827"/>
                </a:lnTo>
                <a:lnTo>
                  <a:pt x="294" y="836"/>
                </a:lnTo>
                <a:lnTo>
                  <a:pt x="313" y="845"/>
                </a:lnTo>
                <a:lnTo>
                  <a:pt x="331" y="852"/>
                </a:lnTo>
                <a:lnTo>
                  <a:pt x="350" y="857"/>
                </a:lnTo>
                <a:lnTo>
                  <a:pt x="370" y="863"/>
                </a:lnTo>
                <a:lnTo>
                  <a:pt x="389" y="868"/>
                </a:lnTo>
                <a:lnTo>
                  <a:pt x="409" y="871"/>
                </a:lnTo>
                <a:lnTo>
                  <a:pt x="429" y="874"/>
                </a:lnTo>
                <a:lnTo>
                  <a:pt x="449" y="876"/>
                </a:lnTo>
                <a:lnTo>
                  <a:pt x="470" y="876"/>
                </a:lnTo>
                <a:lnTo>
                  <a:pt x="470" y="876"/>
                </a:lnTo>
                <a:lnTo>
                  <a:pt x="491" y="876"/>
                </a:lnTo>
                <a:lnTo>
                  <a:pt x="512" y="874"/>
                </a:lnTo>
                <a:lnTo>
                  <a:pt x="532" y="871"/>
                </a:lnTo>
                <a:lnTo>
                  <a:pt x="553" y="868"/>
                </a:lnTo>
                <a:lnTo>
                  <a:pt x="572" y="863"/>
                </a:lnTo>
                <a:lnTo>
                  <a:pt x="591" y="857"/>
                </a:lnTo>
                <a:lnTo>
                  <a:pt x="609" y="852"/>
                </a:lnTo>
                <a:lnTo>
                  <a:pt x="628" y="845"/>
                </a:lnTo>
                <a:lnTo>
                  <a:pt x="646" y="836"/>
                </a:lnTo>
                <a:lnTo>
                  <a:pt x="664" y="827"/>
                </a:lnTo>
                <a:lnTo>
                  <a:pt x="681" y="817"/>
                </a:lnTo>
                <a:lnTo>
                  <a:pt x="697" y="806"/>
                </a:lnTo>
                <a:lnTo>
                  <a:pt x="714" y="796"/>
                </a:lnTo>
                <a:lnTo>
                  <a:pt x="729" y="783"/>
                </a:lnTo>
                <a:lnTo>
                  <a:pt x="744" y="770"/>
                </a:lnTo>
                <a:lnTo>
                  <a:pt x="758" y="758"/>
                </a:lnTo>
                <a:lnTo>
                  <a:pt x="770" y="743"/>
                </a:lnTo>
                <a:lnTo>
                  <a:pt x="783" y="729"/>
                </a:lnTo>
                <a:lnTo>
                  <a:pt x="796" y="713"/>
                </a:lnTo>
                <a:lnTo>
                  <a:pt x="807" y="697"/>
                </a:lnTo>
                <a:lnTo>
                  <a:pt x="818" y="680"/>
                </a:lnTo>
                <a:lnTo>
                  <a:pt x="827" y="664"/>
                </a:lnTo>
                <a:lnTo>
                  <a:pt x="836" y="646"/>
                </a:lnTo>
                <a:lnTo>
                  <a:pt x="844" y="628"/>
                </a:lnTo>
                <a:lnTo>
                  <a:pt x="851" y="609"/>
                </a:lnTo>
                <a:lnTo>
                  <a:pt x="858" y="591"/>
                </a:lnTo>
                <a:lnTo>
                  <a:pt x="863" y="571"/>
                </a:lnTo>
                <a:lnTo>
                  <a:pt x="868" y="551"/>
                </a:lnTo>
                <a:lnTo>
                  <a:pt x="871" y="532"/>
                </a:lnTo>
                <a:lnTo>
                  <a:pt x="875" y="512"/>
                </a:lnTo>
                <a:lnTo>
                  <a:pt x="876" y="491"/>
                </a:lnTo>
                <a:lnTo>
                  <a:pt x="876" y="470"/>
                </a:lnTo>
                <a:lnTo>
                  <a:pt x="876" y="470"/>
                </a:lnTo>
                <a:lnTo>
                  <a:pt x="876" y="449"/>
                </a:lnTo>
                <a:lnTo>
                  <a:pt x="875" y="429"/>
                </a:lnTo>
                <a:lnTo>
                  <a:pt x="871" y="409"/>
                </a:lnTo>
                <a:lnTo>
                  <a:pt x="868" y="388"/>
                </a:lnTo>
                <a:lnTo>
                  <a:pt x="863" y="368"/>
                </a:lnTo>
                <a:lnTo>
                  <a:pt x="858" y="350"/>
                </a:lnTo>
                <a:lnTo>
                  <a:pt x="851" y="331"/>
                </a:lnTo>
                <a:lnTo>
                  <a:pt x="844" y="313"/>
                </a:lnTo>
                <a:lnTo>
                  <a:pt x="836" y="294"/>
                </a:lnTo>
                <a:lnTo>
                  <a:pt x="827" y="277"/>
                </a:lnTo>
                <a:lnTo>
                  <a:pt x="818" y="259"/>
                </a:lnTo>
                <a:lnTo>
                  <a:pt x="807" y="243"/>
                </a:lnTo>
                <a:lnTo>
                  <a:pt x="796" y="227"/>
                </a:lnTo>
                <a:lnTo>
                  <a:pt x="783" y="212"/>
                </a:lnTo>
                <a:lnTo>
                  <a:pt x="770" y="198"/>
                </a:lnTo>
                <a:lnTo>
                  <a:pt x="758" y="183"/>
                </a:lnTo>
                <a:lnTo>
                  <a:pt x="744" y="170"/>
                </a:lnTo>
                <a:lnTo>
                  <a:pt x="729" y="158"/>
                </a:lnTo>
                <a:lnTo>
                  <a:pt x="714" y="145"/>
                </a:lnTo>
                <a:lnTo>
                  <a:pt x="697" y="134"/>
                </a:lnTo>
                <a:lnTo>
                  <a:pt x="681" y="123"/>
                </a:lnTo>
                <a:lnTo>
                  <a:pt x="664" y="113"/>
                </a:lnTo>
                <a:lnTo>
                  <a:pt x="646" y="104"/>
                </a:lnTo>
                <a:lnTo>
                  <a:pt x="628" y="96"/>
                </a:lnTo>
                <a:lnTo>
                  <a:pt x="609" y="89"/>
                </a:lnTo>
                <a:lnTo>
                  <a:pt x="591" y="82"/>
                </a:lnTo>
                <a:lnTo>
                  <a:pt x="572" y="78"/>
                </a:lnTo>
                <a:lnTo>
                  <a:pt x="553" y="73"/>
                </a:lnTo>
                <a:lnTo>
                  <a:pt x="532" y="69"/>
                </a:lnTo>
                <a:lnTo>
                  <a:pt x="512" y="66"/>
                </a:lnTo>
                <a:lnTo>
                  <a:pt x="491" y="65"/>
                </a:lnTo>
                <a:lnTo>
                  <a:pt x="470" y="65"/>
                </a:lnTo>
                <a:lnTo>
                  <a:pt x="470" y="65"/>
                </a:lnTo>
                <a:close/>
                <a:moveTo>
                  <a:pt x="470" y="758"/>
                </a:moveTo>
                <a:lnTo>
                  <a:pt x="470" y="758"/>
                </a:lnTo>
                <a:lnTo>
                  <a:pt x="455" y="758"/>
                </a:lnTo>
                <a:lnTo>
                  <a:pt x="441" y="757"/>
                </a:lnTo>
                <a:lnTo>
                  <a:pt x="426" y="755"/>
                </a:lnTo>
                <a:lnTo>
                  <a:pt x="412" y="752"/>
                </a:lnTo>
                <a:lnTo>
                  <a:pt x="399" y="750"/>
                </a:lnTo>
                <a:lnTo>
                  <a:pt x="385" y="745"/>
                </a:lnTo>
                <a:lnTo>
                  <a:pt x="372" y="740"/>
                </a:lnTo>
                <a:lnTo>
                  <a:pt x="358" y="736"/>
                </a:lnTo>
                <a:lnTo>
                  <a:pt x="334" y="723"/>
                </a:lnTo>
                <a:lnTo>
                  <a:pt x="309" y="709"/>
                </a:lnTo>
                <a:lnTo>
                  <a:pt x="287" y="693"/>
                </a:lnTo>
                <a:lnTo>
                  <a:pt x="266" y="674"/>
                </a:lnTo>
                <a:lnTo>
                  <a:pt x="248" y="653"/>
                </a:lnTo>
                <a:lnTo>
                  <a:pt x="232" y="631"/>
                </a:lnTo>
                <a:lnTo>
                  <a:pt x="218" y="607"/>
                </a:lnTo>
                <a:lnTo>
                  <a:pt x="205" y="583"/>
                </a:lnTo>
                <a:lnTo>
                  <a:pt x="200" y="569"/>
                </a:lnTo>
                <a:lnTo>
                  <a:pt x="196" y="556"/>
                </a:lnTo>
                <a:lnTo>
                  <a:pt x="191" y="542"/>
                </a:lnTo>
                <a:lnTo>
                  <a:pt x="189" y="528"/>
                </a:lnTo>
                <a:lnTo>
                  <a:pt x="185" y="514"/>
                </a:lnTo>
                <a:lnTo>
                  <a:pt x="184" y="499"/>
                </a:lnTo>
                <a:lnTo>
                  <a:pt x="183" y="485"/>
                </a:lnTo>
                <a:lnTo>
                  <a:pt x="183" y="470"/>
                </a:lnTo>
                <a:lnTo>
                  <a:pt x="183" y="470"/>
                </a:lnTo>
                <a:lnTo>
                  <a:pt x="183" y="455"/>
                </a:lnTo>
                <a:lnTo>
                  <a:pt x="184" y="441"/>
                </a:lnTo>
                <a:lnTo>
                  <a:pt x="185" y="426"/>
                </a:lnTo>
                <a:lnTo>
                  <a:pt x="189" y="412"/>
                </a:lnTo>
                <a:lnTo>
                  <a:pt x="191" y="399"/>
                </a:lnTo>
                <a:lnTo>
                  <a:pt x="196" y="385"/>
                </a:lnTo>
                <a:lnTo>
                  <a:pt x="200" y="372"/>
                </a:lnTo>
                <a:lnTo>
                  <a:pt x="205" y="358"/>
                </a:lnTo>
                <a:lnTo>
                  <a:pt x="218" y="334"/>
                </a:lnTo>
                <a:lnTo>
                  <a:pt x="232" y="309"/>
                </a:lnTo>
                <a:lnTo>
                  <a:pt x="248" y="287"/>
                </a:lnTo>
                <a:lnTo>
                  <a:pt x="266" y="266"/>
                </a:lnTo>
                <a:lnTo>
                  <a:pt x="287" y="248"/>
                </a:lnTo>
                <a:lnTo>
                  <a:pt x="309" y="232"/>
                </a:lnTo>
                <a:lnTo>
                  <a:pt x="334" y="217"/>
                </a:lnTo>
                <a:lnTo>
                  <a:pt x="358" y="205"/>
                </a:lnTo>
                <a:lnTo>
                  <a:pt x="372" y="199"/>
                </a:lnTo>
                <a:lnTo>
                  <a:pt x="385" y="196"/>
                </a:lnTo>
                <a:lnTo>
                  <a:pt x="399" y="191"/>
                </a:lnTo>
                <a:lnTo>
                  <a:pt x="412" y="188"/>
                </a:lnTo>
                <a:lnTo>
                  <a:pt x="426" y="185"/>
                </a:lnTo>
                <a:lnTo>
                  <a:pt x="441" y="184"/>
                </a:lnTo>
                <a:lnTo>
                  <a:pt x="455" y="183"/>
                </a:lnTo>
                <a:lnTo>
                  <a:pt x="470" y="182"/>
                </a:lnTo>
                <a:lnTo>
                  <a:pt x="470" y="182"/>
                </a:lnTo>
                <a:lnTo>
                  <a:pt x="485" y="183"/>
                </a:lnTo>
                <a:lnTo>
                  <a:pt x="500" y="184"/>
                </a:lnTo>
                <a:lnTo>
                  <a:pt x="514" y="185"/>
                </a:lnTo>
                <a:lnTo>
                  <a:pt x="528" y="188"/>
                </a:lnTo>
                <a:lnTo>
                  <a:pt x="542" y="191"/>
                </a:lnTo>
                <a:lnTo>
                  <a:pt x="556" y="196"/>
                </a:lnTo>
                <a:lnTo>
                  <a:pt x="570" y="199"/>
                </a:lnTo>
                <a:lnTo>
                  <a:pt x="583" y="205"/>
                </a:lnTo>
                <a:lnTo>
                  <a:pt x="608" y="217"/>
                </a:lnTo>
                <a:lnTo>
                  <a:pt x="631" y="232"/>
                </a:lnTo>
                <a:lnTo>
                  <a:pt x="653" y="248"/>
                </a:lnTo>
                <a:lnTo>
                  <a:pt x="674" y="266"/>
                </a:lnTo>
                <a:lnTo>
                  <a:pt x="693" y="287"/>
                </a:lnTo>
                <a:lnTo>
                  <a:pt x="709" y="309"/>
                </a:lnTo>
                <a:lnTo>
                  <a:pt x="724" y="334"/>
                </a:lnTo>
                <a:lnTo>
                  <a:pt x="736" y="358"/>
                </a:lnTo>
                <a:lnTo>
                  <a:pt x="741" y="372"/>
                </a:lnTo>
                <a:lnTo>
                  <a:pt x="746" y="385"/>
                </a:lnTo>
                <a:lnTo>
                  <a:pt x="750" y="399"/>
                </a:lnTo>
                <a:lnTo>
                  <a:pt x="753" y="412"/>
                </a:lnTo>
                <a:lnTo>
                  <a:pt x="755" y="426"/>
                </a:lnTo>
                <a:lnTo>
                  <a:pt x="756" y="441"/>
                </a:lnTo>
                <a:lnTo>
                  <a:pt x="758" y="455"/>
                </a:lnTo>
                <a:lnTo>
                  <a:pt x="759" y="470"/>
                </a:lnTo>
                <a:lnTo>
                  <a:pt x="759" y="470"/>
                </a:lnTo>
                <a:lnTo>
                  <a:pt x="758" y="485"/>
                </a:lnTo>
                <a:lnTo>
                  <a:pt x="756" y="499"/>
                </a:lnTo>
                <a:lnTo>
                  <a:pt x="755" y="514"/>
                </a:lnTo>
                <a:lnTo>
                  <a:pt x="753" y="528"/>
                </a:lnTo>
                <a:lnTo>
                  <a:pt x="750" y="542"/>
                </a:lnTo>
                <a:lnTo>
                  <a:pt x="746" y="556"/>
                </a:lnTo>
                <a:lnTo>
                  <a:pt x="741" y="569"/>
                </a:lnTo>
                <a:lnTo>
                  <a:pt x="736" y="583"/>
                </a:lnTo>
                <a:lnTo>
                  <a:pt x="724" y="607"/>
                </a:lnTo>
                <a:lnTo>
                  <a:pt x="709" y="631"/>
                </a:lnTo>
                <a:lnTo>
                  <a:pt x="693" y="653"/>
                </a:lnTo>
                <a:lnTo>
                  <a:pt x="674" y="674"/>
                </a:lnTo>
                <a:lnTo>
                  <a:pt x="653" y="693"/>
                </a:lnTo>
                <a:lnTo>
                  <a:pt x="631" y="709"/>
                </a:lnTo>
                <a:lnTo>
                  <a:pt x="608" y="723"/>
                </a:lnTo>
                <a:lnTo>
                  <a:pt x="583" y="736"/>
                </a:lnTo>
                <a:lnTo>
                  <a:pt x="570" y="740"/>
                </a:lnTo>
                <a:lnTo>
                  <a:pt x="556" y="745"/>
                </a:lnTo>
                <a:lnTo>
                  <a:pt x="542" y="750"/>
                </a:lnTo>
                <a:lnTo>
                  <a:pt x="528" y="752"/>
                </a:lnTo>
                <a:lnTo>
                  <a:pt x="514" y="755"/>
                </a:lnTo>
                <a:lnTo>
                  <a:pt x="500" y="757"/>
                </a:lnTo>
                <a:lnTo>
                  <a:pt x="485" y="758"/>
                </a:lnTo>
                <a:lnTo>
                  <a:pt x="470" y="758"/>
                </a:lnTo>
                <a:lnTo>
                  <a:pt x="470" y="758"/>
                </a:lnTo>
                <a:close/>
                <a:moveTo>
                  <a:pt x="470" y="247"/>
                </a:moveTo>
                <a:lnTo>
                  <a:pt x="470" y="247"/>
                </a:lnTo>
                <a:lnTo>
                  <a:pt x="447" y="248"/>
                </a:lnTo>
                <a:lnTo>
                  <a:pt x="425" y="251"/>
                </a:lnTo>
                <a:lnTo>
                  <a:pt x="404" y="257"/>
                </a:lnTo>
                <a:lnTo>
                  <a:pt x="383" y="264"/>
                </a:lnTo>
                <a:lnTo>
                  <a:pt x="364" y="273"/>
                </a:lnTo>
                <a:lnTo>
                  <a:pt x="345" y="285"/>
                </a:lnTo>
                <a:lnTo>
                  <a:pt x="329" y="298"/>
                </a:lnTo>
                <a:lnTo>
                  <a:pt x="313" y="313"/>
                </a:lnTo>
                <a:lnTo>
                  <a:pt x="298" y="328"/>
                </a:lnTo>
                <a:lnTo>
                  <a:pt x="285" y="345"/>
                </a:lnTo>
                <a:lnTo>
                  <a:pt x="275" y="364"/>
                </a:lnTo>
                <a:lnTo>
                  <a:pt x="264" y="383"/>
                </a:lnTo>
                <a:lnTo>
                  <a:pt x="257" y="404"/>
                </a:lnTo>
                <a:lnTo>
                  <a:pt x="251" y="425"/>
                </a:lnTo>
                <a:lnTo>
                  <a:pt x="248" y="447"/>
                </a:lnTo>
                <a:lnTo>
                  <a:pt x="247" y="470"/>
                </a:lnTo>
                <a:lnTo>
                  <a:pt x="247" y="470"/>
                </a:lnTo>
                <a:lnTo>
                  <a:pt x="248" y="494"/>
                </a:lnTo>
                <a:lnTo>
                  <a:pt x="251" y="516"/>
                </a:lnTo>
                <a:lnTo>
                  <a:pt x="257" y="536"/>
                </a:lnTo>
                <a:lnTo>
                  <a:pt x="264" y="557"/>
                </a:lnTo>
                <a:lnTo>
                  <a:pt x="275" y="577"/>
                </a:lnTo>
                <a:lnTo>
                  <a:pt x="285" y="595"/>
                </a:lnTo>
                <a:lnTo>
                  <a:pt x="298" y="612"/>
                </a:lnTo>
                <a:lnTo>
                  <a:pt x="313" y="628"/>
                </a:lnTo>
                <a:lnTo>
                  <a:pt x="329" y="643"/>
                </a:lnTo>
                <a:lnTo>
                  <a:pt x="345" y="656"/>
                </a:lnTo>
                <a:lnTo>
                  <a:pt x="364" y="666"/>
                </a:lnTo>
                <a:lnTo>
                  <a:pt x="383" y="677"/>
                </a:lnTo>
                <a:lnTo>
                  <a:pt x="404" y="684"/>
                </a:lnTo>
                <a:lnTo>
                  <a:pt x="425" y="689"/>
                </a:lnTo>
                <a:lnTo>
                  <a:pt x="447" y="693"/>
                </a:lnTo>
                <a:lnTo>
                  <a:pt x="470" y="694"/>
                </a:lnTo>
                <a:lnTo>
                  <a:pt x="470" y="694"/>
                </a:lnTo>
                <a:lnTo>
                  <a:pt x="494" y="693"/>
                </a:lnTo>
                <a:lnTo>
                  <a:pt x="516" y="689"/>
                </a:lnTo>
                <a:lnTo>
                  <a:pt x="536" y="684"/>
                </a:lnTo>
                <a:lnTo>
                  <a:pt x="557" y="677"/>
                </a:lnTo>
                <a:lnTo>
                  <a:pt x="577" y="666"/>
                </a:lnTo>
                <a:lnTo>
                  <a:pt x="595" y="656"/>
                </a:lnTo>
                <a:lnTo>
                  <a:pt x="613" y="643"/>
                </a:lnTo>
                <a:lnTo>
                  <a:pt x="628" y="628"/>
                </a:lnTo>
                <a:lnTo>
                  <a:pt x="643" y="612"/>
                </a:lnTo>
                <a:lnTo>
                  <a:pt x="656" y="595"/>
                </a:lnTo>
                <a:lnTo>
                  <a:pt x="667" y="577"/>
                </a:lnTo>
                <a:lnTo>
                  <a:pt x="677" y="557"/>
                </a:lnTo>
                <a:lnTo>
                  <a:pt x="683" y="536"/>
                </a:lnTo>
                <a:lnTo>
                  <a:pt x="689" y="516"/>
                </a:lnTo>
                <a:lnTo>
                  <a:pt x="693" y="494"/>
                </a:lnTo>
                <a:lnTo>
                  <a:pt x="694" y="470"/>
                </a:lnTo>
                <a:lnTo>
                  <a:pt x="694" y="470"/>
                </a:lnTo>
                <a:lnTo>
                  <a:pt x="693" y="447"/>
                </a:lnTo>
                <a:lnTo>
                  <a:pt x="689" y="425"/>
                </a:lnTo>
                <a:lnTo>
                  <a:pt x="683" y="404"/>
                </a:lnTo>
                <a:lnTo>
                  <a:pt x="677" y="383"/>
                </a:lnTo>
                <a:lnTo>
                  <a:pt x="667" y="364"/>
                </a:lnTo>
                <a:lnTo>
                  <a:pt x="656" y="345"/>
                </a:lnTo>
                <a:lnTo>
                  <a:pt x="643" y="328"/>
                </a:lnTo>
                <a:lnTo>
                  <a:pt x="628" y="313"/>
                </a:lnTo>
                <a:lnTo>
                  <a:pt x="613" y="298"/>
                </a:lnTo>
                <a:lnTo>
                  <a:pt x="595" y="285"/>
                </a:lnTo>
                <a:lnTo>
                  <a:pt x="577" y="273"/>
                </a:lnTo>
                <a:lnTo>
                  <a:pt x="557" y="264"/>
                </a:lnTo>
                <a:lnTo>
                  <a:pt x="536" y="257"/>
                </a:lnTo>
                <a:lnTo>
                  <a:pt x="516" y="251"/>
                </a:lnTo>
                <a:lnTo>
                  <a:pt x="494" y="248"/>
                </a:lnTo>
                <a:lnTo>
                  <a:pt x="470" y="247"/>
                </a:lnTo>
                <a:lnTo>
                  <a:pt x="470" y="2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1" name="Freeform 32"/>
          <p:cNvSpPr>
            <a:spLocks/>
          </p:cNvSpPr>
          <p:nvPr/>
        </p:nvSpPr>
        <p:spPr bwMode="auto">
          <a:xfrm>
            <a:off x="2185034" y="3405862"/>
            <a:ext cx="493118" cy="207400"/>
          </a:xfrm>
          <a:custGeom>
            <a:avLst/>
            <a:gdLst>
              <a:gd name="T0" fmla="*/ 681 w 681"/>
              <a:gd name="T1" fmla="*/ 73 h 285"/>
              <a:gd name="T2" fmla="*/ 680 w 681"/>
              <a:gd name="T3" fmla="*/ 58 h 285"/>
              <a:gd name="T4" fmla="*/ 675 w 681"/>
              <a:gd name="T5" fmla="*/ 44 h 285"/>
              <a:gd name="T6" fmla="*/ 660 w 681"/>
              <a:gd name="T7" fmla="*/ 21 h 285"/>
              <a:gd name="T8" fmla="*/ 637 w 681"/>
              <a:gd name="T9" fmla="*/ 6 h 285"/>
              <a:gd name="T10" fmla="*/ 623 w 681"/>
              <a:gd name="T11" fmla="*/ 1 h 285"/>
              <a:gd name="T12" fmla="*/ 608 w 681"/>
              <a:gd name="T13" fmla="*/ 0 h 285"/>
              <a:gd name="T14" fmla="*/ 143 w 681"/>
              <a:gd name="T15" fmla="*/ 0 h 285"/>
              <a:gd name="T16" fmla="*/ 114 w 681"/>
              <a:gd name="T17" fmla="*/ 2 h 285"/>
              <a:gd name="T18" fmla="*/ 87 w 681"/>
              <a:gd name="T19" fmla="*/ 10 h 285"/>
              <a:gd name="T20" fmla="*/ 63 w 681"/>
              <a:gd name="T21" fmla="*/ 24 h 285"/>
              <a:gd name="T22" fmla="*/ 42 w 681"/>
              <a:gd name="T23" fmla="*/ 42 h 285"/>
              <a:gd name="T24" fmla="*/ 24 w 681"/>
              <a:gd name="T25" fmla="*/ 62 h 285"/>
              <a:gd name="T26" fmla="*/ 12 w 681"/>
              <a:gd name="T27" fmla="*/ 87 h 285"/>
              <a:gd name="T28" fmla="*/ 4 w 681"/>
              <a:gd name="T29" fmla="*/ 113 h 285"/>
              <a:gd name="T30" fmla="*/ 0 w 681"/>
              <a:gd name="T31" fmla="*/ 142 h 285"/>
              <a:gd name="T32" fmla="*/ 1 w 681"/>
              <a:gd name="T33" fmla="*/ 157 h 285"/>
              <a:gd name="T34" fmla="*/ 7 w 681"/>
              <a:gd name="T35" fmla="*/ 185 h 285"/>
              <a:gd name="T36" fmla="*/ 18 w 681"/>
              <a:gd name="T37" fmla="*/ 211 h 285"/>
              <a:gd name="T38" fmla="*/ 33 w 681"/>
              <a:gd name="T39" fmla="*/ 233 h 285"/>
              <a:gd name="T40" fmla="*/ 52 w 681"/>
              <a:gd name="T41" fmla="*/ 252 h 285"/>
              <a:gd name="T42" fmla="*/ 75 w 681"/>
              <a:gd name="T43" fmla="*/ 267 h 285"/>
              <a:gd name="T44" fmla="*/ 101 w 681"/>
              <a:gd name="T45" fmla="*/ 279 h 285"/>
              <a:gd name="T46" fmla="*/ 129 w 681"/>
              <a:gd name="T47" fmla="*/ 284 h 285"/>
              <a:gd name="T48" fmla="*/ 608 w 681"/>
              <a:gd name="T49" fmla="*/ 285 h 285"/>
              <a:gd name="T50" fmla="*/ 616 w 681"/>
              <a:gd name="T51" fmla="*/ 285 h 285"/>
              <a:gd name="T52" fmla="*/ 630 w 681"/>
              <a:gd name="T53" fmla="*/ 281 h 285"/>
              <a:gd name="T54" fmla="*/ 649 w 681"/>
              <a:gd name="T55" fmla="*/ 272 h 285"/>
              <a:gd name="T56" fmla="*/ 669 w 681"/>
              <a:gd name="T57" fmla="*/ 252 h 285"/>
              <a:gd name="T58" fmla="*/ 678 w 681"/>
              <a:gd name="T59" fmla="*/ 234 h 285"/>
              <a:gd name="T60" fmla="*/ 681 w 681"/>
              <a:gd name="T61" fmla="*/ 220 h 285"/>
              <a:gd name="T62" fmla="*/ 681 w 681"/>
              <a:gd name="T63" fmla="*/ 7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1" h="285">
                <a:moveTo>
                  <a:pt x="681" y="73"/>
                </a:moveTo>
                <a:lnTo>
                  <a:pt x="681" y="73"/>
                </a:lnTo>
                <a:lnTo>
                  <a:pt x="681" y="65"/>
                </a:lnTo>
                <a:lnTo>
                  <a:pt x="680" y="58"/>
                </a:lnTo>
                <a:lnTo>
                  <a:pt x="678" y="51"/>
                </a:lnTo>
                <a:lnTo>
                  <a:pt x="675" y="44"/>
                </a:lnTo>
                <a:lnTo>
                  <a:pt x="669" y="31"/>
                </a:lnTo>
                <a:lnTo>
                  <a:pt x="660" y="21"/>
                </a:lnTo>
                <a:lnTo>
                  <a:pt x="649" y="13"/>
                </a:lnTo>
                <a:lnTo>
                  <a:pt x="637" y="6"/>
                </a:lnTo>
                <a:lnTo>
                  <a:pt x="630" y="3"/>
                </a:lnTo>
                <a:lnTo>
                  <a:pt x="623" y="1"/>
                </a:lnTo>
                <a:lnTo>
                  <a:pt x="616" y="0"/>
                </a:lnTo>
                <a:lnTo>
                  <a:pt x="608" y="0"/>
                </a:lnTo>
                <a:lnTo>
                  <a:pt x="143" y="0"/>
                </a:lnTo>
                <a:lnTo>
                  <a:pt x="143" y="0"/>
                </a:lnTo>
                <a:lnTo>
                  <a:pt x="129" y="0"/>
                </a:lnTo>
                <a:lnTo>
                  <a:pt x="114" y="2"/>
                </a:lnTo>
                <a:lnTo>
                  <a:pt x="101" y="6"/>
                </a:lnTo>
                <a:lnTo>
                  <a:pt x="87" y="10"/>
                </a:lnTo>
                <a:lnTo>
                  <a:pt x="75" y="17"/>
                </a:lnTo>
                <a:lnTo>
                  <a:pt x="63" y="24"/>
                </a:lnTo>
                <a:lnTo>
                  <a:pt x="52" y="32"/>
                </a:lnTo>
                <a:lnTo>
                  <a:pt x="42" y="42"/>
                </a:lnTo>
                <a:lnTo>
                  <a:pt x="33" y="52"/>
                </a:lnTo>
                <a:lnTo>
                  <a:pt x="24" y="62"/>
                </a:lnTo>
                <a:lnTo>
                  <a:pt x="18" y="74"/>
                </a:lnTo>
                <a:lnTo>
                  <a:pt x="12" y="87"/>
                </a:lnTo>
                <a:lnTo>
                  <a:pt x="7" y="99"/>
                </a:lnTo>
                <a:lnTo>
                  <a:pt x="4" y="113"/>
                </a:lnTo>
                <a:lnTo>
                  <a:pt x="1" y="127"/>
                </a:lnTo>
                <a:lnTo>
                  <a:pt x="0" y="142"/>
                </a:lnTo>
                <a:lnTo>
                  <a:pt x="0" y="142"/>
                </a:lnTo>
                <a:lnTo>
                  <a:pt x="1" y="157"/>
                </a:lnTo>
                <a:lnTo>
                  <a:pt x="4" y="171"/>
                </a:lnTo>
                <a:lnTo>
                  <a:pt x="7" y="185"/>
                </a:lnTo>
                <a:lnTo>
                  <a:pt x="12" y="198"/>
                </a:lnTo>
                <a:lnTo>
                  <a:pt x="18" y="211"/>
                </a:lnTo>
                <a:lnTo>
                  <a:pt x="24" y="222"/>
                </a:lnTo>
                <a:lnTo>
                  <a:pt x="33" y="233"/>
                </a:lnTo>
                <a:lnTo>
                  <a:pt x="42" y="243"/>
                </a:lnTo>
                <a:lnTo>
                  <a:pt x="52" y="252"/>
                </a:lnTo>
                <a:lnTo>
                  <a:pt x="63" y="261"/>
                </a:lnTo>
                <a:lnTo>
                  <a:pt x="75" y="267"/>
                </a:lnTo>
                <a:lnTo>
                  <a:pt x="87" y="273"/>
                </a:lnTo>
                <a:lnTo>
                  <a:pt x="101" y="279"/>
                </a:lnTo>
                <a:lnTo>
                  <a:pt x="114" y="283"/>
                </a:lnTo>
                <a:lnTo>
                  <a:pt x="129" y="284"/>
                </a:lnTo>
                <a:lnTo>
                  <a:pt x="143" y="285"/>
                </a:lnTo>
                <a:lnTo>
                  <a:pt x="608" y="285"/>
                </a:lnTo>
                <a:lnTo>
                  <a:pt x="608" y="285"/>
                </a:lnTo>
                <a:lnTo>
                  <a:pt x="616" y="285"/>
                </a:lnTo>
                <a:lnTo>
                  <a:pt x="623" y="284"/>
                </a:lnTo>
                <a:lnTo>
                  <a:pt x="630" y="281"/>
                </a:lnTo>
                <a:lnTo>
                  <a:pt x="637" y="279"/>
                </a:lnTo>
                <a:lnTo>
                  <a:pt x="649" y="272"/>
                </a:lnTo>
                <a:lnTo>
                  <a:pt x="660" y="264"/>
                </a:lnTo>
                <a:lnTo>
                  <a:pt x="669" y="252"/>
                </a:lnTo>
                <a:lnTo>
                  <a:pt x="675" y="241"/>
                </a:lnTo>
                <a:lnTo>
                  <a:pt x="678" y="234"/>
                </a:lnTo>
                <a:lnTo>
                  <a:pt x="680" y="227"/>
                </a:lnTo>
                <a:lnTo>
                  <a:pt x="681" y="220"/>
                </a:lnTo>
                <a:lnTo>
                  <a:pt x="681" y="212"/>
                </a:lnTo>
                <a:lnTo>
                  <a:pt x="681" y="7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2" name="Freeform 33"/>
          <p:cNvSpPr>
            <a:spLocks noEditPoints="1"/>
          </p:cNvSpPr>
          <p:nvPr/>
        </p:nvSpPr>
        <p:spPr bwMode="auto">
          <a:xfrm>
            <a:off x="2160377" y="3382656"/>
            <a:ext cx="540980" cy="253811"/>
          </a:xfrm>
          <a:custGeom>
            <a:avLst/>
            <a:gdLst>
              <a:gd name="T0" fmla="*/ 175 w 746"/>
              <a:gd name="T1" fmla="*/ 350 h 350"/>
              <a:gd name="T2" fmla="*/ 123 w 746"/>
              <a:gd name="T3" fmla="*/ 342 h 350"/>
              <a:gd name="T4" fmla="*/ 77 w 746"/>
              <a:gd name="T5" fmla="*/ 320 h 350"/>
              <a:gd name="T6" fmla="*/ 40 w 746"/>
              <a:gd name="T7" fmla="*/ 287 h 350"/>
              <a:gd name="T8" fmla="*/ 14 w 746"/>
              <a:gd name="T9" fmla="*/ 244 h 350"/>
              <a:gd name="T10" fmla="*/ 1 w 746"/>
              <a:gd name="T11" fmla="*/ 193 h 350"/>
              <a:gd name="T12" fmla="*/ 1 w 746"/>
              <a:gd name="T13" fmla="*/ 158 h 350"/>
              <a:gd name="T14" fmla="*/ 14 w 746"/>
              <a:gd name="T15" fmla="*/ 107 h 350"/>
              <a:gd name="T16" fmla="*/ 40 w 746"/>
              <a:gd name="T17" fmla="*/ 64 h 350"/>
              <a:gd name="T18" fmla="*/ 77 w 746"/>
              <a:gd name="T19" fmla="*/ 31 h 350"/>
              <a:gd name="T20" fmla="*/ 123 w 746"/>
              <a:gd name="T21" fmla="*/ 9 h 350"/>
              <a:gd name="T22" fmla="*/ 175 w 746"/>
              <a:gd name="T23" fmla="*/ 0 h 350"/>
              <a:gd name="T24" fmla="*/ 652 w 746"/>
              <a:gd name="T25" fmla="*/ 0 h 350"/>
              <a:gd name="T26" fmla="*/ 681 w 746"/>
              <a:gd name="T27" fmla="*/ 9 h 350"/>
              <a:gd name="T28" fmla="*/ 707 w 746"/>
              <a:gd name="T29" fmla="*/ 25 h 350"/>
              <a:gd name="T30" fmla="*/ 727 w 746"/>
              <a:gd name="T31" fmla="*/ 47 h 350"/>
              <a:gd name="T32" fmla="*/ 741 w 746"/>
              <a:gd name="T33" fmla="*/ 75 h 350"/>
              <a:gd name="T34" fmla="*/ 746 w 746"/>
              <a:gd name="T35" fmla="*/ 106 h 350"/>
              <a:gd name="T36" fmla="*/ 745 w 746"/>
              <a:gd name="T37" fmla="*/ 256 h 350"/>
              <a:gd name="T38" fmla="*/ 738 w 746"/>
              <a:gd name="T39" fmla="*/ 287 h 350"/>
              <a:gd name="T40" fmla="*/ 721 w 746"/>
              <a:gd name="T41" fmla="*/ 312 h 350"/>
              <a:gd name="T42" fmla="*/ 699 w 746"/>
              <a:gd name="T43" fmla="*/ 332 h 350"/>
              <a:gd name="T44" fmla="*/ 672 w 746"/>
              <a:gd name="T45" fmla="*/ 346 h 350"/>
              <a:gd name="T46" fmla="*/ 640 w 746"/>
              <a:gd name="T47" fmla="*/ 350 h 350"/>
              <a:gd name="T48" fmla="*/ 175 w 746"/>
              <a:gd name="T49" fmla="*/ 65 h 350"/>
              <a:gd name="T50" fmla="*/ 142 w 746"/>
              <a:gd name="T51" fmla="*/ 70 h 350"/>
              <a:gd name="T52" fmla="*/ 113 w 746"/>
              <a:gd name="T53" fmla="*/ 84 h 350"/>
              <a:gd name="T54" fmla="*/ 90 w 746"/>
              <a:gd name="T55" fmla="*/ 105 h 350"/>
              <a:gd name="T56" fmla="*/ 74 w 746"/>
              <a:gd name="T57" fmla="*/ 132 h 350"/>
              <a:gd name="T58" fmla="*/ 65 w 746"/>
              <a:gd name="T59" fmla="*/ 164 h 350"/>
              <a:gd name="T60" fmla="*/ 65 w 746"/>
              <a:gd name="T61" fmla="*/ 187 h 350"/>
              <a:gd name="T62" fmla="*/ 74 w 746"/>
              <a:gd name="T63" fmla="*/ 218 h 350"/>
              <a:gd name="T64" fmla="*/ 90 w 746"/>
              <a:gd name="T65" fmla="*/ 246 h 350"/>
              <a:gd name="T66" fmla="*/ 113 w 746"/>
              <a:gd name="T67" fmla="*/ 267 h 350"/>
              <a:gd name="T68" fmla="*/ 142 w 746"/>
              <a:gd name="T69" fmla="*/ 281 h 350"/>
              <a:gd name="T70" fmla="*/ 175 w 746"/>
              <a:gd name="T71" fmla="*/ 285 h 350"/>
              <a:gd name="T72" fmla="*/ 648 w 746"/>
              <a:gd name="T73" fmla="*/ 285 h 350"/>
              <a:gd name="T74" fmla="*/ 669 w 746"/>
              <a:gd name="T75" fmla="*/ 274 h 350"/>
              <a:gd name="T76" fmla="*/ 680 w 746"/>
              <a:gd name="T77" fmla="*/ 253 h 350"/>
              <a:gd name="T78" fmla="*/ 681 w 746"/>
              <a:gd name="T79" fmla="*/ 106 h 350"/>
              <a:gd name="T80" fmla="*/ 674 w 746"/>
              <a:gd name="T81" fmla="*/ 83 h 350"/>
              <a:gd name="T82" fmla="*/ 657 w 746"/>
              <a:gd name="T83" fmla="*/ 68 h 350"/>
              <a:gd name="T84" fmla="*/ 175 w 746"/>
              <a:gd name="T85" fmla="*/ 6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6" h="350">
                <a:moveTo>
                  <a:pt x="640" y="350"/>
                </a:moveTo>
                <a:lnTo>
                  <a:pt x="175" y="350"/>
                </a:lnTo>
                <a:lnTo>
                  <a:pt x="175" y="350"/>
                </a:lnTo>
                <a:lnTo>
                  <a:pt x="157" y="349"/>
                </a:lnTo>
                <a:lnTo>
                  <a:pt x="140" y="347"/>
                </a:lnTo>
                <a:lnTo>
                  <a:pt x="123" y="342"/>
                </a:lnTo>
                <a:lnTo>
                  <a:pt x="107" y="336"/>
                </a:lnTo>
                <a:lnTo>
                  <a:pt x="91" y="329"/>
                </a:lnTo>
                <a:lnTo>
                  <a:pt x="77" y="320"/>
                </a:lnTo>
                <a:lnTo>
                  <a:pt x="63" y="310"/>
                </a:lnTo>
                <a:lnTo>
                  <a:pt x="52" y="299"/>
                </a:lnTo>
                <a:lnTo>
                  <a:pt x="40" y="287"/>
                </a:lnTo>
                <a:lnTo>
                  <a:pt x="30" y="273"/>
                </a:lnTo>
                <a:lnTo>
                  <a:pt x="22" y="259"/>
                </a:lnTo>
                <a:lnTo>
                  <a:pt x="14" y="244"/>
                </a:lnTo>
                <a:lnTo>
                  <a:pt x="8" y="227"/>
                </a:lnTo>
                <a:lnTo>
                  <a:pt x="3" y="210"/>
                </a:lnTo>
                <a:lnTo>
                  <a:pt x="1" y="193"/>
                </a:lnTo>
                <a:lnTo>
                  <a:pt x="0" y="175"/>
                </a:lnTo>
                <a:lnTo>
                  <a:pt x="0" y="175"/>
                </a:lnTo>
                <a:lnTo>
                  <a:pt x="1" y="158"/>
                </a:lnTo>
                <a:lnTo>
                  <a:pt x="3" y="141"/>
                </a:lnTo>
                <a:lnTo>
                  <a:pt x="8" y="123"/>
                </a:lnTo>
                <a:lnTo>
                  <a:pt x="14" y="107"/>
                </a:lnTo>
                <a:lnTo>
                  <a:pt x="22" y="92"/>
                </a:lnTo>
                <a:lnTo>
                  <a:pt x="30" y="78"/>
                </a:lnTo>
                <a:lnTo>
                  <a:pt x="40" y="64"/>
                </a:lnTo>
                <a:lnTo>
                  <a:pt x="52" y="51"/>
                </a:lnTo>
                <a:lnTo>
                  <a:pt x="63" y="40"/>
                </a:lnTo>
                <a:lnTo>
                  <a:pt x="77" y="31"/>
                </a:lnTo>
                <a:lnTo>
                  <a:pt x="91" y="21"/>
                </a:lnTo>
                <a:lnTo>
                  <a:pt x="107" y="14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640" y="0"/>
                </a:lnTo>
                <a:lnTo>
                  <a:pt x="640" y="0"/>
                </a:lnTo>
                <a:lnTo>
                  <a:pt x="652" y="0"/>
                </a:lnTo>
                <a:lnTo>
                  <a:pt x="662" y="3"/>
                </a:lnTo>
                <a:lnTo>
                  <a:pt x="672" y="5"/>
                </a:lnTo>
                <a:lnTo>
                  <a:pt x="681" y="9"/>
                </a:lnTo>
                <a:lnTo>
                  <a:pt x="690" y="13"/>
                </a:lnTo>
                <a:lnTo>
                  <a:pt x="699" y="18"/>
                </a:lnTo>
                <a:lnTo>
                  <a:pt x="707" y="25"/>
                </a:lnTo>
                <a:lnTo>
                  <a:pt x="714" y="32"/>
                </a:lnTo>
                <a:lnTo>
                  <a:pt x="721" y="39"/>
                </a:lnTo>
                <a:lnTo>
                  <a:pt x="727" y="47"/>
                </a:lnTo>
                <a:lnTo>
                  <a:pt x="733" y="55"/>
                </a:lnTo>
                <a:lnTo>
                  <a:pt x="738" y="64"/>
                </a:lnTo>
                <a:lnTo>
                  <a:pt x="741" y="75"/>
                </a:lnTo>
                <a:lnTo>
                  <a:pt x="743" y="84"/>
                </a:lnTo>
                <a:lnTo>
                  <a:pt x="745" y="94"/>
                </a:lnTo>
                <a:lnTo>
                  <a:pt x="746" y="106"/>
                </a:lnTo>
                <a:lnTo>
                  <a:pt x="746" y="245"/>
                </a:lnTo>
                <a:lnTo>
                  <a:pt x="746" y="245"/>
                </a:lnTo>
                <a:lnTo>
                  <a:pt x="745" y="256"/>
                </a:lnTo>
                <a:lnTo>
                  <a:pt x="743" y="267"/>
                </a:lnTo>
                <a:lnTo>
                  <a:pt x="741" y="276"/>
                </a:lnTo>
                <a:lnTo>
                  <a:pt x="738" y="287"/>
                </a:lnTo>
                <a:lnTo>
                  <a:pt x="733" y="296"/>
                </a:lnTo>
                <a:lnTo>
                  <a:pt x="727" y="304"/>
                </a:lnTo>
                <a:lnTo>
                  <a:pt x="721" y="312"/>
                </a:lnTo>
                <a:lnTo>
                  <a:pt x="714" y="319"/>
                </a:lnTo>
                <a:lnTo>
                  <a:pt x="707" y="326"/>
                </a:lnTo>
                <a:lnTo>
                  <a:pt x="699" y="332"/>
                </a:lnTo>
                <a:lnTo>
                  <a:pt x="690" y="338"/>
                </a:lnTo>
                <a:lnTo>
                  <a:pt x="681" y="342"/>
                </a:lnTo>
                <a:lnTo>
                  <a:pt x="672" y="346"/>
                </a:lnTo>
                <a:lnTo>
                  <a:pt x="662" y="348"/>
                </a:lnTo>
                <a:lnTo>
                  <a:pt x="652" y="350"/>
                </a:lnTo>
                <a:lnTo>
                  <a:pt x="640" y="350"/>
                </a:lnTo>
                <a:lnTo>
                  <a:pt x="640" y="350"/>
                </a:lnTo>
                <a:close/>
                <a:moveTo>
                  <a:pt x="175" y="65"/>
                </a:moveTo>
                <a:lnTo>
                  <a:pt x="175" y="65"/>
                </a:lnTo>
                <a:lnTo>
                  <a:pt x="164" y="65"/>
                </a:lnTo>
                <a:lnTo>
                  <a:pt x="153" y="68"/>
                </a:lnTo>
                <a:lnTo>
                  <a:pt x="142" y="70"/>
                </a:lnTo>
                <a:lnTo>
                  <a:pt x="132" y="73"/>
                </a:lnTo>
                <a:lnTo>
                  <a:pt x="123" y="78"/>
                </a:lnTo>
                <a:lnTo>
                  <a:pt x="113" y="84"/>
                </a:lnTo>
                <a:lnTo>
                  <a:pt x="105" y="90"/>
                </a:lnTo>
                <a:lnTo>
                  <a:pt x="97" y="98"/>
                </a:lnTo>
                <a:lnTo>
                  <a:pt x="90" y="105"/>
                </a:lnTo>
                <a:lnTo>
                  <a:pt x="83" y="114"/>
                </a:lnTo>
                <a:lnTo>
                  <a:pt x="79" y="123"/>
                </a:lnTo>
                <a:lnTo>
                  <a:pt x="74" y="132"/>
                </a:lnTo>
                <a:lnTo>
                  <a:pt x="69" y="143"/>
                </a:lnTo>
                <a:lnTo>
                  <a:pt x="67" y="153"/>
                </a:lnTo>
                <a:lnTo>
                  <a:pt x="65" y="164"/>
                </a:lnTo>
                <a:lnTo>
                  <a:pt x="65" y="175"/>
                </a:lnTo>
                <a:lnTo>
                  <a:pt x="65" y="175"/>
                </a:lnTo>
                <a:lnTo>
                  <a:pt x="65" y="187"/>
                </a:lnTo>
                <a:lnTo>
                  <a:pt x="67" y="197"/>
                </a:lnTo>
                <a:lnTo>
                  <a:pt x="69" y="208"/>
                </a:lnTo>
                <a:lnTo>
                  <a:pt x="74" y="218"/>
                </a:lnTo>
                <a:lnTo>
                  <a:pt x="79" y="227"/>
                </a:lnTo>
                <a:lnTo>
                  <a:pt x="83" y="237"/>
                </a:lnTo>
                <a:lnTo>
                  <a:pt x="90" y="246"/>
                </a:lnTo>
                <a:lnTo>
                  <a:pt x="97" y="253"/>
                </a:lnTo>
                <a:lnTo>
                  <a:pt x="105" y="260"/>
                </a:lnTo>
                <a:lnTo>
                  <a:pt x="113" y="267"/>
                </a:lnTo>
                <a:lnTo>
                  <a:pt x="123" y="273"/>
                </a:lnTo>
                <a:lnTo>
                  <a:pt x="132" y="277"/>
                </a:lnTo>
                <a:lnTo>
                  <a:pt x="142" y="281"/>
                </a:lnTo>
                <a:lnTo>
                  <a:pt x="153" y="283"/>
                </a:lnTo>
                <a:lnTo>
                  <a:pt x="164" y="285"/>
                </a:lnTo>
                <a:lnTo>
                  <a:pt x="175" y="285"/>
                </a:lnTo>
                <a:lnTo>
                  <a:pt x="640" y="285"/>
                </a:lnTo>
                <a:lnTo>
                  <a:pt x="640" y="285"/>
                </a:lnTo>
                <a:lnTo>
                  <a:pt x="648" y="285"/>
                </a:lnTo>
                <a:lnTo>
                  <a:pt x="657" y="283"/>
                </a:lnTo>
                <a:lnTo>
                  <a:pt x="663" y="278"/>
                </a:lnTo>
                <a:lnTo>
                  <a:pt x="669" y="274"/>
                </a:lnTo>
                <a:lnTo>
                  <a:pt x="674" y="268"/>
                </a:lnTo>
                <a:lnTo>
                  <a:pt x="677" y="261"/>
                </a:lnTo>
                <a:lnTo>
                  <a:pt x="680" y="253"/>
                </a:lnTo>
                <a:lnTo>
                  <a:pt x="681" y="245"/>
                </a:lnTo>
                <a:lnTo>
                  <a:pt x="681" y="106"/>
                </a:lnTo>
                <a:lnTo>
                  <a:pt x="681" y="106"/>
                </a:lnTo>
                <a:lnTo>
                  <a:pt x="680" y="98"/>
                </a:lnTo>
                <a:lnTo>
                  <a:pt x="677" y="90"/>
                </a:lnTo>
                <a:lnTo>
                  <a:pt x="674" y="83"/>
                </a:lnTo>
                <a:lnTo>
                  <a:pt x="669" y="77"/>
                </a:lnTo>
                <a:lnTo>
                  <a:pt x="663" y="72"/>
                </a:lnTo>
                <a:lnTo>
                  <a:pt x="657" y="68"/>
                </a:lnTo>
                <a:lnTo>
                  <a:pt x="648" y="65"/>
                </a:lnTo>
                <a:lnTo>
                  <a:pt x="640" y="65"/>
                </a:lnTo>
                <a:lnTo>
                  <a:pt x="175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3" name="Freeform 34"/>
          <p:cNvSpPr>
            <a:spLocks/>
          </p:cNvSpPr>
          <p:nvPr/>
        </p:nvSpPr>
        <p:spPr bwMode="auto">
          <a:xfrm>
            <a:off x="6102419" y="2599469"/>
            <a:ext cx="587391" cy="300222"/>
          </a:xfrm>
          <a:custGeom>
            <a:avLst/>
            <a:gdLst>
              <a:gd name="T0" fmla="*/ 405 w 810"/>
              <a:gd name="T1" fmla="*/ 180 h 412"/>
              <a:gd name="T2" fmla="*/ 0 w 810"/>
              <a:gd name="T3" fmla="*/ 0 h 412"/>
              <a:gd name="T4" fmla="*/ 0 w 810"/>
              <a:gd name="T5" fmla="*/ 272 h 412"/>
              <a:gd name="T6" fmla="*/ 0 w 810"/>
              <a:gd name="T7" fmla="*/ 272 h 412"/>
              <a:gd name="T8" fmla="*/ 7 w 810"/>
              <a:gd name="T9" fmla="*/ 278 h 412"/>
              <a:gd name="T10" fmla="*/ 29 w 810"/>
              <a:gd name="T11" fmla="*/ 294 h 412"/>
              <a:gd name="T12" fmla="*/ 45 w 810"/>
              <a:gd name="T13" fmla="*/ 304 h 412"/>
              <a:gd name="T14" fmla="*/ 65 w 810"/>
              <a:gd name="T15" fmla="*/ 316 h 412"/>
              <a:gd name="T16" fmla="*/ 87 w 810"/>
              <a:gd name="T17" fmla="*/ 329 h 412"/>
              <a:gd name="T18" fmla="*/ 112 w 810"/>
              <a:gd name="T19" fmla="*/ 343 h 412"/>
              <a:gd name="T20" fmla="*/ 140 w 810"/>
              <a:gd name="T21" fmla="*/ 355 h 412"/>
              <a:gd name="T22" fmla="*/ 171 w 810"/>
              <a:gd name="T23" fmla="*/ 368 h 412"/>
              <a:gd name="T24" fmla="*/ 204 w 810"/>
              <a:gd name="T25" fmla="*/ 380 h 412"/>
              <a:gd name="T26" fmla="*/ 239 w 810"/>
              <a:gd name="T27" fmla="*/ 390 h 412"/>
              <a:gd name="T28" fmla="*/ 278 w 810"/>
              <a:gd name="T29" fmla="*/ 399 h 412"/>
              <a:gd name="T30" fmla="*/ 318 w 810"/>
              <a:gd name="T31" fmla="*/ 406 h 412"/>
              <a:gd name="T32" fmla="*/ 339 w 810"/>
              <a:gd name="T33" fmla="*/ 409 h 412"/>
              <a:gd name="T34" fmla="*/ 361 w 810"/>
              <a:gd name="T35" fmla="*/ 410 h 412"/>
              <a:gd name="T36" fmla="*/ 383 w 810"/>
              <a:gd name="T37" fmla="*/ 411 h 412"/>
              <a:gd name="T38" fmla="*/ 405 w 810"/>
              <a:gd name="T39" fmla="*/ 412 h 412"/>
              <a:gd name="T40" fmla="*/ 405 w 810"/>
              <a:gd name="T41" fmla="*/ 412 h 412"/>
              <a:gd name="T42" fmla="*/ 427 w 810"/>
              <a:gd name="T43" fmla="*/ 411 h 412"/>
              <a:gd name="T44" fmla="*/ 449 w 810"/>
              <a:gd name="T45" fmla="*/ 410 h 412"/>
              <a:gd name="T46" fmla="*/ 471 w 810"/>
              <a:gd name="T47" fmla="*/ 409 h 412"/>
              <a:gd name="T48" fmla="*/ 492 w 810"/>
              <a:gd name="T49" fmla="*/ 406 h 412"/>
              <a:gd name="T50" fmla="*/ 531 w 810"/>
              <a:gd name="T51" fmla="*/ 399 h 412"/>
              <a:gd name="T52" fmla="*/ 570 w 810"/>
              <a:gd name="T53" fmla="*/ 390 h 412"/>
              <a:gd name="T54" fmla="*/ 605 w 810"/>
              <a:gd name="T55" fmla="*/ 380 h 412"/>
              <a:gd name="T56" fmla="*/ 639 w 810"/>
              <a:gd name="T57" fmla="*/ 368 h 412"/>
              <a:gd name="T58" fmla="*/ 670 w 810"/>
              <a:gd name="T59" fmla="*/ 355 h 412"/>
              <a:gd name="T60" fmla="*/ 698 w 810"/>
              <a:gd name="T61" fmla="*/ 343 h 412"/>
              <a:gd name="T62" fmla="*/ 724 w 810"/>
              <a:gd name="T63" fmla="*/ 329 h 412"/>
              <a:gd name="T64" fmla="*/ 746 w 810"/>
              <a:gd name="T65" fmla="*/ 316 h 412"/>
              <a:gd name="T66" fmla="*/ 765 w 810"/>
              <a:gd name="T67" fmla="*/ 304 h 412"/>
              <a:gd name="T68" fmla="*/ 782 w 810"/>
              <a:gd name="T69" fmla="*/ 294 h 412"/>
              <a:gd name="T70" fmla="*/ 804 w 810"/>
              <a:gd name="T71" fmla="*/ 278 h 412"/>
              <a:gd name="T72" fmla="*/ 810 w 810"/>
              <a:gd name="T73" fmla="*/ 272 h 412"/>
              <a:gd name="T74" fmla="*/ 810 w 810"/>
              <a:gd name="T75" fmla="*/ 0 h 412"/>
              <a:gd name="T76" fmla="*/ 405 w 810"/>
              <a:gd name="T77" fmla="*/ 18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0" h="412">
                <a:moveTo>
                  <a:pt x="405" y="180"/>
                </a:moveTo>
                <a:lnTo>
                  <a:pt x="0" y="0"/>
                </a:lnTo>
                <a:lnTo>
                  <a:pt x="0" y="272"/>
                </a:lnTo>
                <a:lnTo>
                  <a:pt x="0" y="272"/>
                </a:lnTo>
                <a:lnTo>
                  <a:pt x="7" y="278"/>
                </a:lnTo>
                <a:lnTo>
                  <a:pt x="29" y="294"/>
                </a:lnTo>
                <a:lnTo>
                  <a:pt x="45" y="304"/>
                </a:lnTo>
                <a:lnTo>
                  <a:pt x="65" y="316"/>
                </a:lnTo>
                <a:lnTo>
                  <a:pt x="87" y="329"/>
                </a:lnTo>
                <a:lnTo>
                  <a:pt x="112" y="343"/>
                </a:lnTo>
                <a:lnTo>
                  <a:pt x="140" y="355"/>
                </a:lnTo>
                <a:lnTo>
                  <a:pt x="171" y="368"/>
                </a:lnTo>
                <a:lnTo>
                  <a:pt x="204" y="380"/>
                </a:lnTo>
                <a:lnTo>
                  <a:pt x="239" y="390"/>
                </a:lnTo>
                <a:lnTo>
                  <a:pt x="278" y="399"/>
                </a:lnTo>
                <a:lnTo>
                  <a:pt x="318" y="406"/>
                </a:lnTo>
                <a:lnTo>
                  <a:pt x="339" y="409"/>
                </a:lnTo>
                <a:lnTo>
                  <a:pt x="361" y="410"/>
                </a:lnTo>
                <a:lnTo>
                  <a:pt x="383" y="411"/>
                </a:lnTo>
                <a:lnTo>
                  <a:pt x="405" y="412"/>
                </a:lnTo>
                <a:lnTo>
                  <a:pt x="405" y="412"/>
                </a:lnTo>
                <a:lnTo>
                  <a:pt x="427" y="411"/>
                </a:lnTo>
                <a:lnTo>
                  <a:pt x="449" y="410"/>
                </a:lnTo>
                <a:lnTo>
                  <a:pt x="471" y="409"/>
                </a:lnTo>
                <a:lnTo>
                  <a:pt x="492" y="406"/>
                </a:lnTo>
                <a:lnTo>
                  <a:pt x="531" y="399"/>
                </a:lnTo>
                <a:lnTo>
                  <a:pt x="570" y="390"/>
                </a:lnTo>
                <a:lnTo>
                  <a:pt x="605" y="380"/>
                </a:lnTo>
                <a:lnTo>
                  <a:pt x="639" y="368"/>
                </a:lnTo>
                <a:lnTo>
                  <a:pt x="670" y="355"/>
                </a:lnTo>
                <a:lnTo>
                  <a:pt x="698" y="343"/>
                </a:lnTo>
                <a:lnTo>
                  <a:pt x="724" y="329"/>
                </a:lnTo>
                <a:lnTo>
                  <a:pt x="746" y="316"/>
                </a:lnTo>
                <a:lnTo>
                  <a:pt x="765" y="304"/>
                </a:lnTo>
                <a:lnTo>
                  <a:pt x="782" y="294"/>
                </a:lnTo>
                <a:lnTo>
                  <a:pt x="804" y="278"/>
                </a:lnTo>
                <a:lnTo>
                  <a:pt x="810" y="272"/>
                </a:lnTo>
                <a:lnTo>
                  <a:pt x="810" y="0"/>
                </a:lnTo>
                <a:lnTo>
                  <a:pt x="405" y="18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4" name="Freeform 35"/>
          <p:cNvSpPr>
            <a:spLocks noEditPoints="1"/>
          </p:cNvSpPr>
          <p:nvPr/>
        </p:nvSpPr>
        <p:spPr bwMode="auto">
          <a:xfrm>
            <a:off x="6079214" y="2577714"/>
            <a:ext cx="633802" cy="343733"/>
          </a:xfrm>
          <a:custGeom>
            <a:avLst/>
            <a:gdLst>
              <a:gd name="T0" fmla="*/ 438 w 875"/>
              <a:gd name="T1" fmla="*/ 475 h 475"/>
              <a:gd name="T2" fmla="*/ 392 w 875"/>
              <a:gd name="T3" fmla="*/ 473 h 475"/>
              <a:gd name="T4" fmla="*/ 348 w 875"/>
              <a:gd name="T5" fmla="*/ 470 h 475"/>
              <a:gd name="T6" fmla="*/ 267 w 875"/>
              <a:gd name="T7" fmla="*/ 453 h 475"/>
              <a:gd name="T8" fmla="*/ 195 w 875"/>
              <a:gd name="T9" fmla="*/ 430 h 475"/>
              <a:gd name="T10" fmla="*/ 133 w 875"/>
              <a:gd name="T11" fmla="*/ 403 h 475"/>
              <a:gd name="T12" fmla="*/ 84 w 875"/>
              <a:gd name="T13" fmla="*/ 377 h 475"/>
              <a:gd name="T14" fmla="*/ 47 w 875"/>
              <a:gd name="T15" fmla="*/ 354 h 475"/>
              <a:gd name="T16" fmla="*/ 12 w 875"/>
              <a:gd name="T17" fmla="*/ 328 h 475"/>
              <a:gd name="T18" fmla="*/ 7 w 875"/>
              <a:gd name="T19" fmla="*/ 324 h 475"/>
              <a:gd name="T20" fmla="*/ 1 w 875"/>
              <a:gd name="T21" fmla="*/ 311 h 475"/>
              <a:gd name="T22" fmla="*/ 0 w 875"/>
              <a:gd name="T23" fmla="*/ 32 h 475"/>
              <a:gd name="T24" fmla="*/ 1 w 875"/>
              <a:gd name="T25" fmla="*/ 23 h 475"/>
              <a:gd name="T26" fmla="*/ 9 w 875"/>
              <a:gd name="T27" fmla="*/ 10 h 475"/>
              <a:gd name="T28" fmla="*/ 15 w 875"/>
              <a:gd name="T29" fmla="*/ 5 h 475"/>
              <a:gd name="T30" fmla="*/ 29 w 875"/>
              <a:gd name="T31" fmla="*/ 0 h 475"/>
              <a:gd name="T32" fmla="*/ 45 w 875"/>
              <a:gd name="T33" fmla="*/ 3 h 475"/>
              <a:gd name="T34" fmla="*/ 831 w 875"/>
              <a:gd name="T35" fmla="*/ 3 h 475"/>
              <a:gd name="T36" fmla="*/ 839 w 875"/>
              <a:gd name="T37" fmla="*/ 0 h 475"/>
              <a:gd name="T38" fmla="*/ 854 w 875"/>
              <a:gd name="T39" fmla="*/ 1 h 475"/>
              <a:gd name="T40" fmla="*/ 861 w 875"/>
              <a:gd name="T41" fmla="*/ 5 h 475"/>
              <a:gd name="T42" fmla="*/ 871 w 875"/>
              <a:gd name="T43" fmla="*/ 16 h 475"/>
              <a:gd name="T44" fmla="*/ 875 w 875"/>
              <a:gd name="T45" fmla="*/ 32 h 475"/>
              <a:gd name="T46" fmla="*/ 875 w 875"/>
              <a:gd name="T47" fmla="*/ 304 h 475"/>
              <a:gd name="T48" fmla="*/ 872 w 875"/>
              <a:gd name="T49" fmla="*/ 318 h 475"/>
              <a:gd name="T50" fmla="*/ 864 w 875"/>
              <a:gd name="T51" fmla="*/ 328 h 475"/>
              <a:gd name="T52" fmla="*/ 854 w 875"/>
              <a:gd name="T53" fmla="*/ 336 h 475"/>
              <a:gd name="T54" fmla="*/ 812 w 875"/>
              <a:gd name="T55" fmla="*/ 365 h 475"/>
              <a:gd name="T56" fmla="*/ 768 w 875"/>
              <a:gd name="T57" fmla="*/ 391 h 475"/>
              <a:gd name="T58" fmla="*/ 713 w 875"/>
              <a:gd name="T59" fmla="*/ 417 h 475"/>
              <a:gd name="T60" fmla="*/ 645 w 875"/>
              <a:gd name="T61" fmla="*/ 442 h 475"/>
              <a:gd name="T62" fmla="*/ 569 w 875"/>
              <a:gd name="T63" fmla="*/ 463 h 475"/>
              <a:gd name="T64" fmla="*/ 506 w 875"/>
              <a:gd name="T65" fmla="*/ 472 h 475"/>
              <a:gd name="T66" fmla="*/ 461 w 875"/>
              <a:gd name="T67" fmla="*/ 474 h 475"/>
              <a:gd name="T68" fmla="*/ 438 w 875"/>
              <a:gd name="T69" fmla="*/ 475 h 475"/>
              <a:gd name="T70" fmla="*/ 64 w 875"/>
              <a:gd name="T71" fmla="*/ 289 h 475"/>
              <a:gd name="T72" fmla="*/ 111 w 875"/>
              <a:gd name="T73" fmla="*/ 320 h 475"/>
              <a:gd name="T74" fmla="*/ 148 w 875"/>
              <a:gd name="T75" fmla="*/ 341 h 475"/>
              <a:gd name="T76" fmla="*/ 194 w 875"/>
              <a:gd name="T77" fmla="*/ 362 h 475"/>
              <a:gd name="T78" fmla="*/ 246 w 875"/>
              <a:gd name="T79" fmla="*/ 381 h 475"/>
              <a:gd name="T80" fmla="*/ 304 w 875"/>
              <a:gd name="T81" fmla="*/ 398 h 475"/>
              <a:gd name="T82" fmla="*/ 369 w 875"/>
              <a:gd name="T83" fmla="*/ 408 h 475"/>
              <a:gd name="T84" fmla="*/ 438 w 875"/>
              <a:gd name="T85" fmla="*/ 413 h 475"/>
              <a:gd name="T86" fmla="*/ 473 w 875"/>
              <a:gd name="T87" fmla="*/ 412 h 475"/>
              <a:gd name="T88" fmla="*/ 540 w 875"/>
              <a:gd name="T89" fmla="*/ 403 h 475"/>
              <a:gd name="T90" fmla="*/ 603 w 875"/>
              <a:gd name="T91" fmla="*/ 390 h 475"/>
              <a:gd name="T92" fmla="*/ 657 w 875"/>
              <a:gd name="T93" fmla="*/ 371 h 475"/>
              <a:gd name="T94" fmla="*/ 706 w 875"/>
              <a:gd name="T95" fmla="*/ 351 h 475"/>
              <a:gd name="T96" fmla="*/ 746 w 875"/>
              <a:gd name="T97" fmla="*/ 330 h 475"/>
              <a:gd name="T98" fmla="*/ 793 w 875"/>
              <a:gd name="T99" fmla="*/ 303 h 475"/>
              <a:gd name="T100" fmla="*/ 812 w 875"/>
              <a:gd name="T101" fmla="*/ 79 h 475"/>
              <a:gd name="T102" fmla="*/ 451 w 875"/>
              <a:gd name="T103" fmla="*/ 240 h 475"/>
              <a:gd name="T104" fmla="*/ 438 w 875"/>
              <a:gd name="T105" fmla="*/ 244 h 475"/>
              <a:gd name="T106" fmla="*/ 425 w 875"/>
              <a:gd name="T107" fmla="*/ 240 h 475"/>
              <a:gd name="T108" fmla="*/ 64 w 875"/>
              <a:gd name="T109" fmla="*/ 289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75" h="475">
                <a:moveTo>
                  <a:pt x="438" y="475"/>
                </a:moveTo>
                <a:lnTo>
                  <a:pt x="438" y="475"/>
                </a:lnTo>
                <a:lnTo>
                  <a:pt x="415" y="474"/>
                </a:lnTo>
                <a:lnTo>
                  <a:pt x="392" y="473"/>
                </a:lnTo>
                <a:lnTo>
                  <a:pt x="370" y="472"/>
                </a:lnTo>
                <a:lnTo>
                  <a:pt x="348" y="470"/>
                </a:lnTo>
                <a:lnTo>
                  <a:pt x="306" y="463"/>
                </a:lnTo>
                <a:lnTo>
                  <a:pt x="267" y="453"/>
                </a:lnTo>
                <a:lnTo>
                  <a:pt x="230" y="442"/>
                </a:lnTo>
                <a:lnTo>
                  <a:pt x="195" y="430"/>
                </a:lnTo>
                <a:lnTo>
                  <a:pt x="164" y="417"/>
                </a:lnTo>
                <a:lnTo>
                  <a:pt x="133" y="403"/>
                </a:lnTo>
                <a:lnTo>
                  <a:pt x="108" y="391"/>
                </a:lnTo>
                <a:lnTo>
                  <a:pt x="84" y="377"/>
                </a:lnTo>
                <a:lnTo>
                  <a:pt x="64" y="365"/>
                </a:lnTo>
                <a:lnTo>
                  <a:pt x="47" y="354"/>
                </a:lnTo>
                <a:lnTo>
                  <a:pt x="22" y="336"/>
                </a:lnTo>
                <a:lnTo>
                  <a:pt x="12" y="328"/>
                </a:lnTo>
                <a:lnTo>
                  <a:pt x="12" y="328"/>
                </a:lnTo>
                <a:lnTo>
                  <a:pt x="7" y="324"/>
                </a:lnTo>
                <a:lnTo>
                  <a:pt x="4" y="318"/>
                </a:lnTo>
                <a:lnTo>
                  <a:pt x="1" y="311"/>
                </a:lnTo>
                <a:lnTo>
                  <a:pt x="0" y="304"/>
                </a:lnTo>
                <a:lnTo>
                  <a:pt x="0" y="32"/>
                </a:lnTo>
                <a:lnTo>
                  <a:pt x="0" y="32"/>
                </a:lnTo>
                <a:lnTo>
                  <a:pt x="1" y="23"/>
                </a:lnTo>
                <a:lnTo>
                  <a:pt x="5" y="16"/>
                </a:lnTo>
                <a:lnTo>
                  <a:pt x="9" y="10"/>
                </a:lnTo>
                <a:lnTo>
                  <a:pt x="15" y="5"/>
                </a:lnTo>
                <a:lnTo>
                  <a:pt x="15" y="5"/>
                </a:lnTo>
                <a:lnTo>
                  <a:pt x="22" y="1"/>
                </a:lnTo>
                <a:lnTo>
                  <a:pt x="29" y="0"/>
                </a:lnTo>
                <a:lnTo>
                  <a:pt x="37" y="0"/>
                </a:lnTo>
                <a:lnTo>
                  <a:pt x="45" y="3"/>
                </a:lnTo>
                <a:lnTo>
                  <a:pt x="438" y="178"/>
                </a:lnTo>
                <a:lnTo>
                  <a:pt x="831" y="3"/>
                </a:lnTo>
                <a:lnTo>
                  <a:pt x="831" y="3"/>
                </a:lnTo>
                <a:lnTo>
                  <a:pt x="839" y="0"/>
                </a:lnTo>
                <a:lnTo>
                  <a:pt x="846" y="0"/>
                </a:lnTo>
                <a:lnTo>
                  <a:pt x="854" y="1"/>
                </a:lnTo>
                <a:lnTo>
                  <a:pt x="861" y="5"/>
                </a:lnTo>
                <a:lnTo>
                  <a:pt x="861" y="5"/>
                </a:lnTo>
                <a:lnTo>
                  <a:pt x="867" y="10"/>
                </a:lnTo>
                <a:lnTo>
                  <a:pt x="871" y="16"/>
                </a:lnTo>
                <a:lnTo>
                  <a:pt x="874" y="23"/>
                </a:lnTo>
                <a:lnTo>
                  <a:pt x="875" y="32"/>
                </a:lnTo>
                <a:lnTo>
                  <a:pt x="875" y="304"/>
                </a:lnTo>
                <a:lnTo>
                  <a:pt x="875" y="304"/>
                </a:lnTo>
                <a:lnTo>
                  <a:pt x="875" y="311"/>
                </a:lnTo>
                <a:lnTo>
                  <a:pt x="872" y="318"/>
                </a:lnTo>
                <a:lnTo>
                  <a:pt x="869" y="324"/>
                </a:lnTo>
                <a:lnTo>
                  <a:pt x="864" y="328"/>
                </a:lnTo>
                <a:lnTo>
                  <a:pt x="864" y="328"/>
                </a:lnTo>
                <a:lnTo>
                  <a:pt x="854" y="336"/>
                </a:lnTo>
                <a:lnTo>
                  <a:pt x="830" y="354"/>
                </a:lnTo>
                <a:lnTo>
                  <a:pt x="812" y="365"/>
                </a:lnTo>
                <a:lnTo>
                  <a:pt x="791" y="377"/>
                </a:lnTo>
                <a:lnTo>
                  <a:pt x="768" y="391"/>
                </a:lnTo>
                <a:lnTo>
                  <a:pt x="742" y="403"/>
                </a:lnTo>
                <a:lnTo>
                  <a:pt x="713" y="417"/>
                </a:lnTo>
                <a:lnTo>
                  <a:pt x="680" y="430"/>
                </a:lnTo>
                <a:lnTo>
                  <a:pt x="645" y="442"/>
                </a:lnTo>
                <a:lnTo>
                  <a:pt x="608" y="453"/>
                </a:lnTo>
                <a:lnTo>
                  <a:pt x="569" y="463"/>
                </a:lnTo>
                <a:lnTo>
                  <a:pt x="527" y="470"/>
                </a:lnTo>
                <a:lnTo>
                  <a:pt x="506" y="472"/>
                </a:lnTo>
                <a:lnTo>
                  <a:pt x="483" y="473"/>
                </a:lnTo>
                <a:lnTo>
                  <a:pt x="461" y="474"/>
                </a:lnTo>
                <a:lnTo>
                  <a:pt x="438" y="475"/>
                </a:lnTo>
                <a:lnTo>
                  <a:pt x="438" y="475"/>
                </a:lnTo>
                <a:close/>
                <a:moveTo>
                  <a:pt x="64" y="289"/>
                </a:moveTo>
                <a:lnTo>
                  <a:pt x="64" y="289"/>
                </a:lnTo>
                <a:lnTo>
                  <a:pt x="84" y="303"/>
                </a:lnTo>
                <a:lnTo>
                  <a:pt x="111" y="320"/>
                </a:lnTo>
                <a:lnTo>
                  <a:pt x="129" y="330"/>
                </a:lnTo>
                <a:lnTo>
                  <a:pt x="148" y="341"/>
                </a:lnTo>
                <a:lnTo>
                  <a:pt x="171" y="351"/>
                </a:lnTo>
                <a:lnTo>
                  <a:pt x="194" y="362"/>
                </a:lnTo>
                <a:lnTo>
                  <a:pt x="219" y="371"/>
                </a:lnTo>
                <a:lnTo>
                  <a:pt x="246" y="381"/>
                </a:lnTo>
                <a:lnTo>
                  <a:pt x="274" y="390"/>
                </a:lnTo>
                <a:lnTo>
                  <a:pt x="304" y="398"/>
                </a:lnTo>
                <a:lnTo>
                  <a:pt x="336" y="403"/>
                </a:lnTo>
                <a:lnTo>
                  <a:pt x="369" y="408"/>
                </a:lnTo>
                <a:lnTo>
                  <a:pt x="402" y="412"/>
                </a:lnTo>
                <a:lnTo>
                  <a:pt x="438" y="413"/>
                </a:lnTo>
                <a:lnTo>
                  <a:pt x="438" y="413"/>
                </a:lnTo>
                <a:lnTo>
                  <a:pt x="473" y="412"/>
                </a:lnTo>
                <a:lnTo>
                  <a:pt x="508" y="408"/>
                </a:lnTo>
                <a:lnTo>
                  <a:pt x="540" y="403"/>
                </a:lnTo>
                <a:lnTo>
                  <a:pt x="572" y="398"/>
                </a:lnTo>
                <a:lnTo>
                  <a:pt x="603" y="390"/>
                </a:lnTo>
                <a:lnTo>
                  <a:pt x="630" y="381"/>
                </a:lnTo>
                <a:lnTo>
                  <a:pt x="657" y="371"/>
                </a:lnTo>
                <a:lnTo>
                  <a:pt x="682" y="362"/>
                </a:lnTo>
                <a:lnTo>
                  <a:pt x="706" y="351"/>
                </a:lnTo>
                <a:lnTo>
                  <a:pt x="728" y="341"/>
                </a:lnTo>
                <a:lnTo>
                  <a:pt x="746" y="330"/>
                </a:lnTo>
                <a:lnTo>
                  <a:pt x="764" y="320"/>
                </a:lnTo>
                <a:lnTo>
                  <a:pt x="793" y="303"/>
                </a:lnTo>
                <a:lnTo>
                  <a:pt x="812" y="289"/>
                </a:lnTo>
                <a:lnTo>
                  <a:pt x="812" y="79"/>
                </a:lnTo>
                <a:lnTo>
                  <a:pt x="451" y="240"/>
                </a:lnTo>
                <a:lnTo>
                  <a:pt x="451" y="240"/>
                </a:lnTo>
                <a:lnTo>
                  <a:pt x="444" y="242"/>
                </a:lnTo>
                <a:lnTo>
                  <a:pt x="438" y="244"/>
                </a:lnTo>
                <a:lnTo>
                  <a:pt x="431" y="242"/>
                </a:lnTo>
                <a:lnTo>
                  <a:pt x="425" y="240"/>
                </a:lnTo>
                <a:lnTo>
                  <a:pt x="64" y="79"/>
                </a:lnTo>
                <a:lnTo>
                  <a:pt x="64" y="2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5" name="Freeform 36"/>
          <p:cNvSpPr>
            <a:spLocks/>
          </p:cNvSpPr>
          <p:nvPr/>
        </p:nvSpPr>
        <p:spPr bwMode="auto">
          <a:xfrm>
            <a:off x="5941431" y="2325354"/>
            <a:ext cx="909368" cy="406097"/>
          </a:xfrm>
          <a:custGeom>
            <a:avLst/>
            <a:gdLst>
              <a:gd name="T0" fmla="*/ 627 w 1254"/>
              <a:gd name="T1" fmla="*/ 558 h 558"/>
              <a:gd name="T2" fmla="*/ 0 w 1254"/>
              <a:gd name="T3" fmla="*/ 279 h 558"/>
              <a:gd name="T4" fmla="*/ 627 w 1254"/>
              <a:gd name="T5" fmla="*/ 0 h 558"/>
              <a:gd name="T6" fmla="*/ 1254 w 1254"/>
              <a:gd name="T7" fmla="*/ 279 h 558"/>
              <a:gd name="T8" fmla="*/ 627 w 1254"/>
              <a:gd name="T9" fmla="*/ 55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558">
                <a:moveTo>
                  <a:pt x="627" y="558"/>
                </a:moveTo>
                <a:lnTo>
                  <a:pt x="0" y="279"/>
                </a:lnTo>
                <a:lnTo>
                  <a:pt x="627" y="0"/>
                </a:lnTo>
                <a:lnTo>
                  <a:pt x="1254" y="279"/>
                </a:lnTo>
                <a:lnTo>
                  <a:pt x="627" y="55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6" name="Freeform 37"/>
          <p:cNvSpPr>
            <a:spLocks noEditPoints="1"/>
          </p:cNvSpPr>
          <p:nvPr/>
        </p:nvSpPr>
        <p:spPr bwMode="auto">
          <a:xfrm>
            <a:off x="5919676" y="2303599"/>
            <a:ext cx="954328" cy="449607"/>
          </a:xfrm>
          <a:custGeom>
            <a:avLst/>
            <a:gdLst>
              <a:gd name="T0" fmla="*/ 658 w 1316"/>
              <a:gd name="T1" fmla="*/ 621 h 621"/>
              <a:gd name="T2" fmla="*/ 658 w 1316"/>
              <a:gd name="T3" fmla="*/ 621 h 621"/>
              <a:gd name="T4" fmla="*/ 651 w 1316"/>
              <a:gd name="T5" fmla="*/ 619 h 621"/>
              <a:gd name="T6" fmla="*/ 645 w 1316"/>
              <a:gd name="T7" fmla="*/ 617 h 621"/>
              <a:gd name="T8" fmla="*/ 19 w 1316"/>
              <a:gd name="T9" fmla="*/ 339 h 621"/>
              <a:gd name="T10" fmla="*/ 19 w 1316"/>
              <a:gd name="T11" fmla="*/ 339 h 621"/>
              <a:gd name="T12" fmla="*/ 11 w 1316"/>
              <a:gd name="T13" fmla="*/ 333 h 621"/>
              <a:gd name="T14" fmla="*/ 5 w 1316"/>
              <a:gd name="T15" fmla="*/ 327 h 621"/>
              <a:gd name="T16" fmla="*/ 1 w 1316"/>
              <a:gd name="T17" fmla="*/ 319 h 621"/>
              <a:gd name="T18" fmla="*/ 0 w 1316"/>
              <a:gd name="T19" fmla="*/ 310 h 621"/>
              <a:gd name="T20" fmla="*/ 0 w 1316"/>
              <a:gd name="T21" fmla="*/ 310 h 621"/>
              <a:gd name="T22" fmla="*/ 1 w 1316"/>
              <a:gd name="T23" fmla="*/ 301 h 621"/>
              <a:gd name="T24" fmla="*/ 5 w 1316"/>
              <a:gd name="T25" fmla="*/ 293 h 621"/>
              <a:gd name="T26" fmla="*/ 11 w 1316"/>
              <a:gd name="T27" fmla="*/ 286 h 621"/>
              <a:gd name="T28" fmla="*/ 19 w 1316"/>
              <a:gd name="T29" fmla="*/ 281 h 621"/>
              <a:gd name="T30" fmla="*/ 645 w 1316"/>
              <a:gd name="T31" fmla="*/ 2 h 621"/>
              <a:gd name="T32" fmla="*/ 645 w 1316"/>
              <a:gd name="T33" fmla="*/ 2 h 621"/>
              <a:gd name="T34" fmla="*/ 651 w 1316"/>
              <a:gd name="T35" fmla="*/ 0 h 621"/>
              <a:gd name="T36" fmla="*/ 658 w 1316"/>
              <a:gd name="T37" fmla="*/ 0 h 621"/>
              <a:gd name="T38" fmla="*/ 664 w 1316"/>
              <a:gd name="T39" fmla="*/ 0 h 621"/>
              <a:gd name="T40" fmla="*/ 671 w 1316"/>
              <a:gd name="T41" fmla="*/ 2 h 621"/>
              <a:gd name="T42" fmla="*/ 1297 w 1316"/>
              <a:gd name="T43" fmla="*/ 281 h 621"/>
              <a:gd name="T44" fmla="*/ 1297 w 1316"/>
              <a:gd name="T45" fmla="*/ 281 h 621"/>
              <a:gd name="T46" fmla="*/ 1304 w 1316"/>
              <a:gd name="T47" fmla="*/ 286 h 621"/>
              <a:gd name="T48" fmla="*/ 1310 w 1316"/>
              <a:gd name="T49" fmla="*/ 293 h 621"/>
              <a:gd name="T50" fmla="*/ 1315 w 1316"/>
              <a:gd name="T51" fmla="*/ 301 h 621"/>
              <a:gd name="T52" fmla="*/ 1316 w 1316"/>
              <a:gd name="T53" fmla="*/ 310 h 621"/>
              <a:gd name="T54" fmla="*/ 1316 w 1316"/>
              <a:gd name="T55" fmla="*/ 310 h 621"/>
              <a:gd name="T56" fmla="*/ 1315 w 1316"/>
              <a:gd name="T57" fmla="*/ 319 h 621"/>
              <a:gd name="T58" fmla="*/ 1310 w 1316"/>
              <a:gd name="T59" fmla="*/ 327 h 621"/>
              <a:gd name="T60" fmla="*/ 1304 w 1316"/>
              <a:gd name="T61" fmla="*/ 333 h 621"/>
              <a:gd name="T62" fmla="*/ 1297 w 1316"/>
              <a:gd name="T63" fmla="*/ 339 h 621"/>
              <a:gd name="T64" fmla="*/ 671 w 1316"/>
              <a:gd name="T65" fmla="*/ 617 h 621"/>
              <a:gd name="T66" fmla="*/ 671 w 1316"/>
              <a:gd name="T67" fmla="*/ 617 h 621"/>
              <a:gd name="T68" fmla="*/ 664 w 1316"/>
              <a:gd name="T69" fmla="*/ 619 h 621"/>
              <a:gd name="T70" fmla="*/ 658 w 1316"/>
              <a:gd name="T71" fmla="*/ 621 h 621"/>
              <a:gd name="T72" fmla="*/ 658 w 1316"/>
              <a:gd name="T73" fmla="*/ 621 h 621"/>
              <a:gd name="T74" fmla="*/ 109 w 1316"/>
              <a:gd name="T75" fmla="*/ 310 h 621"/>
              <a:gd name="T76" fmla="*/ 658 w 1316"/>
              <a:gd name="T77" fmla="*/ 555 h 621"/>
              <a:gd name="T78" fmla="*/ 1207 w 1316"/>
              <a:gd name="T79" fmla="*/ 310 h 621"/>
              <a:gd name="T80" fmla="*/ 658 w 1316"/>
              <a:gd name="T81" fmla="*/ 66 h 621"/>
              <a:gd name="T82" fmla="*/ 109 w 1316"/>
              <a:gd name="T83" fmla="*/ 31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16" h="621">
                <a:moveTo>
                  <a:pt x="658" y="621"/>
                </a:moveTo>
                <a:lnTo>
                  <a:pt x="658" y="621"/>
                </a:lnTo>
                <a:lnTo>
                  <a:pt x="651" y="619"/>
                </a:lnTo>
                <a:lnTo>
                  <a:pt x="645" y="617"/>
                </a:lnTo>
                <a:lnTo>
                  <a:pt x="19" y="339"/>
                </a:lnTo>
                <a:lnTo>
                  <a:pt x="19" y="339"/>
                </a:lnTo>
                <a:lnTo>
                  <a:pt x="11" y="333"/>
                </a:lnTo>
                <a:lnTo>
                  <a:pt x="5" y="327"/>
                </a:lnTo>
                <a:lnTo>
                  <a:pt x="1" y="319"/>
                </a:lnTo>
                <a:lnTo>
                  <a:pt x="0" y="310"/>
                </a:lnTo>
                <a:lnTo>
                  <a:pt x="0" y="310"/>
                </a:lnTo>
                <a:lnTo>
                  <a:pt x="1" y="301"/>
                </a:lnTo>
                <a:lnTo>
                  <a:pt x="5" y="293"/>
                </a:lnTo>
                <a:lnTo>
                  <a:pt x="11" y="286"/>
                </a:lnTo>
                <a:lnTo>
                  <a:pt x="19" y="281"/>
                </a:lnTo>
                <a:lnTo>
                  <a:pt x="645" y="2"/>
                </a:lnTo>
                <a:lnTo>
                  <a:pt x="645" y="2"/>
                </a:lnTo>
                <a:lnTo>
                  <a:pt x="651" y="0"/>
                </a:lnTo>
                <a:lnTo>
                  <a:pt x="658" y="0"/>
                </a:lnTo>
                <a:lnTo>
                  <a:pt x="664" y="0"/>
                </a:lnTo>
                <a:lnTo>
                  <a:pt x="671" y="2"/>
                </a:lnTo>
                <a:lnTo>
                  <a:pt x="1297" y="281"/>
                </a:lnTo>
                <a:lnTo>
                  <a:pt x="1297" y="281"/>
                </a:lnTo>
                <a:lnTo>
                  <a:pt x="1304" y="286"/>
                </a:lnTo>
                <a:lnTo>
                  <a:pt x="1310" y="293"/>
                </a:lnTo>
                <a:lnTo>
                  <a:pt x="1315" y="301"/>
                </a:lnTo>
                <a:lnTo>
                  <a:pt x="1316" y="310"/>
                </a:lnTo>
                <a:lnTo>
                  <a:pt x="1316" y="310"/>
                </a:lnTo>
                <a:lnTo>
                  <a:pt x="1315" y="319"/>
                </a:lnTo>
                <a:lnTo>
                  <a:pt x="1310" y="327"/>
                </a:lnTo>
                <a:lnTo>
                  <a:pt x="1304" y="333"/>
                </a:lnTo>
                <a:lnTo>
                  <a:pt x="1297" y="339"/>
                </a:lnTo>
                <a:lnTo>
                  <a:pt x="671" y="617"/>
                </a:lnTo>
                <a:lnTo>
                  <a:pt x="671" y="617"/>
                </a:lnTo>
                <a:lnTo>
                  <a:pt x="664" y="619"/>
                </a:lnTo>
                <a:lnTo>
                  <a:pt x="658" y="621"/>
                </a:lnTo>
                <a:lnTo>
                  <a:pt x="658" y="621"/>
                </a:lnTo>
                <a:close/>
                <a:moveTo>
                  <a:pt x="109" y="310"/>
                </a:moveTo>
                <a:lnTo>
                  <a:pt x="658" y="555"/>
                </a:lnTo>
                <a:lnTo>
                  <a:pt x="1207" y="310"/>
                </a:lnTo>
                <a:lnTo>
                  <a:pt x="658" y="66"/>
                </a:lnTo>
                <a:lnTo>
                  <a:pt x="109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" name="Freeform 38"/>
          <p:cNvSpPr>
            <a:spLocks/>
          </p:cNvSpPr>
          <p:nvPr/>
        </p:nvSpPr>
        <p:spPr bwMode="auto">
          <a:xfrm>
            <a:off x="5954484" y="2502296"/>
            <a:ext cx="464111" cy="204499"/>
          </a:xfrm>
          <a:custGeom>
            <a:avLst/>
            <a:gdLst>
              <a:gd name="T0" fmla="*/ 31 w 640"/>
              <a:gd name="T1" fmla="*/ 283 h 283"/>
              <a:gd name="T2" fmla="*/ 31 w 640"/>
              <a:gd name="T3" fmla="*/ 283 h 283"/>
              <a:gd name="T4" fmla="*/ 25 w 640"/>
              <a:gd name="T5" fmla="*/ 282 h 283"/>
              <a:gd name="T6" fmla="*/ 19 w 640"/>
              <a:gd name="T7" fmla="*/ 281 h 283"/>
              <a:gd name="T8" fmla="*/ 14 w 640"/>
              <a:gd name="T9" fmla="*/ 277 h 283"/>
              <a:gd name="T10" fmla="*/ 9 w 640"/>
              <a:gd name="T11" fmla="*/ 274 h 283"/>
              <a:gd name="T12" fmla="*/ 6 w 640"/>
              <a:gd name="T13" fmla="*/ 269 h 283"/>
              <a:gd name="T14" fmla="*/ 3 w 640"/>
              <a:gd name="T15" fmla="*/ 263 h 283"/>
              <a:gd name="T16" fmla="*/ 1 w 640"/>
              <a:gd name="T17" fmla="*/ 257 h 283"/>
              <a:gd name="T18" fmla="*/ 0 w 640"/>
              <a:gd name="T19" fmla="*/ 252 h 283"/>
              <a:gd name="T20" fmla="*/ 0 w 640"/>
              <a:gd name="T21" fmla="*/ 31 h 283"/>
              <a:gd name="T22" fmla="*/ 0 w 640"/>
              <a:gd name="T23" fmla="*/ 31 h 283"/>
              <a:gd name="T24" fmla="*/ 1 w 640"/>
              <a:gd name="T25" fmla="*/ 26 h 283"/>
              <a:gd name="T26" fmla="*/ 3 w 640"/>
              <a:gd name="T27" fmla="*/ 20 h 283"/>
              <a:gd name="T28" fmla="*/ 6 w 640"/>
              <a:gd name="T29" fmla="*/ 14 h 283"/>
              <a:gd name="T30" fmla="*/ 9 w 640"/>
              <a:gd name="T31" fmla="*/ 9 h 283"/>
              <a:gd name="T32" fmla="*/ 14 w 640"/>
              <a:gd name="T33" fmla="*/ 6 h 283"/>
              <a:gd name="T34" fmla="*/ 19 w 640"/>
              <a:gd name="T35" fmla="*/ 2 h 283"/>
              <a:gd name="T36" fmla="*/ 25 w 640"/>
              <a:gd name="T37" fmla="*/ 1 h 283"/>
              <a:gd name="T38" fmla="*/ 31 w 640"/>
              <a:gd name="T39" fmla="*/ 0 h 283"/>
              <a:gd name="T40" fmla="*/ 609 w 640"/>
              <a:gd name="T41" fmla="*/ 0 h 283"/>
              <a:gd name="T42" fmla="*/ 609 w 640"/>
              <a:gd name="T43" fmla="*/ 0 h 283"/>
              <a:gd name="T44" fmla="*/ 615 w 640"/>
              <a:gd name="T45" fmla="*/ 1 h 283"/>
              <a:gd name="T46" fmla="*/ 621 w 640"/>
              <a:gd name="T47" fmla="*/ 2 h 283"/>
              <a:gd name="T48" fmla="*/ 626 w 640"/>
              <a:gd name="T49" fmla="*/ 6 h 283"/>
              <a:gd name="T50" fmla="*/ 631 w 640"/>
              <a:gd name="T51" fmla="*/ 9 h 283"/>
              <a:gd name="T52" fmla="*/ 635 w 640"/>
              <a:gd name="T53" fmla="*/ 14 h 283"/>
              <a:gd name="T54" fmla="*/ 638 w 640"/>
              <a:gd name="T55" fmla="*/ 20 h 283"/>
              <a:gd name="T56" fmla="*/ 639 w 640"/>
              <a:gd name="T57" fmla="*/ 26 h 283"/>
              <a:gd name="T58" fmla="*/ 640 w 640"/>
              <a:gd name="T59" fmla="*/ 31 h 283"/>
              <a:gd name="T60" fmla="*/ 640 w 640"/>
              <a:gd name="T61" fmla="*/ 31 h 283"/>
              <a:gd name="T62" fmla="*/ 639 w 640"/>
              <a:gd name="T63" fmla="*/ 38 h 283"/>
              <a:gd name="T64" fmla="*/ 638 w 640"/>
              <a:gd name="T65" fmla="*/ 44 h 283"/>
              <a:gd name="T66" fmla="*/ 635 w 640"/>
              <a:gd name="T67" fmla="*/ 49 h 283"/>
              <a:gd name="T68" fmla="*/ 631 w 640"/>
              <a:gd name="T69" fmla="*/ 53 h 283"/>
              <a:gd name="T70" fmla="*/ 626 w 640"/>
              <a:gd name="T71" fmla="*/ 58 h 283"/>
              <a:gd name="T72" fmla="*/ 621 w 640"/>
              <a:gd name="T73" fmla="*/ 60 h 283"/>
              <a:gd name="T74" fmla="*/ 615 w 640"/>
              <a:gd name="T75" fmla="*/ 63 h 283"/>
              <a:gd name="T76" fmla="*/ 609 w 640"/>
              <a:gd name="T77" fmla="*/ 63 h 283"/>
              <a:gd name="T78" fmla="*/ 64 w 640"/>
              <a:gd name="T79" fmla="*/ 63 h 283"/>
              <a:gd name="T80" fmla="*/ 64 w 640"/>
              <a:gd name="T81" fmla="*/ 252 h 283"/>
              <a:gd name="T82" fmla="*/ 64 w 640"/>
              <a:gd name="T83" fmla="*/ 252 h 283"/>
              <a:gd name="T84" fmla="*/ 62 w 640"/>
              <a:gd name="T85" fmla="*/ 257 h 283"/>
              <a:gd name="T86" fmla="*/ 60 w 640"/>
              <a:gd name="T87" fmla="*/ 263 h 283"/>
              <a:gd name="T88" fmla="*/ 58 w 640"/>
              <a:gd name="T89" fmla="*/ 269 h 283"/>
              <a:gd name="T90" fmla="*/ 54 w 640"/>
              <a:gd name="T91" fmla="*/ 274 h 283"/>
              <a:gd name="T92" fmla="*/ 50 w 640"/>
              <a:gd name="T93" fmla="*/ 277 h 283"/>
              <a:gd name="T94" fmla="*/ 44 w 640"/>
              <a:gd name="T95" fmla="*/ 281 h 283"/>
              <a:gd name="T96" fmla="*/ 38 w 640"/>
              <a:gd name="T97" fmla="*/ 282 h 283"/>
              <a:gd name="T98" fmla="*/ 31 w 640"/>
              <a:gd name="T99" fmla="*/ 283 h 283"/>
              <a:gd name="T100" fmla="*/ 31 w 640"/>
              <a:gd name="T101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0" h="283">
                <a:moveTo>
                  <a:pt x="31" y="283"/>
                </a:moveTo>
                <a:lnTo>
                  <a:pt x="31" y="283"/>
                </a:lnTo>
                <a:lnTo>
                  <a:pt x="25" y="282"/>
                </a:lnTo>
                <a:lnTo>
                  <a:pt x="19" y="281"/>
                </a:lnTo>
                <a:lnTo>
                  <a:pt x="14" y="277"/>
                </a:lnTo>
                <a:lnTo>
                  <a:pt x="9" y="274"/>
                </a:lnTo>
                <a:lnTo>
                  <a:pt x="6" y="269"/>
                </a:lnTo>
                <a:lnTo>
                  <a:pt x="3" y="263"/>
                </a:lnTo>
                <a:lnTo>
                  <a:pt x="1" y="257"/>
                </a:lnTo>
                <a:lnTo>
                  <a:pt x="0" y="252"/>
                </a:lnTo>
                <a:lnTo>
                  <a:pt x="0" y="31"/>
                </a:lnTo>
                <a:lnTo>
                  <a:pt x="0" y="31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609" y="0"/>
                </a:lnTo>
                <a:lnTo>
                  <a:pt x="609" y="0"/>
                </a:lnTo>
                <a:lnTo>
                  <a:pt x="615" y="1"/>
                </a:lnTo>
                <a:lnTo>
                  <a:pt x="621" y="2"/>
                </a:lnTo>
                <a:lnTo>
                  <a:pt x="626" y="6"/>
                </a:lnTo>
                <a:lnTo>
                  <a:pt x="631" y="9"/>
                </a:lnTo>
                <a:lnTo>
                  <a:pt x="635" y="14"/>
                </a:lnTo>
                <a:lnTo>
                  <a:pt x="638" y="20"/>
                </a:lnTo>
                <a:lnTo>
                  <a:pt x="639" y="26"/>
                </a:lnTo>
                <a:lnTo>
                  <a:pt x="640" y="31"/>
                </a:lnTo>
                <a:lnTo>
                  <a:pt x="640" y="31"/>
                </a:lnTo>
                <a:lnTo>
                  <a:pt x="639" y="38"/>
                </a:lnTo>
                <a:lnTo>
                  <a:pt x="638" y="44"/>
                </a:lnTo>
                <a:lnTo>
                  <a:pt x="635" y="49"/>
                </a:lnTo>
                <a:lnTo>
                  <a:pt x="631" y="53"/>
                </a:lnTo>
                <a:lnTo>
                  <a:pt x="626" y="58"/>
                </a:lnTo>
                <a:lnTo>
                  <a:pt x="621" y="60"/>
                </a:lnTo>
                <a:lnTo>
                  <a:pt x="615" y="63"/>
                </a:lnTo>
                <a:lnTo>
                  <a:pt x="609" y="63"/>
                </a:lnTo>
                <a:lnTo>
                  <a:pt x="64" y="63"/>
                </a:lnTo>
                <a:lnTo>
                  <a:pt x="64" y="252"/>
                </a:lnTo>
                <a:lnTo>
                  <a:pt x="64" y="252"/>
                </a:lnTo>
                <a:lnTo>
                  <a:pt x="62" y="257"/>
                </a:lnTo>
                <a:lnTo>
                  <a:pt x="60" y="263"/>
                </a:lnTo>
                <a:lnTo>
                  <a:pt x="58" y="269"/>
                </a:lnTo>
                <a:lnTo>
                  <a:pt x="54" y="274"/>
                </a:lnTo>
                <a:lnTo>
                  <a:pt x="50" y="277"/>
                </a:lnTo>
                <a:lnTo>
                  <a:pt x="44" y="281"/>
                </a:lnTo>
                <a:lnTo>
                  <a:pt x="38" y="282"/>
                </a:lnTo>
                <a:lnTo>
                  <a:pt x="31" y="283"/>
                </a:lnTo>
                <a:lnTo>
                  <a:pt x="31" y="2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" name="Freeform 39"/>
          <p:cNvSpPr>
            <a:spLocks/>
          </p:cNvSpPr>
          <p:nvPr/>
        </p:nvSpPr>
        <p:spPr bwMode="auto">
          <a:xfrm>
            <a:off x="5954484" y="2728551"/>
            <a:ext cx="46411" cy="72517"/>
          </a:xfrm>
          <a:custGeom>
            <a:avLst/>
            <a:gdLst>
              <a:gd name="T0" fmla="*/ 64 w 64"/>
              <a:gd name="T1" fmla="*/ 66 h 98"/>
              <a:gd name="T2" fmla="*/ 64 w 64"/>
              <a:gd name="T3" fmla="*/ 66 h 98"/>
              <a:gd name="T4" fmla="*/ 64 w 64"/>
              <a:gd name="T5" fmla="*/ 73 h 98"/>
              <a:gd name="T6" fmla="*/ 61 w 64"/>
              <a:gd name="T7" fmla="*/ 79 h 98"/>
              <a:gd name="T8" fmla="*/ 59 w 64"/>
              <a:gd name="T9" fmla="*/ 85 h 98"/>
              <a:gd name="T10" fmla="*/ 54 w 64"/>
              <a:gd name="T11" fmla="*/ 89 h 98"/>
              <a:gd name="T12" fmla="*/ 50 w 64"/>
              <a:gd name="T13" fmla="*/ 93 h 98"/>
              <a:gd name="T14" fmla="*/ 44 w 64"/>
              <a:gd name="T15" fmla="*/ 96 h 98"/>
              <a:gd name="T16" fmla="*/ 38 w 64"/>
              <a:gd name="T17" fmla="*/ 98 h 98"/>
              <a:gd name="T18" fmla="*/ 31 w 64"/>
              <a:gd name="T19" fmla="*/ 98 h 98"/>
              <a:gd name="T20" fmla="*/ 31 w 64"/>
              <a:gd name="T21" fmla="*/ 98 h 98"/>
              <a:gd name="T22" fmla="*/ 31 w 64"/>
              <a:gd name="T23" fmla="*/ 98 h 98"/>
              <a:gd name="T24" fmla="*/ 25 w 64"/>
              <a:gd name="T25" fmla="*/ 98 h 98"/>
              <a:gd name="T26" fmla="*/ 19 w 64"/>
              <a:gd name="T27" fmla="*/ 96 h 98"/>
              <a:gd name="T28" fmla="*/ 14 w 64"/>
              <a:gd name="T29" fmla="*/ 93 h 98"/>
              <a:gd name="T30" fmla="*/ 9 w 64"/>
              <a:gd name="T31" fmla="*/ 89 h 98"/>
              <a:gd name="T32" fmla="*/ 4 w 64"/>
              <a:gd name="T33" fmla="*/ 85 h 98"/>
              <a:gd name="T34" fmla="*/ 2 w 64"/>
              <a:gd name="T35" fmla="*/ 79 h 98"/>
              <a:gd name="T36" fmla="*/ 0 w 64"/>
              <a:gd name="T37" fmla="*/ 73 h 98"/>
              <a:gd name="T38" fmla="*/ 0 w 64"/>
              <a:gd name="T39" fmla="*/ 66 h 98"/>
              <a:gd name="T40" fmla="*/ 0 w 64"/>
              <a:gd name="T41" fmla="*/ 32 h 98"/>
              <a:gd name="T42" fmla="*/ 0 w 64"/>
              <a:gd name="T43" fmla="*/ 32 h 98"/>
              <a:gd name="T44" fmla="*/ 0 w 64"/>
              <a:gd name="T45" fmla="*/ 25 h 98"/>
              <a:gd name="T46" fmla="*/ 2 w 64"/>
              <a:gd name="T47" fmla="*/ 20 h 98"/>
              <a:gd name="T48" fmla="*/ 4 w 64"/>
              <a:gd name="T49" fmla="*/ 14 h 98"/>
              <a:gd name="T50" fmla="*/ 9 w 64"/>
              <a:gd name="T51" fmla="*/ 9 h 98"/>
              <a:gd name="T52" fmla="*/ 14 w 64"/>
              <a:gd name="T53" fmla="*/ 5 h 98"/>
              <a:gd name="T54" fmla="*/ 19 w 64"/>
              <a:gd name="T55" fmla="*/ 2 h 98"/>
              <a:gd name="T56" fmla="*/ 25 w 64"/>
              <a:gd name="T57" fmla="*/ 0 h 98"/>
              <a:gd name="T58" fmla="*/ 31 w 64"/>
              <a:gd name="T59" fmla="*/ 0 h 98"/>
              <a:gd name="T60" fmla="*/ 31 w 64"/>
              <a:gd name="T61" fmla="*/ 0 h 98"/>
              <a:gd name="T62" fmla="*/ 31 w 64"/>
              <a:gd name="T63" fmla="*/ 0 h 98"/>
              <a:gd name="T64" fmla="*/ 38 w 64"/>
              <a:gd name="T65" fmla="*/ 0 h 98"/>
              <a:gd name="T66" fmla="*/ 44 w 64"/>
              <a:gd name="T67" fmla="*/ 2 h 98"/>
              <a:gd name="T68" fmla="*/ 50 w 64"/>
              <a:gd name="T69" fmla="*/ 5 h 98"/>
              <a:gd name="T70" fmla="*/ 54 w 64"/>
              <a:gd name="T71" fmla="*/ 9 h 98"/>
              <a:gd name="T72" fmla="*/ 59 w 64"/>
              <a:gd name="T73" fmla="*/ 14 h 98"/>
              <a:gd name="T74" fmla="*/ 61 w 64"/>
              <a:gd name="T75" fmla="*/ 20 h 98"/>
              <a:gd name="T76" fmla="*/ 64 w 64"/>
              <a:gd name="T77" fmla="*/ 25 h 98"/>
              <a:gd name="T78" fmla="*/ 64 w 64"/>
              <a:gd name="T79" fmla="*/ 32 h 98"/>
              <a:gd name="T80" fmla="*/ 64 w 64"/>
              <a:gd name="T81" fmla="*/ 6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" h="98">
                <a:moveTo>
                  <a:pt x="64" y="66"/>
                </a:moveTo>
                <a:lnTo>
                  <a:pt x="64" y="66"/>
                </a:lnTo>
                <a:lnTo>
                  <a:pt x="64" y="73"/>
                </a:lnTo>
                <a:lnTo>
                  <a:pt x="61" y="79"/>
                </a:lnTo>
                <a:lnTo>
                  <a:pt x="59" y="85"/>
                </a:lnTo>
                <a:lnTo>
                  <a:pt x="54" y="89"/>
                </a:lnTo>
                <a:lnTo>
                  <a:pt x="50" y="93"/>
                </a:lnTo>
                <a:lnTo>
                  <a:pt x="44" y="96"/>
                </a:lnTo>
                <a:lnTo>
                  <a:pt x="38" y="98"/>
                </a:lnTo>
                <a:lnTo>
                  <a:pt x="31" y="98"/>
                </a:lnTo>
                <a:lnTo>
                  <a:pt x="31" y="98"/>
                </a:lnTo>
                <a:lnTo>
                  <a:pt x="31" y="98"/>
                </a:lnTo>
                <a:lnTo>
                  <a:pt x="25" y="98"/>
                </a:lnTo>
                <a:lnTo>
                  <a:pt x="19" y="96"/>
                </a:lnTo>
                <a:lnTo>
                  <a:pt x="14" y="93"/>
                </a:lnTo>
                <a:lnTo>
                  <a:pt x="9" y="89"/>
                </a:lnTo>
                <a:lnTo>
                  <a:pt x="4" y="85"/>
                </a:lnTo>
                <a:lnTo>
                  <a:pt x="2" y="79"/>
                </a:lnTo>
                <a:lnTo>
                  <a:pt x="0" y="73"/>
                </a:lnTo>
                <a:lnTo>
                  <a:pt x="0" y="66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31" y="0"/>
                </a:lnTo>
                <a:lnTo>
                  <a:pt x="31" y="0"/>
                </a:lnTo>
                <a:lnTo>
                  <a:pt x="38" y="0"/>
                </a:lnTo>
                <a:lnTo>
                  <a:pt x="44" y="2"/>
                </a:lnTo>
                <a:lnTo>
                  <a:pt x="50" y="5"/>
                </a:lnTo>
                <a:lnTo>
                  <a:pt x="54" y="9"/>
                </a:lnTo>
                <a:lnTo>
                  <a:pt x="59" y="14"/>
                </a:lnTo>
                <a:lnTo>
                  <a:pt x="61" y="20"/>
                </a:lnTo>
                <a:lnTo>
                  <a:pt x="64" y="25"/>
                </a:lnTo>
                <a:lnTo>
                  <a:pt x="64" y="32"/>
                </a:lnTo>
                <a:lnTo>
                  <a:pt x="64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9" name="Freeform 40"/>
          <p:cNvSpPr>
            <a:spLocks/>
          </p:cNvSpPr>
          <p:nvPr/>
        </p:nvSpPr>
        <p:spPr bwMode="auto">
          <a:xfrm>
            <a:off x="2908756" y="2586417"/>
            <a:ext cx="205949" cy="82670"/>
          </a:xfrm>
          <a:custGeom>
            <a:avLst/>
            <a:gdLst>
              <a:gd name="T0" fmla="*/ 142 w 285"/>
              <a:gd name="T1" fmla="*/ 0 h 115"/>
              <a:gd name="T2" fmla="*/ 142 w 285"/>
              <a:gd name="T3" fmla="*/ 0 h 115"/>
              <a:gd name="T4" fmla="*/ 129 w 285"/>
              <a:gd name="T5" fmla="*/ 0 h 115"/>
              <a:gd name="T6" fmla="*/ 117 w 285"/>
              <a:gd name="T7" fmla="*/ 2 h 115"/>
              <a:gd name="T8" fmla="*/ 104 w 285"/>
              <a:gd name="T9" fmla="*/ 5 h 115"/>
              <a:gd name="T10" fmla="*/ 92 w 285"/>
              <a:gd name="T11" fmla="*/ 8 h 115"/>
              <a:gd name="T12" fmla="*/ 81 w 285"/>
              <a:gd name="T13" fmla="*/ 14 h 115"/>
              <a:gd name="T14" fmla="*/ 70 w 285"/>
              <a:gd name="T15" fmla="*/ 19 h 115"/>
              <a:gd name="T16" fmla="*/ 60 w 285"/>
              <a:gd name="T17" fmla="*/ 25 h 115"/>
              <a:gd name="T18" fmla="*/ 49 w 285"/>
              <a:gd name="T19" fmla="*/ 32 h 115"/>
              <a:gd name="T20" fmla="*/ 41 w 285"/>
              <a:gd name="T21" fmla="*/ 41 h 115"/>
              <a:gd name="T22" fmla="*/ 32 w 285"/>
              <a:gd name="T23" fmla="*/ 50 h 115"/>
              <a:gd name="T24" fmla="*/ 25 w 285"/>
              <a:gd name="T25" fmla="*/ 59 h 115"/>
              <a:gd name="T26" fmla="*/ 18 w 285"/>
              <a:gd name="T27" fmla="*/ 70 h 115"/>
              <a:gd name="T28" fmla="*/ 12 w 285"/>
              <a:gd name="T29" fmla="*/ 80 h 115"/>
              <a:gd name="T30" fmla="*/ 8 w 285"/>
              <a:gd name="T31" fmla="*/ 92 h 115"/>
              <a:gd name="T32" fmla="*/ 3 w 285"/>
              <a:gd name="T33" fmla="*/ 103 h 115"/>
              <a:gd name="T34" fmla="*/ 0 w 285"/>
              <a:gd name="T35" fmla="*/ 115 h 115"/>
              <a:gd name="T36" fmla="*/ 285 w 285"/>
              <a:gd name="T37" fmla="*/ 115 h 115"/>
              <a:gd name="T38" fmla="*/ 285 w 285"/>
              <a:gd name="T39" fmla="*/ 115 h 115"/>
              <a:gd name="T40" fmla="*/ 281 w 285"/>
              <a:gd name="T41" fmla="*/ 103 h 115"/>
              <a:gd name="T42" fmla="*/ 276 w 285"/>
              <a:gd name="T43" fmla="*/ 92 h 115"/>
              <a:gd name="T44" fmla="*/ 272 w 285"/>
              <a:gd name="T45" fmla="*/ 80 h 115"/>
              <a:gd name="T46" fmla="*/ 266 w 285"/>
              <a:gd name="T47" fmla="*/ 70 h 115"/>
              <a:gd name="T48" fmla="*/ 259 w 285"/>
              <a:gd name="T49" fmla="*/ 59 h 115"/>
              <a:gd name="T50" fmla="*/ 251 w 285"/>
              <a:gd name="T51" fmla="*/ 50 h 115"/>
              <a:gd name="T52" fmla="*/ 243 w 285"/>
              <a:gd name="T53" fmla="*/ 41 h 115"/>
              <a:gd name="T54" fmla="*/ 234 w 285"/>
              <a:gd name="T55" fmla="*/ 32 h 115"/>
              <a:gd name="T56" fmla="*/ 224 w 285"/>
              <a:gd name="T57" fmla="*/ 25 h 115"/>
              <a:gd name="T58" fmla="*/ 214 w 285"/>
              <a:gd name="T59" fmla="*/ 19 h 115"/>
              <a:gd name="T60" fmla="*/ 204 w 285"/>
              <a:gd name="T61" fmla="*/ 14 h 115"/>
              <a:gd name="T62" fmla="*/ 192 w 285"/>
              <a:gd name="T63" fmla="*/ 8 h 115"/>
              <a:gd name="T64" fmla="*/ 180 w 285"/>
              <a:gd name="T65" fmla="*/ 5 h 115"/>
              <a:gd name="T66" fmla="*/ 168 w 285"/>
              <a:gd name="T67" fmla="*/ 2 h 115"/>
              <a:gd name="T68" fmla="*/ 155 w 285"/>
              <a:gd name="T69" fmla="*/ 0 h 115"/>
              <a:gd name="T70" fmla="*/ 142 w 285"/>
              <a:gd name="T71" fmla="*/ 0 h 115"/>
              <a:gd name="T72" fmla="*/ 142 w 285"/>
              <a:gd name="T7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115">
                <a:moveTo>
                  <a:pt x="142" y="0"/>
                </a:moveTo>
                <a:lnTo>
                  <a:pt x="142" y="0"/>
                </a:lnTo>
                <a:lnTo>
                  <a:pt x="129" y="0"/>
                </a:lnTo>
                <a:lnTo>
                  <a:pt x="117" y="2"/>
                </a:lnTo>
                <a:lnTo>
                  <a:pt x="104" y="5"/>
                </a:lnTo>
                <a:lnTo>
                  <a:pt x="92" y="8"/>
                </a:lnTo>
                <a:lnTo>
                  <a:pt x="81" y="14"/>
                </a:lnTo>
                <a:lnTo>
                  <a:pt x="70" y="19"/>
                </a:lnTo>
                <a:lnTo>
                  <a:pt x="60" y="25"/>
                </a:lnTo>
                <a:lnTo>
                  <a:pt x="49" y="32"/>
                </a:lnTo>
                <a:lnTo>
                  <a:pt x="41" y="41"/>
                </a:lnTo>
                <a:lnTo>
                  <a:pt x="32" y="50"/>
                </a:lnTo>
                <a:lnTo>
                  <a:pt x="25" y="59"/>
                </a:lnTo>
                <a:lnTo>
                  <a:pt x="18" y="70"/>
                </a:lnTo>
                <a:lnTo>
                  <a:pt x="12" y="80"/>
                </a:lnTo>
                <a:lnTo>
                  <a:pt x="8" y="92"/>
                </a:lnTo>
                <a:lnTo>
                  <a:pt x="3" y="103"/>
                </a:lnTo>
                <a:lnTo>
                  <a:pt x="0" y="115"/>
                </a:lnTo>
                <a:lnTo>
                  <a:pt x="285" y="115"/>
                </a:lnTo>
                <a:lnTo>
                  <a:pt x="285" y="115"/>
                </a:lnTo>
                <a:lnTo>
                  <a:pt x="281" y="103"/>
                </a:lnTo>
                <a:lnTo>
                  <a:pt x="276" y="92"/>
                </a:lnTo>
                <a:lnTo>
                  <a:pt x="272" y="80"/>
                </a:lnTo>
                <a:lnTo>
                  <a:pt x="266" y="70"/>
                </a:lnTo>
                <a:lnTo>
                  <a:pt x="259" y="59"/>
                </a:lnTo>
                <a:lnTo>
                  <a:pt x="251" y="50"/>
                </a:lnTo>
                <a:lnTo>
                  <a:pt x="243" y="41"/>
                </a:lnTo>
                <a:lnTo>
                  <a:pt x="234" y="32"/>
                </a:lnTo>
                <a:lnTo>
                  <a:pt x="224" y="25"/>
                </a:lnTo>
                <a:lnTo>
                  <a:pt x="214" y="19"/>
                </a:lnTo>
                <a:lnTo>
                  <a:pt x="204" y="14"/>
                </a:lnTo>
                <a:lnTo>
                  <a:pt x="192" y="8"/>
                </a:lnTo>
                <a:lnTo>
                  <a:pt x="180" y="5"/>
                </a:lnTo>
                <a:lnTo>
                  <a:pt x="168" y="2"/>
                </a:lnTo>
                <a:lnTo>
                  <a:pt x="155" y="0"/>
                </a:lnTo>
                <a:lnTo>
                  <a:pt x="14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Freeform 41"/>
          <p:cNvSpPr>
            <a:spLocks noEditPoints="1"/>
          </p:cNvSpPr>
          <p:nvPr/>
        </p:nvSpPr>
        <p:spPr bwMode="auto">
          <a:xfrm>
            <a:off x="2879749" y="2563211"/>
            <a:ext cx="263963" cy="130531"/>
          </a:xfrm>
          <a:custGeom>
            <a:avLst/>
            <a:gdLst>
              <a:gd name="T0" fmla="*/ 364 w 364"/>
              <a:gd name="T1" fmla="*/ 179 h 179"/>
              <a:gd name="T2" fmla="*/ 0 w 364"/>
              <a:gd name="T3" fmla="*/ 179 h 179"/>
              <a:gd name="T4" fmla="*/ 8 w 364"/>
              <a:gd name="T5" fmla="*/ 141 h 179"/>
              <a:gd name="T6" fmla="*/ 8 w 364"/>
              <a:gd name="T7" fmla="*/ 141 h 179"/>
              <a:gd name="T8" fmla="*/ 12 w 364"/>
              <a:gd name="T9" fmla="*/ 126 h 179"/>
              <a:gd name="T10" fmla="*/ 18 w 364"/>
              <a:gd name="T11" fmla="*/ 111 h 179"/>
              <a:gd name="T12" fmla="*/ 23 w 364"/>
              <a:gd name="T13" fmla="*/ 97 h 179"/>
              <a:gd name="T14" fmla="*/ 32 w 364"/>
              <a:gd name="T15" fmla="*/ 84 h 179"/>
              <a:gd name="T16" fmla="*/ 40 w 364"/>
              <a:gd name="T17" fmla="*/ 71 h 179"/>
              <a:gd name="T18" fmla="*/ 49 w 364"/>
              <a:gd name="T19" fmla="*/ 60 h 179"/>
              <a:gd name="T20" fmla="*/ 59 w 364"/>
              <a:gd name="T21" fmla="*/ 49 h 179"/>
              <a:gd name="T22" fmla="*/ 71 w 364"/>
              <a:gd name="T23" fmla="*/ 39 h 179"/>
              <a:gd name="T24" fmla="*/ 83 w 364"/>
              <a:gd name="T25" fmla="*/ 31 h 179"/>
              <a:gd name="T26" fmla="*/ 95 w 364"/>
              <a:gd name="T27" fmla="*/ 23 h 179"/>
              <a:gd name="T28" fmla="*/ 108 w 364"/>
              <a:gd name="T29" fmla="*/ 16 h 179"/>
              <a:gd name="T30" fmla="*/ 122 w 364"/>
              <a:gd name="T31" fmla="*/ 10 h 179"/>
              <a:gd name="T32" fmla="*/ 137 w 364"/>
              <a:gd name="T33" fmla="*/ 5 h 179"/>
              <a:gd name="T34" fmla="*/ 151 w 364"/>
              <a:gd name="T35" fmla="*/ 2 h 179"/>
              <a:gd name="T36" fmla="*/ 167 w 364"/>
              <a:gd name="T37" fmla="*/ 1 h 179"/>
              <a:gd name="T38" fmla="*/ 182 w 364"/>
              <a:gd name="T39" fmla="*/ 0 h 179"/>
              <a:gd name="T40" fmla="*/ 182 w 364"/>
              <a:gd name="T41" fmla="*/ 0 h 179"/>
              <a:gd name="T42" fmla="*/ 197 w 364"/>
              <a:gd name="T43" fmla="*/ 1 h 179"/>
              <a:gd name="T44" fmla="*/ 212 w 364"/>
              <a:gd name="T45" fmla="*/ 2 h 179"/>
              <a:gd name="T46" fmla="*/ 227 w 364"/>
              <a:gd name="T47" fmla="*/ 5 h 179"/>
              <a:gd name="T48" fmla="*/ 242 w 364"/>
              <a:gd name="T49" fmla="*/ 10 h 179"/>
              <a:gd name="T50" fmla="*/ 256 w 364"/>
              <a:gd name="T51" fmla="*/ 16 h 179"/>
              <a:gd name="T52" fmla="*/ 269 w 364"/>
              <a:gd name="T53" fmla="*/ 23 h 179"/>
              <a:gd name="T54" fmla="*/ 282 w 364"/>
              <a:gd name="T55" fmla="*/ 31 h 179"/>
              <a:gd name="T56" fmla="*/ 293 w 364"/>
              <a:gd name="T57" fmla="*/ 39 h 179"/>
              <a:gd name="T58" fmla="*/ 305 w 364"/>
              <a:gd name="T59" fmla="*/ 49 h 179"/>
              <a:gd name="T60" fmla="*/ 315 w 364"/>
              <a:gd name="T61" fmla="*/ 60 h 179"/>
              <a:gd name="T62" fmla="*/ 325 w 364"/>
              <a:gd name="T63" fmla="*/ 71 h 179"/>
              <a:gd name="T64" fmla="*/ 333 w 364"/>
              <a:gd name="T65" fmla="*/ 84 h 179"/>
              <a:gd name="T66" fmla="*/ 341 w 364"/>
              <a:gd name="T67" fmla="*/ 97 h 179"/>
              <a:gd name="T68" fmla="*/ 347 w 364"/>
              <a:gd name="T69" fmla="*/ 111 h 179"/>
              <a:gd name="T70" fmla="*/ 352 w 364"/>
              <a:gd name="T71" fmla="*/ 126 h 179"/>
              <a:gd name="T72" fmla="*/ 356 w 364"/>
              <a:gd name="T73" fmla="*/ 141 h 179"/>
              <a:gd name="T74" fmla="*/ 364 w 364"/>
              <a:gd name="T75" fmla="*/ 179 h 179"/>
              <a:gd name="T76" fmla="*/ 88 w 364"/>
              <a:gd name="T77" fmla="*/ 115 h 179"/>
              <a:gd name="T78" fmla="*/ 276 w 364"/>
              <a:gd name="T79" fmla="*/ 115 h 179"/>
              <a:gd name="T80" fmla="*/ 276 w 364"/>
              <a:gd name="T81" fmla="*/ 115 h 179"/>
              <a:gd name="T82" fmla="*/ 268 w 364"/>
              <a:gd name="T83" fmla="*/ 104 h 179"/>
              <a:gd name="T84" fmla="*/ 259 w 364"/>
              <a:gd name="T85" fmla="*/ 95 h 179"/>
              <a:gd name="T86" fmla="*/ 248 w 364"/>
              <a:gd name="T87" fmla="*/ 85 h 179"/>
              <a:gd name="T88" fmla="*/ 237 w 364"/>
              <a:gd name="T89" fmla="*/ 78 h 179"/>
              <a:gd name="T90" fmla="*/ 224 w 364"/>
              <a:gd name="T91" fmla="*/ 73 h 179"/>
              <a:gd name="T92" fmla="*/ 210 w 364"/>
              <a:gd name="T93" fmla="*/ 68 h 179"/>
              <a:gd name="T94" fmla="*/ 196 w 364"/>
              <a:gd name="T95" fmla="*/ 66 h 179"/>
              <a:gd name="T96" fmla="*/ 182 w 364"/>
              <a:gd name="T97" fmla="*/ 64 h 179"/>
              <a:gd name="T98" fmla="*/ 182 w 364"/>
              <a:gd name="T99" fmla="*/ 64 h 179"/>
              <a:gd name="T100" fmla="*/ 168 w 364"/>
              <a:gd name="T101" fmla="*/ 66 h 179"/>
              <a:gd name="T102" fmla="*/ 154 w 364"/>
              <a:gd name="T103" fmla="*/ 68 h 179"/>
              <a:gd name="T104" fmla="*/ 140 w 364"/>
              <a:gd name="T105" fmla="*/ 73 h 179"/>
              <a:gd name="T106" fmla="*/ 128 w 364"/>
              <a:gd name="T107" fmla="*/ 78 h 179"/>
              <a:gd name="T108" fmla="*/ 116 w 364"/>
              <a:gd name="T109" fmla="*/ 85 h 179"/>
              <a:gd name="T110" fmla="*/ 106 w 364"/>
              <a:gd name="T111" fmla="*/ 95 h 179"/>
              <a:gd name="T112" fmla="*/ 96 w 364"/>
              <a:gd name="T113" fmla="*/ 104 h 179"/>
              <a:gd name="T114" fmla="*/ 88 w 364"/>
              <a:gd name="T115" fmla="*/ 115 h 179"/>
              <a:gd name="T116" fmla="*/ 88 w 364"/>
              <a:gd name="T117" fmla="*/ 11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" h="179">
                <a:moveTo>
                  <a:pt x="364" y="179"/>
                </a:moveTo>
                <a:lnTo>
                  <a:pt x="0" y="179"/>
                </a:lnTo>
                <a:lnTo>
                  <a:pt x="8" y="141"/>
                </a:lnTo>
                <a:lnTo>
                  <a:pt x="8" y="141"/>
                </a:lnTo>
                <a:lnTo>
                  <a:pt x="12" y="126"/>
                </a:lnTo>
                <a:lnTo>
                  <a:pt x="18" y="111"/>
                </a:lnTo>
                <a:lnTo>
                  <a:pt x="23" y="97"/>
                </a:lnTo>
                <a:lnTo>
                  <a:pt x="32" y="84"/>
                </a:lnTo>
                <a:lnTo>
                  <a:pt x="40" y="71"/>
                </a:lnTo>
                <a:lnTo>
                  <a:pt x="49" y="60"/>
                </a:lnTo>
                <a:lnTo>
                  <a:pt x="59" y="49"/>
                </a:lnTo>
                <a:lnTo>
                  <a:pt x="71" y="39"/>
                </a:lnTo>
                <a:lnTo>
                  <a:pt x="83" y="31"/>
                </a:lnTo>
                <a:lnTo>
                  <a:pt x="95" y="23"/>
                </a:lnTo>
                <a:lnTo>
                  <a:pt x="108" y="16"/>
                </a:lnTo>
                <a:lnTo>
                  <a:pt x="122" y="10"/>
                </a:lnTo>
                <a:lnTo>
                  <a:pt x="137" y="5"/>
                </a:lnTo>
                <a:lnTo>
                  <a:pt x="151" y="2"/>
                </a:lnTo>
                <a:lnTo>
                  <a:pt x="167" y="1"/>
                </a:lnTo>
                <a:lnTo>
                  <a:pt x="182" y="0"/>
                </a:lnTo>
                <a:lnTo>
                  <a:pt x="182" y="0"/>
                </a:lnTo>
                <a:lnTo>
                  <a:pt x="197" y="1"/>
                </a:lnTo>
                <a:lnTo>
                  <a:pt x="212" y="2"/>
                </a:lnTo>
                <a:lnTo>
                  <a:pt x="227" y="5"/>
                </a:lnTo>
                <a:lnTo>
                  <a:pt x="242" y="10"/>
                </a:lnTo>
                <a:lnTo>
                  <a:pt x="256" y="16"/>
                </a:lnTo>
                <a:lnTo>
                  <a:pt x="269" y="23"/>
                </a:lnTo>
                <a:lnTo>
                  <a:pt x="282" y="31"/>
                </a:lnTo>
                <a:lnTo>
                  <a:pt x="293" y="39"/>
                </a:lnTo>
                <a:lnTo>
                  <a:pt x="305" y="49"/>
                </a:lnTo>
                <a:lnTo>
                  <a:pt x="315" y="60"/>
                </a:lnTo>
                <a:lnTo>
                  <a:pt x="325" y="71"/>
                </a:lnTo>
                <a:lnTo>
                  <a:pt x="333" y="84"/>
                </a:lnTo>
                <a:lnTo>
                  <a:pt x="341" y="97"/>
                </a:lnTo>
                <a:lnTo>
                  <a:pt x="347" y="111"/>
                </a:lnTo>
                <a:lnTo>
                  <a:pt x="352" y="126"/>
                </a:lnTo>
                <a:lnTo>
                  <a:pt x="356" y="141"/>
                </a:lnTo>
                <a:lnTo>
                  <a:pt x="364" y="179"/>
                </a:lnTo>
                <a:close/>
                <a:moveTo>
                  <a:pt x="88" y="115"/>
                </a:moveTo>
                <a:lnTo>
                  <a:pt x="276" y="115"/>
                </a:lnTo>
                <a:lnTo>
                  <a:pt x="276" y="115"/>
                </a:lnTo>
                <a:lnTo>
                  <a:pt x="268" y="104"/>
                </a:lnTo>
                <a:lnTo>
                  <a:pt x="259" y="95"/>
                </a:lnTo>
                <a:lnTo>
                  <a:pt x="248" y="85"/>
                </a:lnTo>
                <a:lnTo>
                  <a:pt x="237" y="78"/>
                </a:lnTo>
                <a:lnTo>
                  <a:pt x="224" y="73"/>
                </a:lnTo>
                <a:lnTo>
                  <a:pt x="210" y="68"/>
                </a:lnTo>
                <a:lnTo>
                  <a:pt x="196" y="66"/>
                </a:lnTo>
                <a:lnTo>
                  <a:pt x="182" y="64"/>
                </a:lnTo>
                <a:lnTo>
                  <a:pt x="182" y="64"/>
                </a:lnTo>
                <a:lnTo>
                  <a:pt x="168" y="66"/>
                </a:lnTo>
                <a:lnTo>
                  <a:pt x="154" y="68"/>
                </a:lnTo>
                <a:lnTo>
                  <a:pt x="140" y="73"/>
                </a:lnTo>
                <a:lnTo>
                  <a:pt x="128" y="78"/>
                </a:lnTo>
                <a:lnTo>
                  <a:pt x="116" y="85"/>
                </a:lnTo>
                <a:lnTo>
                  <a:pt x="106" y="95"/>
                </a:lnTo>
                <a:lnTo>
                  <a:pt x="96" y="104"/>
                </a:lnTo>
                <a:lnTo>
                  <a:pt x="88" y="115"/>
                </a:lnTo>
                <a:lnTo>
                  <a:pt x="88" y="11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42"/>
          <p:cNvSpPr>
            <a:spLocks/>
          </p:cNvSpPr>
          <p:nvPr/>
        </p:nvSpPr>
        <p:spPr bwMode="auto">
          <a:xfrm>
            <a:off x="2524415" y="1418887"/>
            <a:ext cx="974633" cy="974633"/>
          </a:xfrm>
          <a:custGeom>
            <a:avLst/>
            <a:gdLst>
              <a:gd name="T0" fmla="*/ 1123 w 1344"/>
              <a:gd name="T1" fmla="*/ 1172 h 1345"/>
              <a:gd name="T2" fmla="*/ 1042 w 1344"/>
              <a:gd name="T3" fmla="*/ 1233 h 1345"/>
              <a:gd name="T4" fmla="*/ 955 w 1344"/>
              <a:gd name="T5" fmla="*/ 1282 h 1345"/>
              <a:gd name="T6" fmla="*/ 863 w 1344"/>
              <a:gd name="T7" fmla="*/ 1317 h 1345"/>
              <a:gd name="T8" fmla="*/ 768 w 1344"/>
              <a:gd name="T9" fmla="*/ 1338 h 1345"/>
              <a:gd name="T10" fmla="*/ 672 w 1344"/>
              <a:gd name="T11" fmla="*/ 1345 h 1345"/>
              <a:gd name="T12" fmla="*/ 576 w 1344"/>
              <a:gd name="T13" fmla="*/ 1338 h 1345"/>
              <a:gd name="T14" fmla="*/ 481 w 1344"/>
              <a:gd name="T15" fmla="*/ 1317 h 1345"/>
              <a:gd name="T16" fmla="*/ 389 w 1344"/>
              <a:gd name="T17" fmla="*/ 1282 h 1345"/>
              <a:gd name="T18" fmla="*/ 303 w 1344"/>
              <a:gd name="T19" fmla="*/ 1233 h 1345"/>
              <a:gd name="T20" fmla="*/ 222 w 1344"/>
              <a:gd name="T21" fmla="*/ 1172 h 1345"/>
              <a:gd name="T22" fmla="*/ 173 w 1344"/>
              <a:gd name="T23" fmla="*/ 1122 h 1345"/>
              <a:gd name="T24" fmla="*/ 110 w 1344"/>
              <a:gd name="T25" fmla="*/ 1042 h 1345"/>
              <a:gd name="T26" fmla="*/ 63 w 1344"/>
              <a:gd name="T27" fmla="*/ 955 h 1345"/>
              <a:gd name="T28" fmla="*/ 28 w 1344"/>
              <a:gd name="T29" fmla="*/ 864 h 1345"/>
              <a:gd name="T30" fmla="*/ 7 w 1344"/>
              <a:gd name="T31" fmla="*/ 769 h 1345"/>
              <a:gd name="T32" fmla="*/ 0 w 1344"/>
              <a:gd name="T33" fmla="*/ 673 h 1345"/>
              <a:gd name="T34" fmla="*/ 7 w 1344"/>
              <a:gd name="T35" fmla="*/ 576 h 1345"/>
              <a:gd name="T36" fmla="*/ 28 w 1344"/>
              <a:gd name="T37" fmla="*/ 481 h 1345"/>
              <a:gd name="T38" fmla="*/ 62 w 1344"/>
              <a:gd name="T39" fmla="*/ 390 h 1345"/>
              <a:gd name="T40" fmla="*/ 110 w 1344"/>
              <a:gd name="T41" fmla="*/ 303 h 1345"/>
              <a:gd name="T42" fmla="*/ 173 w 1344"/>
              <a:gd name="T43" fmla="*/ 222 h 1345"/>
              <a:gd name="T44" fmla="*/ 222 w 1344"/>
              <a:gd name="T45" fmla="*/ 173 h 1345"/>
              <a:gd name="T46" fmla="*/ 303 w 1344"/>
              <a:gd name="T47" fmla="*/ 111 h 1345"/>
              <a:gd name="T48" fmla="*/ 389 w 1344"/>
              <a:gd name="T49" fmla="*/ 62 h 1345"/>
              <a:gd name="T50" fmla="*/ 481 w 1344"/>
              <a:gd name="T51" fmla="*/ 27 h 1345"/>
              <a:gd name="T52" fmla="*/ 576 w 1344"/>
              <a:gd name="T53" fmla="*/ 7 h 1345"/>
              <a:gd name="T54" fmla="*/ 672 w 1344"/>
              <a:gd name="T55" fmla="*/ 0 h 1345"/>
              <a:gd name="T56" fmla="*/ 768 w 1344"/>
              <a:gd name="T57" fmla="*/ 7 h 1345"/>
              <a:gd name="T58" fmla="*/ 863 w 1344"/>
              <a:gd name="T59" fmla="*/ 27 h 1345"/>
              <a:gd name="T60" fmla="*/ 955 w 1344"/>
              <a:gd name="T61" fmla="*/ 62 h 1345"/>
              <a:gd name="T62" fmla="*/ 1042 w 1344"/>
              <a:gd name="T63" fmla="*/ 111 h 1345"/>
              <a:gd name="T64" fmla="*/ 1123 w 1344"/>
              <a:gd name="T65" fmla="*/ 173 h 1345"/>
              <a:gd name="T66" fmla="*/ 1171 w 1344"/>
              <a:gd name="T67" fmla="*/ 222 h 1345"/>
              <a:gd name="T68" fmla="*/ 1234 w 1344"/>
              <a:gd name="T69" fmla="*/ 303 h 1345"/>
              <a:gd name="T70" fmla="*/ 1281 w 1344"/>
              <a:gd name="T71" fmla="*/ 390 h 1345"/>
              <a:gd name="T72" fmla="*/ 1316 w 1344"/>
              <a:gd name="T73" fmla="*/ 481 h 1345"/>
              <a:gd name="T74" fmla="*/ 1337 w 1344"/>
              <a:gd name="T75" fmla="*/ 576 h 1345"/>
              <a:gd name="T76" fmla="*/ 1344 w 1344"/>
              <a:gd name="T77" fmla="*/ 673 h 1345"/>
              <a:gd name="T78" fmla="*/ 1337 w 1344"/>
              <a:gd name="T79" fmla="*/ 769 h 1345"/>
              <a:gd name="T80" fmla="*/ 1316 w 1344"/>
              <a:gd name="T81" fmla="*/ 864 h 1345"/>
              <a:gd name="T82" fmla="*/ 1281 w 1344"/>
              <a:gd name="T83" fmla="*/ 955 h 1345"/>
              <a:gd name="T84" fmla="*/ 1234 w 1344"/>
              <a:gd name="T85" fmla="*/ 1042 h 1345"/>
              <a:gd name="T86" fmla="*/ 1171 w 1344"/>
              <a:gd name="T87" fmla="*/ 1122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44" h="1345">
                <a:moveTo>
                  <a:pt x="1147" y="1148"/>
                </a:moveTo>
                <a:lnTo>
                  <a:pt x="1147" y="1148"/>
                </a:lnTo>
                <a:lnTo>
                  <a:pt x="1123" y="1172"/>
                </a:lnTo>
                <a:lnTo>
                  <a:pt x="1096" y="1194"/>
                </a:lnTo>
                <a:lnTo>
                  <a:pt x="1069" y="1215"/>
                </a:lnTo>
                <a:lnTo>
                  <a:pt x="1042" y="1233"/>
                </a:lnTo>
                <a:lnTo>
                  <a:pt x="1014" y="1252"/>
                </a:lnTo>
                <a:lnTo>
                  <a:pt x="985" y="1268"/>
                </a:lnTo>
                <a:lnTo>
                  <a:pt x="955" y="1282"/>
                </a:lnTo>
                <a:lnTo>
                  <a:pt x="925" y="1296"/>
                </a:lnTo>
                <a:lnTo>
                  <a:pt x="895" y="1307"/>
                </a:lnTo>
                <a:lnTo>
                  <a:pt x="863" y="1317"/>
                </a:lnTo>
                <a:lnTo>
                  <a:pt x="832" y="1325"/>
                </a:lnTo>
                <a:lnTo>
                  <a:pt x="801" y="1332"/>
                </a:lnTo>
                <a:lnTo>
                  <a:pt x="768" y="1338"/>
                </a:lnTo>
                <a:lnTo>
                  <a:pt x="737" y="1341"/>
                </a:lnTo>
                <a:lnTo>
                  <a:pt x="705" y="1343"/>
                </a:lnTo>
                <a:lnTo>
                  <a:pt x="672" y="1345"/>
                </a:lnTo>
                <a:lnTo>
                  <a:pt x="640" y="1343"/>
                </a:lnTo>
                <a:lnTo>
                  <a:pt x="607" y="1341"/>
                </a:lnTo>
                <a:lnTo>
                  <a:pt x="576" y="1338"/>
                </a:lnTo>
                <a:lnTo>
                  <a:pt x="544" y="1332"/>
                </a:lnTo>
                <a:lnTo>
                  <a:pt x="512" y="1325"/>
                </a:lnTo>
                <a:lnTo>
                  <a:pt x="481" y="1317"/>
                </a:lnTo>
                <a:lnTo>
                  <a:pt x="450" y="1307"/>
                </a:lnTo>
                <a:lnTo>
                  <a:pt x="420" y="1296"/>
                </a:lnTo>
                <a:lnTo>
                  <a:pt x="389" y="1282"/>
                </a:lnTo>
                <a:lnTo>
                  <a:pt x="359" y="1268"/>
                </a:lnTo>
                <a:lnTo>
                  <a:pt x="330" y="1252"/>
                </a:lnTo>
                <a:lnTo>
                  <a:pt x="303" y="1233"/>
                </a:lnTo>
                <a:lnTo>
                  <a:pt x="275" y="1215"/>
                </a:lnTo>
                <a:lnTo>
                  <a:pt x="248" y="1194"/>
                </a:lnTo>
                <a:lnTo>
                  <a:pt x="222" y="1172"/>
                </a:lnTo>
                <a:lnTo>
                  <a:pt x="197" y="1148"/>
                </a:lnTo>
                <a:lnTo>
                  <a:pt x="197" y="1148"/>
                </a:lnTo>
                <a:lnTo>
                  <a:pt x="173" y="1122"/>
                </a:lnTo>
                <a:lnTo>
                  <a:pt x="151" y="1097"/>
                </a:lnTo>
                <a:lnTo>
                  <a:pt x="130" y="1070"/>
                </a:lnTo>
                <a:lnTo>
                  <a:pt x="110" y="1042"/>
                </a:lnTo>
                <a:lnTo>
                  <a:pt x="93" y="1014"/>
                </a:lnTo>
                <a:lnTo>
                  <a:pt x="77" y="985"/>
                </a:lnTo>
                <a:lnTo>
                  <a:pt x="63" y="955"/>
                </a:lnTo>
                <a:lnTo>
                  <a:pt x="49" y="925"/>
                </a:lnTo>
                <a:lnTo>
                  <a:pt x="37" y="895"/>
                </a:lnTo>
                <a:lnTo>
                  <a:pt x="28" y="864"/>
                </a:lnTo>
                <a:lnTo>
                  <a:pt x="19" y="832"/>
                </a:lnTo>
                <a:lnTo>
                  <a:pt x="12" y="801"/>
                </a:lnTo>
                <a:lnTo>
                  <a:pt x="7" y="769"/>
                </a:lnTo>
                <a:lnTo>
                  <a:pt x="3" y="736"/>
                </a:lnTo>
                <a:lnTo>
                  <a:pt x="0" y="705"/>
                </a:lnTo>
                <a:lnTo>
                  <a:pt x="0" y="673"/>
                </a:lnTo>
                <a:lnTo>
                  <a:pt x="0" y="640"/>
                </a:lnTo>
                <a:lnTo>
                  <a:pt x="3" y="608"/>
                </a:lnTo>
                <a:lnTo>
                  <a:pt x="7" y="576"/>
                </a:lnTo>
                <a:lnTo>
                  <a:pt x="12" y="544"/>
                </a:lnTo>
                <a:lnTo>
                  <a:pt x="19" y="513"/>
                </a:lnTo>
                <a:lnTo>
                  <a:pt x="28" y="481"/>
                </a:lnTo>
                <a:lnTo>
                  <a:pt x="37" y="450"/>
                </a:lnTo>
                <a:lnTo>
                  <a:pt x="49" y="419"/>
                </a:lnTo>
                <a:lnTo>
                  <a:pt x="62" y="390"/>
                </a:lnTo>
                <a:lnTo>
                  <a:pt x="77" y="360"/>
                </a:lnTo>
                <a:lnTo>
                  <a:pt x="93" y="331"/>
                </a:lnTo>
                <a:lnTo>
                  <a:pt x="110" y="303"/>
                </a:lnTo>
                <a:lnTo>
                  <a:pt x="130" y="275"/>
                </a:lnTo>
                <a:lnTo>
                  <a:pt x="151" y="248"/>
                </a:lnTo>
                <a:lnTo>
                  <a:pt x="173" y="222"/>
                </a:lnTo>
                <a:lnTo>
                  <a:pt x="197" y="197"/>
                </a:lnTo>
                <a:lnTo>
                  <a:pt x="197" y="197"/>
                </a:lnTo>
                <a:lnTo>
                  <a:pt x="222" y="173"/>
                </a:lnTo>
                <a:lnTo>
                  <a:pt x="248" y="151"/>
                </a:lnTo>
                <a:lnTo>
                  <a:pt x="275" y="130"/>
                </a:lnTo>
                <a:lnTo>
                  <a:pt x="303" y="111"/>
                </a:lnTo>
                <a:lnTo>
                  <a:pt x="330" y="93"/>
                </a:lnTo>
                <a:lnTo>
                  <a:pt x="359" y="77"/>
                </a:lnTo>
                <a:lnTo>
                  <a:pt x="389" y="62"/>
                </a:lnTo>
                <a:lnTo>
                  <a:pt x="420" y="49"/>
                </a:lnTo>
                <a:lnTo>
                  <a:pt x="450" y="38"/>
                </a:lnTo>
                <a:lnTo>
                  <a:pt x="481" y="27"/>
                </a:lnTo>
                <a:lnTo>
                  <a:pt x="512" y="19"/>
                </a:lnTo>
                <a:lnTo>
                  <a:pt x="544" y="12"/>
                </a:lnTo>
                <a:lnTo>
                  <a:pt x="576" y="7"/>
                </a:lnTo>
                <a:lnTo>
                  <a:pt x="607" y="3"/>
                </a:lnTo>
                <a:lnTo>
                  <a:pt x="640" y="0"/>
                </a:lnTo>
                <a:lnTo>
                  <a:pt x="672" y="0"/>
                </a:lnTo>
                <a:lnTo>
                  <a:pt x="705" y="0"/>
                </a:lnTo>
                <a:lnTo>
                  <a:pt x="737" y="3"/>
                </a:lnTo>
                <a:lnTo>
                  <a:pt x="768" y="7"/>
                </a:lnTo>
                <a:lnTo>
                  <a:pt x="801" y="12"/>
                </a:lnTo>
                <a:lnTo>
                  <a:pt x="832" y="19"/>
                </a:lnTo>
                <a:lnTo>
                  <a:pt x="863" y="27"/>
                </a:lnTo>
                <a:lnTo>
                  <a:pt x="895" y="38"/>
                </a:lnTo>
                <a:lnTo>
                  <a:pt x="925" y="49"/>
                </a:lnTo>
                <a:lnTo>
                  <a:pt x="955" y="62"/>
                </a:lnTo>
                <a:lnTo>
                  <a:pt x="985" y="77"/>
                </a:lnTo>
                <a:lnTo>
                  <a:pt x="1014" y="93"/>
                </a:lnTo>
                <a:lnTo>
                  <a:pt x="1042" y="111"/>
                </a:lnTo>
                <a:lnTo>
                  <a:pt x="1069" y="130"/>
                </a:lnTo>
                <a:lnTo>
                  <a:pt x="1096" y="151"/>
                </a:lnTo>
                <a:lnTo>
                  <a:pt x="1123" y="173"/>
                </a:lnTo>
                <a:lnTo>
                  <a:pt x="1147" y="197"/>
                </a:lnTo>
                <a:lnTo>
                  <a:pt x="1147" y="197"/>
                </a:lnTo>
                <a:lnTo>
                  <a:pt x="1171" y="222"/>
                </a:lnTo>
                <a:lnTo>
                  <a:pt x="1193" y="248"/>
                </a:lnTo>
                <a:lnTo>
                  <a:pt x="1214" y="275"/>
                </a:lnTo>
                <a:lnTo>
                  <a:pt x="1234" y="303"/>
                </a:lnTo>
                <a:lnTo>
                  <a:pt x="1251" y="331"/>
                </a:lnTo>
                <a:lnTo>
                  <a:pt x="1268" y="360"/>
                </a:lnTo>
                <a:lnTo>
                  <a:pt x="1281" y="390"/>
                </a:lnTo>
                <a:lnTo>
                  <a:pt x="1295" y="419"/>
                </a:lnTo>
                <a:lnTo>
                  <a:pt x="1307" y="450"/>
                </a:lnTo>
                <a:lnTo>
                  <a:pt x="1316" y="481"/>
                </a:lnTo>
                <a:lnTo>
                  <a:pt x="1325" y="513"/>
                </a:lnTo>
                <a:lnTo>
                  <a:pt x="1332" y="544"/>
                </a:lnTo>
                <a:lnTo>
                  <a:pt x="1337" y="576"/>
                </a:lnTo>
                <a:lnTo>
                  <a:pt x="1342" y="608"/>
                </a:lnTo>
                <a:lnTo>
                  <a:pt x="1344" y="640"/>
                </a:lnTo>
                <a:lnTo>
                  <a:pt x="1344" y="673"/>
                </a:lnTo>
                <a:lnTo>
                  <a:pt x="1344" y="705"/>
                </a:lnTo>
                <a:lnTo>
                  <a:pt x="1342" y="736"/>
                </a:lnTo>
                <a:lnTo>
                  <a:pt x="1337" y="769"/>
                </a:lnTo>
                <a:lnTo>
                  <a:pt x="1332" y="801"/>
                </a:lnTo>
                <a:lnTo>
                  <a:pt x="1325" y="832"/>
                </a:lnTo>
                <a:lnTo>
                  <a:pt x="1316" y="864"/>
                </a:lnTo>
                <a:lnTo>
                  <a:pt x="1307" y="895"/>
                </a:lnTo>
                <a:lnTo>
                  <a:pt x="1295" y="925"/>
                </a:lnTo>
                <a:lnTo>
                  <a:pt x="1281" y="955"/>
                </a:lnTo>
                <a:lnTo>
                  <a:pt x="1268" y="985"/>
                </a:lnTo>
                <a:lnTo>
                  <a:pt x="1251" y="1014"/>
                </a:lnTo>
                <a:lnTo>
                  <a:pt x="1234" y="1042"/>
                </a:lnTo>
                <a:lnTo>
                  <a:pt x="1214" y="1070"/>
                </a:lnTo>
                <a:lnTo>
                  <a:pt x="1193" y="1097"/>
                </a:lnTo>
                <a:lnTo>
                  <a:pt x="1171" y="1122"/>
                </a:lnTo>
                <a:lnTo>
                  <a:pt x="1147" y="1148"/>
                </a:lnTo>
                <a:lnTo>
                  <a:pt x="1147" y="114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43"/>
          <p:cNvSpPr>
            <a:spLocks noEditPoints="1"/>
          </p:cNvSpPr>
          <p:nvPr/>
        </p:nvSpPr>
        <p:spPr bwMode="auto">
          <a:xfrm>
            <a:off x="2501209" y="1395682"/>
            <a:ext cx="1021044" cy="1021044"/>
          </a:xfrm>
          <a:custGeom>
            <a:avLst/>
            <a:gdLst>
              <a:gd name="T0" fmla="*/ 600 w 1408"/>
              <a:gd name="T1" fmla="*/ 1401 h 1409"/>
              <a:gd name="T2" fmla="*/ 434 w 1408"/>
              <a:gd name="T3" fmla="*/ 1356 h 1409"/>
              <a:gd name="T4" fmla="*/ 285 w 1408"/>
              <a:gd name="T5" fmla="*/ 1271 h 1409"/>
              <a:gd name="T6" fmla="*/ 181 w 1408"/>
              <a:gd name="T7" fmla="*/ 1176 h 1409"/>
              <a:gd name="T8" fmla="*/ 81 w 1408"/>
              <a:gd name="T9" fmla="*/ 1032 h 1409"/>
              <a:gd name="T10" fmla="*/ 21 w 1408"/>
              <a:gd name="T11" fmla="*/ 873 h 1409"/>
              <a:gd name="T12" fmla="*/ 0 w 1408"/>
              <a:gd name="T13" fmla="*/ 705 h 1409"/>
              <a:gd name="T14" fmla="*/ 21 w 1408"/>
              <a:gd name="T15" fmla="*/ 536 h 1409"/>
              <a:gd name="T16" fmla="*/ 81 w 1408"/>
              <a:gd name="T17" fmla="*/ 377 h 1409"/>
              <a:gd name="T18" fmla="*/ 181 w 1408"/>
              <a:gd name="T19" fmla="*/ 232 h 1409"/>
              <a:gd name="T20" fmla="*/ 285 w 1408"/>
              <a:gd name="T21" fmla="*/ 138 h 1409"/>
              <a:gd name="T22" fmla="*/ 434 w 1408"/>
              <a:gd name="T23" fmla="*/ 53 h 1409"/>
              <a:gd name="T24" fmla="*/ 600 w 1408"/>
              <a:gd name="T25" fmla="*/ 7 h 1409"/>
              <a:gd name="T26" fmla="*/ 739 w 1408"/>
              <a:gd name="T27" fmla="*/ 0 h 1409"/>
              <a:gd name="T28" fmla="*/ 909 w 1408"/>
              <a:gd name="T29" fmla="*/ 30 h 1409"/>
              <a:gd name="T30" fmla="*/ 1066 w 1408"/>
              <a:gd name="T31" fmla="*/ 100 h 1409"/>
              <a:gd name="T32" fmla="*/ 1202 w 1408"/>
              <a:gd name="T33" fmla="*/ 206 h 1409"/>
              <a:gd name="T34" fmla="*/ 1293 w 1408"/>
              <a:gd name="T35" fmla="*/ 316 h 1409"/>
              <a:gd name="T36" fmla="*/ 1369 w 1408"/>
              <a:gd name="T37" fmla="*/ 472 h 1409"/>
              <a:gd name="T38" fmla="*/ 1405 w 1408"/>
              <a:gd name="T39" fmla="*/ 637 h 1409"/>
              <a:gd name="T40" fmla="*/ 1401 w 1408"/>
              <a:gd name="T41" fmla="*/ 805 h 1409"/>
              <a:gd name="T42" fmla="*/ 1356 w 1408"/>
              <a:gd name="T43" fmla="*/ 970 h 1409"/>
              <a:gd name="T44" fmla="*/ 1272 w 1408"/>
              <a:gd name="T45" fmla="*/ 1120 h 1409"/>
              <a:gd name="T46" fmla="*/ 1177 w 1408"/>
              <a:gd name="T47" fmla="*/ 1227 h 1409"/>
              <a:gd name="T48" fmla="*/ 1035 w 1408"/>
              <a:gd name="T49" fmla="*/ 1327 h 1409"/>
              <a:gd name="T50" fmla="*/ 877 w 1408"/>
              <a:gd name="T51" fmla="*/ 1388 h 1409"/>
              <a:gd name="T52" fmla="*/ 704 w 1408"/>
              <a:gd name="T53" fmla="*/ 1409 h 1409"/>
              <a:gd name="T54" fmla="*/ 640 w 1408"/>
              <a:gd name="T55" fmla="*/ 67 h 1409"/>
              <a:gd name="T56" fmla="*/ 489 w 1408"/>
              <a:gd name="T57" fmla="*/ 102 h 1409"/>
              <a:gd name="T58" fmla="*/ 350 w 1408"/>
              <a:gd name="T59" fmla="*/ 172 h 1409"/>
              <a:gd name="T60" fmla="*/ 251 w 1408"/>
              <a:gd name="T61" fmla="*/ 251 h 1409"/>
              <a:gd name="T62" fmla="*/ 153 w 1408"/>
              <a:gd name="T63" fmla="*/ 379 h 1409"/>
              <a:gd name="T64" fmla="*/ 91 w 1408"/>
              <a:gd name="T65" fmla="*/ 521 h 1409"/>
              <a:gd name="T66" fmla="*/ 65 w 1408"/>
              <a:gd name="T67" fmla="*/ 673 h 1409"/>
              <a:gd name="T68" fmla="*/ 76 w 1408"/>
              <a:gd name="T69" fmla="*/ 826 h 1409"/>
              <a:gd name="T70" fmla="*/ 124 w 1408"/>
              <a:gd name="T71" fmla="*/ 974 h 1409"/>
              <a:gd name="T72" fmla="*/ 208 w 1408"/>
              <a:gd name="T73" fmla="*/ 1109 h 1409"/>
              <a:gd name="T74" fmla="*/ 299 w 1408"/>
              <a:gd name="T75" fmla="*/ 1199 h 1409"/>
              <a:gd name="T76" fmla="*/ 431 w 1408"/>
              <a:gd name="T77" fmla="*/ 1284 h 1409"/>
              <a:gd name="T78" fmla="*/ 578 w 1408"/>
              <a:gd name="T79" fmla="*/ 1332 h 1409"/>
              <a:gd name="T80" fmla="*/ 704 w 1408"/>
              <a:gd name="T81" fmla="*/ 1344 h 1409"/>
              <a:gd name="T82" fmla="*/ 861 w 1408"/>
              <a:gd name="T83" fmla="*/ 1326 h 1409"/>
              <a:gd name="T84" fmla="*/ 1005 w 1408"/>
              <a:gd name="T85" fmla="*/ 1269 h 1409"/>
              <a:gd name="T86" fmla="*/ 1134 w 1408"/>
              <a:gd name="T87" fmla="*/ 1178 h 1409"/>
              <a:gd name="T88" fmla="*/ 1220 w 1408"/>
              <a:gd name="T89" fmla="*/ 1083 h 1409"/>
              <a:gd name="T90" fmla="*/ 1297 w 1408"/>
              <a:gd name="T91" fmla="*/ 946 h 1409"/>
              <a:gd name="T92" fmla="*/ 1337 w 1408"/>
              <a:gd name="T93" fmla="*/ 796 h 1409"/>
              <a:gd name="T94" fmla="*/ 1341 w 1408"/>
              <a:gd name="T95" fmla="*/ 643 h 1409"/>
              <a:gd name="T96" fmla="*/ 1308 w 1408"/>
              <a:gd name="T97" fmla="*/ 492 h 1409"/>
              <a:gd name="T98" fmla="*/ 1238 w 1408"/>
              <a:gd name="T99" fmla="*/ 352 h 1409"/>
              <a:gd name="T100" fmla="*/ 1157 w 1408"/>
              <a:gd name="T101" fmla="*/ 251 h 1409"/>
              <a:gd name="T102" fmla="*/ 1032 w 1408"/>
              <a:gd name="T103" fmla="*/ 154 h 1409"/>
              <a:gd name="T104" fmla="*/ 891 w 1408"/>
              <a:gd name="T105" fmla="*/ 92 h 1409"/>
              <a:gd name="T106" fmla="*/ 737 w 1408"/>
              <a:gd name="T107" fmla="*/ 65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8" h="1409">
                <a:moveTo>
                  <a:pt x="704" y="1409"/>
                </a:moveTo>
                <a:lnTo>
                  <a:pt x="704" y="1409"/>
                </a:lnTo>
                <a:lnTo>
                  <a:pt x="669" y="1408"/>
                </a:lnTo>
                <a:lnTo>
                  <a:pt x="635" y="1405"/>
                </a:lnTo>
                <a:lnTo>
                  <a:pt x="600" y="1401"/>
                </a:lnTo>
                <a:lnTo>
                  <a:pt x="565" y="1395"/>
                </a:lnTo>
                <a:lnTo>
                  <a:pt x="532" y="1388"/>
                </a:lnTo>
                <a:lnTo>
                  <a:pt x="499" y="1379"/>
                </a:lnTo>
                <a:lnTo>
                  <a:pt x="467" y="1368"/>
                </a:lnTo>
                <a:lnTo>
                  <a:pt x="434" y="1356"/>
                </a:lnTo>
                <a:lnTo>
                  <a:pt x="403" y="1342"/>
                </a:lnTo>
                <a:lnTo>
                  <a:pt x="373" y="1327"/>
                </a:lnTo>
                <a:lnTo>
                  <a:pt x="343" y="1309"/>
                </a:lnTo>
                <a:lnTo>
                  <a:pt x="314" y="1291"/>
                </a:lnTo>
                <a:lnTo>
                  <a:pt x="285" y="1271"/>
                </a:lnTo>
                <a:lnTo>
                  <a:pt x="258" y="1249"/>
                </a:lnTo>
                <a:lnTo>
                  <a:pt x="232" y="1227"/>
                </a:lnTo>
                <a:lnTo>
                  <a:pt x="206" y="1203"/>
                </a:lnTo>
                <a:lnTo>
                  <a:pt x="206" y="1203"/>
                </a:lnTo>
                <a:lnTo>
                  <a:pt x="181" y="1176"/>
                </a:lnTo>
                <a:lnTo>
                  <a:pt x="157" y="1149"/>
                </a:lnTo>
                <a:lnTo>
                  <a:pt x="137" y="1120"/>
                </a:lnTo>
                <a:lnTo>
                  <a:pt x="116" y="1093"/>
                </a:lnTo>
                <a:lnTo>
                  <a:pt x="97" y="1063"/>
                </a:lnTo>
                <a:lnTo>
                  <a:pt x="81" y="1032"/>
                </a:lnTo>
                <a:lnTo>
                  <a:pt x="65" y="1001"/>
                </a:lnTo>
                <a:lnTo>
                  <a:pt x="52" y="970"/>
                </a:lnTo>
                <a:lnTo>
                  <a:pt x="39" y="937"/>
                </a:lnTo>
                <a:lnTo>
                  <a:pt x="29" y="905"/>
                </a:lnTo>
                <a:lnTo>
                  <a:pt x="21" y="873"/>
                </a:lnTo>
                <a:lnTo>
                  <a:pt x="13" y="839"/>
                </a:lnTo>
                <a:lnTo>
                  <a:pt x="7" y="805"/>
                </a:lnTo>
                <a:lnTo>
                  <a:pt x="3" y="772"/>
                </a:lnTo>
                <a:lnTo>
                  <a:pt x="1" y="738"/>
                </a:lnTo>
                <a:lnTo>
                  <a:pt x="0" y="705"/>
                </a:lnTo>
                <a:lnTo>
                  <a:pt x="1" y="671"/>
                </a:lnTo>
                <a:lnTo>
                  <a:pt x="3" y="636"/>
                </a:lnTo>
                <a:lnTo>
                  <a:pt x="7" y="603"/>
                </a:lnTo>
                <a:lnTo>
                  <a:pt x="13" y="570"/>
                </a:lnTo>
                <a:lnTo>
                  <a:pt x="21" y="536"/>
                </a:lnTo>
                <a:lnTo>
                  <a:pt x="29" y="504"/>
                </a:lnTo>
                <a:lnTo>
                  <a:pt x="39" y="472"/>
                </a:lnTo>
                <a:lnTo>
                  <a:pt x="52" y="439"/>
                </a:lnTo>
                <a:lnTo>
                  <a:pt x="65" y="408"/>
                </a:lnTo>
                <a:lnTo>
                  <a:pt x="81" y="377"/>
                </a:lnTo>
                <a:lnTo>
                  <a:pt x="97" y="346"/>
                </a:lnTo>
                <a:lnTo>
                  <a:pt x="116" y="316"/>
                </a:lnTo>
                <a:lnTo>
                  <a:pt x="137" y="287"/>
                </a:lnTo>
                <a:lnTo>
                  <a:pt x="157" y="260"/>
                </a:lnTo>
                <a:lnTo>
                  <a:pt x="181" y="232"/>
                </a:lnTo>
                <a:lnTo>
                  <a:pt x="206" y="206"/>
                </a:lnTo>
                <a:lnTo>
                  <a:pt x="206" y="206"/>
                </a:lnTo>
                <a:lnTo>
                  <a:pt x="232" y="182"/>
                </a:lnTo>
                <a:lnTo>
                  <a:pt x="258" y="159"/>
                </a:lnTo>
                <a:lnTo>
                  <a:pt x="285" y="138"/>
                </a:lnTo>
                <a:lnTo>
                  <a:pt x="314" y="118"/>
                </a:lnTo>
                <a:lnTo>
                  <a:pt x="343" y="100"/>
                </a:lnTo>
                <a:lnTo>
                  <a:pt x="373" y="82"/>
                </a:lnTo>
                <a:lnTo>
                  <a:pt x="403" y="67"/>
                </a:lnTo>
                <a:lnTo>
                  <a:pt x="434" y="53"/>
                </a:lnTo>
                <a:lnTo>
                  <a:pt x="467" y="41"/>
                </a:lnTo>
                <a:lnTo>
                  <a:pt x="499" y="30"/>
                </a:lnTo>
                <a:lnTo>
                  <a:pt x="532" y="21"/>
                </a:lnTo>
                <a:lnTo>
                  <a:pt x="565" y="13"/>
                </a:lnTo>
                <a:lnTo>
                  <a:pt x="600" y="7"/>
                </a:lnTo>
                <a:lnTo>
                  <a:pt x="635" y="4"/>
                </a:lnTo>
                <a:lnTo>
                  <a:pt x="669" y="0"/>
                </a:lnTo>
                <a:lnTo>
                  <a:pt x="704" y="0"/>
                </a:lnTo>
                <a:lnTo>
                  <a:pt x="704" y="0"/>
                </a:lnTo>
                <a:lnTo>
                  <a:pt x="739" y="0"/>
                </a:lnTo>
                <a:lnTo>
                  <a:pt x="774" y="4"/>
                </a:lnTo>
                <a:lnTo>
                  <a:pt x="808" y="7"/>
                </a:lnTo>
                <a:lnTo>
                  <a:pt x="843" y="13"/>
                </a:lnTo>
                <a:lnTo>
                  <a:pt x="877" y="21"/>
                </a:lnTo>
                <a:lnTo>
                  <a:pt x="909" y="30"/>
                </a:lnTo>
                <a:lnTo>
                  <a:pt x="942" y="41"/>
                </a:lnTo>
                <a:lnTo>
                  <a:pt x="974" y="53"/>
                </a:lnTo>
                <a:lnTo>
                  <a:pt x="1005" y="67"/>
                </a:lnTo>
                <a:lnTo>
                  <a:pt x="1035" y="82"/>
                </a:lnTo>
                <a:lnTo>
                  <a:pt x="1066" y="100"/>
                </a:lnTo>
                <a:lnTo>
                  <a:pt x="1094" y="118"/>
                </a:lnTo>
                <a:lnTo>
                  <a:pt x="1123" y="138"/>
                </a:lnTo>
                <a:lnTo>
                  <a:pt x="1150" y="159"/>
                </a:lnTo>
                <a:lnTo>
                  <a:pt x="1177" y="182"/>
                </a:lnTo>
                <a:lnTo>
                  <a:pt x="1202" y="206"/>
                </a:lnTo>
                <a:lnTo>
                  <a:pt x="1202" y="206"/>
                </a:lnTo>
                <a:lnTo>
                  <a:pt x="1228" y="232"/>
                </a:lnTo>
                <a:lnTo>
                  <a:pt x="1251" y="260"/>
                </a:lnTo>
                <a:lnTo>
                  <a:pt x="1272" y="287"/>
                </a:lnTo>
                <a:lnTo>
                  <a:pt x="1293" y="316"/>
                </a:lnTo>
                <a:lnTo>
                  <a:pt x="1311" y="346"/>
                </a:lnTo>
                <a:lnTo>
                  <a:pt x="1327" y="377"/>
                </a:lnTo>
                <a:lnTo>
                  <a:pt x="1344" y="408"/>
                </a:lnTo>
                <a:lnTo>
                  <a:pt x="1356" y="439"/>
                </a:lnTo>
                <a:lnTo>
                  <a:pt x="1369" y="472"/>
                </a:lnTo>
                <a:lnTo>
                  <a:pt x="1379" y="504"/>
                </a:lnTo>
                <a:lnTo>
                  <a:pt x="1388" y="536"/>
                </a:lnTo>
                <a:lnTo>
                  <a:pt x="1396" y="570"/>
                </a:lnTo>
                <a:lnTo>
                  <a:pt x="1401" y="603"/>
                </a:lnTo>
                <a:lnTo>
                  <a:pt x="1405" y="637"/>
                </a:lnTo>
                <a:lnTo>
                  <a:pt x="1407" y="671"/>
                </a:lnTo>
                <a:lnTo>
                  <a:pt x="1408" y="705"/>
                </a:lnTo>
                <a:lnTo>
                  <a:pt x="1407" y="738"/>
                </a:lnTo>
                <a:lnTo>
                  <a:pt x="1405" y="772"/>
                </a:lnTo>
                <a:lnTo>
                  <a:pt x="1401" y="805"/>
                </a:lnTo>
                <a:lnTo>
                  <a:pt x="1396" y="839"/>
                </a:lnTo>
                <a:lnTo>
                  <a:pt x="1388" y="873"/>
                </a:lnTo>
                <a:lnTo>
                  <a:pt x="1379" y="905"/>
                </a:lnTo>
                <a:lnTo>
                  <a:pt x="1369" y="937"/>
                </a:lnTo>
                <a:lnTo>
                  <a:pt x="1356" y="970"/>
                </a:lnTo>
                <a:lnTo>
                  <a:pt x="1342" y="1001"/>
                </a:lnTo>
                <a:lnTo>
                  <a:pt x="1327" y="1032"/>
                </a:lnTo>
                <a:lnTo>
                  <a:pt x="1311" y="1063"/>
                </a:lnTo>
                <a:lnTo>
                  <a:pt x="1293" y="1093"/>
                </a:lnTo>
                <a:lnTo>
                  <a:pt x="1272" y="1120"/>
                </a:lnTo>
                <a:lnTo>
                  <a:pt x="1251" y="1149"/>
                </a:lnTo>
                <a:lnTo>
                  <a:pt x="1227" y="1176"/>
                </a:lnTo>
                <a:lnTo>
                  <a:pt x="1202" y="1203"/>
                </a:lnTo>
                <a:lnTo>
                  <a:pt x="1202" y="1203"/>
                </a:lnTo>
                <a:lnTo>
                  <a:pt x="1177" y="1227"/>
                </a:lnTo>
                <a:lnTo>
                  <a:pt x="1150" y="1249"/>
                </a:lnTo>
                <a:lnTo>
                  <a:pt x="1123" y="1271"/>
                </a:lnTo>
                <a:lnTo>
                  <a:pt x="1094" y="1291"/>
                </a:lnTo>
                <a:lnTo>
                  <a:pt x="1066" y="1309"/>
                </a:lnTo>
                <a:lnTo>
                  <a:pt x="1035" y="1327"/>
                </a:lnTo>
                <a:lnTo>
                  <a:pt x="1005" y="1342"/>
                </a:lnTo>
                <a:lnTo>
                  <a:pt x="974" y="1356"/>
                </a:lnTo>
                <a:lnTo>
                  <a:pt x="942" y="1368"/>
                </a:lnTo>
                <a:lnTo>
                  <a:pt x="909" y="1379"/>
                </a:lnTo>
                <a:lnTo>
                  <a:pt x="877" y="1388"/>
                </a:lnTo>
                <a:lnTo>
                  <a:pt x="843" y="1395"/>
                </a:lnTo>
                <a:lnTo>
                  <a:pt x="808" y="1401"/>
                </a:lnTo>
                <a:lnTo>
                  <a:pt x="774" y="1405"/>
                </a:lnTo>
                <a:lnTo>
                  <a:pt x="739" y="1408"/>
                </a:lnTo>
                <a:lnTo>
                  <a:pt x="704" y="1409"/>
                </a:lnTo>
                <a:lnTo>
                  <a:pt x="704" y="1409"/>
                </a:lnTo>
                <a:close/>
                <a:moveTo>
                  <a:pt x="704" y="64"/>
                </a:moveTo>
                <a:lnTo>
                  <a:pt x="704" y="64"/>
                </a:lnTo>
                <a:lnTo>
                  <a:pt x="672" y="65"/>
                </a:lnTo>
                <a:lnTo>
                  <a:pt x="640" y="67"/>
                </a:lnTo>
                <a:lnTo>
                  <a:pt x="609" y="71"/>
                </a:lnTo>
                <a:lnTo>
                  <a:pt x="578" y="77"/>
                </a:lnTo>
                <a:lnTo>
                  <a:pt x="548" y="83"/>
                </a:lnTo>
                <a:lnTo>
                  <a:pt x="518" y="92"/>
                </a:lnTo>
                <a:lnTo>
                  <a:pt x="489" y="102"/>
                </a:lnTo>
                <a:lnTo>
                  <a:pt x="459" y="112"/>
                </a:lnTo>
                <a:lnTo>
                  <a:pt x="431" y="125"/>
                </a:lnTo>
                <a:lnTo>
                  <a:pt x="403" y="139"/>
                </a:lnTo>
                <a:lnTo>
                  <a:pt x="375" y="154"/>
                </a:lnTo>
                <a:lnTo>
                  <a:pt x="350" y="172"/>
                </a:lnTo>
                <a:lnTo>
                  <a:pt x="324" y="190"/>
                </a:lnTo>
                <a:lnTo>
                  <a:pt x="299" y="209"/>
                </a:lnTo>
                <a:lnTo>
                  <a:pt x="274" y="229"/>
                </a:lnTo>
                <a:lnTo>
                  <a:pt x="251" y="251"/>
                </a:lnTo>
                <a:lnTo>
                  <a:pt x="251" y="251"/>
                </a:lnTo>
                <a:lnTo>
                  <a:pt x="229" y="276"/>
                </a:lnTo>
                <a:lnTo>
                  <a:pt x="207" y="300"/>
                </a:lnTo>
                <a:lnTo>
                  <a:pt x="188" y="326"/>
                </a:lnTo>
                <a:lnTo>
                  <a:pt x="170" y="352"/>
                </a:lnTo>
                <a:lnTo>
                  <a:pt x="153" y="379"/>
                </a:lnTo>
                <a:lnTo>
                  <a:pt x="138" y="407"/>
                </a:lnTo>
                <a:lnTo>
                  <a:pt x="124" y="435"/>
                </a:lnTo>
                <a:lnTo>
                  <a:pt x="111" y="464"/>
                </a:lnTo>
                <a:lnTo>
                  <a:pt x="101" y="492"/>
                </a:lnTo>
                <a:lnTo>
                  <a:pt x="91" y="521"/>
                </a:lnTo>
                <a:lnTo>
                  <a:pt x="83" y="552"/>
                </a:lnTo>
                <a:lnTo>
                  <a:pt x="76" y="582"/>
                </a:lnTo>
                <a:lnTo>
                  <a:pt x="72" y="612"/>
                </a:lnTo>
                <a:lnTo>
                  <a:pt x="67" y="643"/>
                </a:lnTo>
                <a:lnTo>
                  <a:pt x="65" y="673"/>
                </a:lnTo>
                <a:lnTo>
                  <a:pt x="65" y="705"/>
                </a:lnTo>
                <a:lnTo>
                  <a:pt x="65" y="735"/>
                </a:lnTo>
                <a:lnTo>
                  <a:pt x="67" y="766"/>
                </a:lnTo>
                <a:lnTo>
                  <a:pt x="72" y="796"/>
                </a:lnTo>
                <a:lnTo>
                  <a:pt x="76" y="826"/>
                </a:lnTo>
                <a:lnTo>
                  <a:pt x="83" y="856"/>
                </a:lnTo>
                <a:lnTo>
                  <a:pt x="91" y="886"/>
                </a:lnTo>
                <a:lnTo>
                  <a:pt x="101" y="917"/>
                </a:lnTo>
                <a:lnTo>
                  <a:pt x="111" y="946"/>
                </a:lnTo>
                <a:lnTo>
                  <a:pt x="124" y="974"/>
                </a:lnTo>
                <a:lnTo>
                  <a:pt x="138" y="1002"/>
                </a:lnTo>
                <a:lnTo>
                  <a:pt x="153" y="1030"/>
                </a:lnTo>
                <a:lnTo>
                  <a:pt x="170" y="1057"/>
                </a:lnTo>
                <a:lnTo>
                  <a:pt x="188" y="1083"/>
                </a:lnTo>
                <a:lnTo>
                  <a:pt x="208" y="1109"/>
                </a:lnTo>
                <a:lnTo>
                  <a:pt x="229" y="1133"/>
                </a:lnTo>
                <a:lnTo>
                  <a:pt x="251" y="1156"/>
                </a:lnTo>
                <a:lnTo>
                  <a:pt x="251" y="1156"/>
                </a:lnTo>
                <a:lnTo>
                  <a:pt x="274" y="1178"/>
                </a:lnTo>
                <a:lnTo>
                  <a:pt x="299" y="1199"/>
                </a:lnTo>
                <a:lnTo>
                  <a:pt x="324" y="1219"/>
                </a:lnTo>
                <a:lnTo>
                  <a:pt x="350" y="1237"/>
                </a:lnTo>
                <a:lnTo>
                  <a:pt x="376" y="1254"/>
                </a:lnTo>
                <a:lnTo>
                  <a:pt x="403" y="1269"/>
                </a:lnTo>
                <a:lnTo>
                  <a:pt x="431" y="1284"/>
                </a:lnTo>
                <a:lnTo>
                  <a:pt x="459" y="1295"/>
                </a:lnTo>
                <a:lnTo>
                  <a:pt x="489" y="1307"/>
                </a:lnTo>
                <a:lnTo>
                  <a:pt x="518" y="1317"/>
                </a:lnTo>
                <a:lnTo>
                  <a:pt x="548" y="1326"/>
                </a:lnTo>
                <a:lnTo>
                  <a:pt x="578" y="1332"/>
                </a:lnTo>
                <a:lnTo>
                  <a:pt x="609" y="1337"/>
                </a:lnTo>
                <a:lnTo>
                  <a:pt x="640" y="1342"/>
                </a:lnTo>
                <a:lnTo>
                  <a:pt x="672" y="1344"/>
                </a:lnTo>
                <a:lnTo>
                  <a:pt x="704" y="1344"/>
                </a:lnTo>
                <a:lnTo>
                  <a:pt x="704" y="1344"/>
                </a:lnTo>
                <a:lnTo>
                  <a:pt x="737" y="1344"/>
                </a:lnTo>
                <a:lnTo>
                  <a:pt x="768" y="1342"/>
                </a:lnTo>
                <a:lnTo>
                  <a:pt x="799" y="1337"/>
                </a:lnTo>
                <a:lnTo>
                  <a:pt x="830" y="1332"/>
                </a:lnTo>
                <a:lnTo>
                  <a:pt x="861" y="1326"/>
                </a:lnTo>
                <a:lnTo>
                  <a:pt x="891" y="1317"/>
                </a:lnTo>
                <a:lnTo>
                  <a:pt x="920" y="1307"/>
                </a:lnTo>
                <a:lnTo>
                  <a:pt x="949" y="1295"/>
                </a:lnTo>
                <a:lnTo>
                  <a:pt x="977" y="1284"/>
                </a:lnTo>
                <a:lnTo>
                  <a:pt x="1005" y="1269"/>
                </a:lnTo>
                <a:lnTo>
                  <a:pt x="1032" y="1254"/>
                </a:lnTo>
                <a:lnTo>
                  <a:pt x="1059" y="1237"/>
                </a:lnTo>
                <a:lnTo>
                  <a:pt x="1084" y="1219"/>
                </a:lnTo>
                <a:lnTo>
                  <a:pt x="1110" y="1199"/>
                </a:lnTo>
                <a:lnTo>
                  <a:pt x="1134" y="1178"/>
                </a:lnTo>
                <a:lnTo>
                  <a:pt x="1157" y="1156"/>
                </a:lnTo>
                <a:lnTo>
                  <a:pt x="1157" y="1156"/>
                </a:lnTo>
                <a:lnTo>
                  <a:pt x="1179" y="1133"/>
                </a:lnTo>
                <a:lnTo>
                  <a:pt x="1200" y="1109"/>
                </a:lnTo>
                <a:lnTo>
                  <a:pt x="1220" y="1083"/>
                </a:lnTo>
                <a:lnTo>
                  <a:pt x="1238" y="1057"/>
                </a:lnTo>
                <a:lnTo>
                  <a:pt x="1256" y="1030"/>
                </a:lnTo>
                <a:lnTo>
                  <a:pt x="1271" y="1002"/>
                </a:lnTo>
                <a:lnTo>
                  <a:pt x="1284" y="974"/>
                </a:lnTo>
                <a:lnTo>
                  <a:pt x="1297" y="946"/>
                </a:lnTo>
                <a:lnTo>
                  <a:pt x="1308" y="917"/>
                </a:lnTo>
                <a:lnTo>
                  <a:pt x="1317" y="886"/>
                </a:lnTo>
                <a:lnTo>
                  <a:pt x="1325" y="856"/>
                </a:lnTo>
                <a:lnTo>
                  <a:pt x="1332" y="826"/>
                </a:lnTo>
                <a:lnTo>
                  <a:pt x="1337" y="796"/>
                </a:lnTo>
                <a:lnTo>
                  <a:pt x="1341" y="766"/>
                </a:lnTo>
                <a:lnTo>
                  <a:pt x="1342" y="735"/>
                </a:lnTo>
                <a:lnTo>
                  <a:pt x="1344" y="705"/>
                </a:lnTo>
                <a:lnTo>
                  <a:pt x="1342" y="673"/>
                </a:lnTo>
                <a:lnTo>
                  <a:pt x="1341" y="643"/>
                </a:lnTo>
                <a:lnTo>
                  <a:pt x="1337" y="612"/>
                </a:lnTo>
                <a:lnTo>
                  <a:pt x="1332" y="582"/>
                </a:lnTo>
                <a:lnTo>
                  <a:pt x="1325" y="552"/>
                </a:lnTo>
                <a:lnTo>
                  <a:pt x="1317" y="521"/>
                </a:lnTo>
                <a:lnTo>
                  <a:pt x="1308" y="492"/>
                </a:lnTo>
                <a:lnTo>
                  <a:pt x="1297" y="464"/>
                </a:lnTo>
                <a:lnTo>
                  <a:pt x="1284" y="435"/>
                </a:lnTo>
                <a:lnTo>
                  <a:pt x="1271" y="407"/>
                </a:lnTo>
                <a:lnTo>
                  <a:pt x="1256" y="379"/>
                </a:lnTo>
                <a:lnTo>
                  <a:pt x="1238" y="352"/>
                </a:lnTo>
                <a:lnTo>
                  <a:pt x="1220" y="326"/>
                </a:lnTo>
                <a:lnTo>
                  <a:pt x="1200" y="300"/>
                </a:lnTo>
                <a:lnTo>
                  <a:pt x="1179" y="276"/>
                </a:lnTo>
                <a:lnTo>
                  <a:pt x="1157" y="251"/>
                </a:lnTo>
                <a:lnTo>
                  <a:pt x="1157" y="251"/>
                </a:lnTo>
                <a:lnTo>
                  <a:pt x="1134" y="229"/>
                </a:lnTo>
                <a:lnTo>
                  <a:pt x="1110" y="209"/>
                </a:lnTo>
                <a:lnTo>
                  <a:pt x="1084" y="190"/>
                </a:lnTo>
                <a:lnTo>
                  <a:pt x="1059" y="172"/>
                </a:lnTo>
                <a:lnTo>
                  <a:pt x="1032" y="154"/>
                </a:lnTo>
                <a:lnTo>
                  <a:pt x="1005" y="139"/>
                </a:lnTo>
                <a:lnTo>
                  <a:pt x="977" y="125"/>
                </a:lnTo>
                <a:lnTo>
                  <a:pt x="949" y="112"/>
                </a:lnTo>
                <a:lnTo>
                  <a:pt x="920" y="102"/>
                </a:lnTo>
                <a:lnTo>
                  <a:pt x="891" y="92"/>
                </a:lnTo>
                <a:lnTo>
                  <a:pt x="861" y="83"/>
                </a:lnTo>
                <a:lnTo>
                  <a:pt x="830" y="77"/>
                </a:lnTo>
                <a:lnTo>
                  <a:pt x="799" y="71"/>
                </a:lnTo>
                <a:lnTo>
                  <a:pt x="768" y="67"/>
                </a:lnTo>
                <a:lnTo>
                  <a:pt x="737" y="65"/>
                </a:lnTo>
                <a:lnTo>
                  <a:pt x="704" y="64"/>
                </a:lnTo>
                <a:lnTo>
                  <a:pt x="704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3" name="Freeform 44"/>
          <p:cNvSpPr>
            <a:spLocks noEditPoints="1"/>
          </p:cNvSpPr>
          <p:nvPr/>
        </p:nvSpPr>
        <p:spPr bwMode="auto">
          <a:xfrm>
            <a:off x="2598382" y="1491404"/>
            <a:ext cx="828148" cy="828148"/>
          </a:xfrm>
          <a:custGeom>
            <a:avLst/>
            <a:gdLst>
              <a:gd name="T0" fmla="*/ 213 w 1143"/>
              <a:gd name="T1" fmla="*/ 1138 h 1143"/>
              <a:gd name="T2" fmla="*/ 112 w 1143"/>
              <a:gd name="T3" fmla="*/ 1101 h 1143"/>
              <a:gd name="T4" fmla="*/ 73 w 1143"/>
              <a:gd name="T5" fmla="*/ 1070 h 1143"/>
              <a:gd name="T6" fmla="*/ 36 w 1143"/>
              <a:gd name="T7" fmla="*/ 1021 h 1143"/>
              <a:gd name="T8" fmla="*/ 7 w 1143"/>
              <a:gd name="T9" fmla="*/ 943 h 1143"/>
              <a:gd name="T10" fmla="*/ 0 w 1143"/>
              <a:gd name="T11" fmla="*/ 851 h 1143"/>
              <a:gd name="T12" fmla="*/ 16 w 1143"/>
              <a:gd name="T13" fmla="*/ 746 h 1143"/>
              <a:gd name="T14" fmla="*/ 43 w 1143"/>
              <a:gd name="T15" fmla="*/ 664 h 1143"/>
              <a:gd name="T16" fmla="*/ 94 w 1143"/>
              <a:gd name="T17" fmla="*/ 555 h 1143"/>
              <a:gd name="T18" fmla="*/ 162 w 1143"/>
              <a:gd name="T19" fmla="*/ 448 h 1143"/>
              <a:gd name="T20" fmla="*/ 247 w 1143"/>
              <a:gd name="T21" fmla="*/ 344 h 1143"/>
              <a:gd name="T22" fmla="*/ 328 w 1143"/>
              <a:gd name="T23" fmla="*/ 261 h 1143"/>
              <a:gd name="T24" fmla="*/ 473 w 1143"/>
              <a:gd name="T25" fmla="*/ 145 h 1143"/>
              <a:gd name="T26" fmla="*/ 622 w 1143"/>
              <a:gd name="T27" fmla="*/ 61 h 1143"/>
              <a:gd name="T28" fmla="*/ 768 w 1143"/>
              <a:gd name="T29" fmla="*/ 12 h 1143"/>
              <a:gd name="T30" fmla="*/ 870 w 1143"/>
              <a:gd name="T31" fmla="*/ 0 h 1143"/>
              <a:gd name="T32" fmla="*/ 982 w 1143"/>
              <a:gd name="T33" fmla="*/ 19 h 1143"/>
              <a:gd name="T34" fmla="*/ 1051 w 1143"/>
              <a:gd name="T35" fmla="*/ 56 h 1143"/>
              <a:gd name="T36" fmla="*/ 1083 w 1143"/>
              <a:gd name="T37" fmla="*/ 88 h 1143"/>
              <a:gd name="T38" fmla="*/ 1124 w 1143"/>
              <a:gd name="T39" fmla="*/ 159 h 1143"/>
              <a:gd name="T40" fmla="*/ 1142 w 1143"/>
              <a:gd name="T41" fmla="*/ 242 h 1143"/>
              <a:gd name="T42" fmla="*/ 1139 w 1143"/>
              <a:gd name="T43" fmla="*/ 337 h 1143"/>
              <a:gd name="T44" fmla="*/ 1113 w 1143"/>
              <a:gd name="T45" fmla="*/ 441 h 1143"/>
              <a:gd name="T46" fmla="*/ 1069 w 1143"/>
              <a:gd name="T47" fmla="*/ 548 h 1143"/>
              <a:gd name="T48" fmla="*/ 1004 w 1143"/>
              <a:gd name="T49" fmla="*/ 660 h 1143"/>
              <a:gd name="T50" fmla="*/ 922 w 1143"/>
              <a:gd name="T51" fmla="*/ 768 h 1143"/>
              <a:gd name="T52" fmla="*/ 848 w 1143"/>
              <a:gd name="T53" fmla="*/ 848 h 1143"/>
              <a:gd name="T54" fmla="*/ 707 w 1143"/>
              <a:gd name="T55" fmla="*/ 971 h 1143"/>
              <a:gd name="T56" fmla="*/ 557 w 1143"/>
              <a:gd name="T57" fmla="*/ 1064 h 1143"/>
              <a:gd name="T58" fmla="*/ 410 w 1143"/>
              <a:gd name="T59" fmla="*/ 1122 h 1143"/>
              <a:gd name="T60" fmla="*/ 272 w 1143"/>
              <a:gd name="T61" fmla="*/ 1143 h 1143"/>
              <a:gd name="T62" fmla="*/ 840 w 1143"/>
              <a:gd name="T63" fmla="*/ 65 h 1143"/>
              <a:gd name="T64" fmla="*/ 711 w 1143"/>
              <a:gd name="T65" fmla="*/ 94 h 1143"/>
              <a:gd name="T66" fmla="*/ 575 w 1143"/>
              <a:gd name="T67" fmla="*/ 157 h 1143"/>
              <a:gd name="T68" fmla="*/ 438 w 1143"/>
              <a:gd name="T69" fmla="*/ 252 h 1143"/>
              <a:gd name="T70" fmla="*/ 339 w 1143"/>
              <a:gd name="T71" fmla="*/ 340 h 1143"/>
              <a:gd name="T72" fmla="*/ 254 w 1143"/>
              <a:gd name="T73" fmla="*/ 435 h 1143"/>
              <a:gd name="T74" fmla="*/ 182 w 1143"/>
              <a:gd name="T75" fmla="*/ 534 h 1143"/>
              <a:gd name="T76" fmla="*/ 125 w 1143"/>
              <a:gd name="T77" fmla="*/ 636 h 1143"/>
              <a:gd name="T78" fmla="*/ 86 w 1143"/>
              <a:gd name="T79" fmla="*/ 737 h 1143"/>
              <a:gd name="T80" fmla="*/ 70 w 1143"/>
              <a:gd name="T81" fmla="*/ 806 h 1143"/>
              <a:gd name="T82" fmla="*/ 65 w 1143"/>
              <a:gd name="T83" fmla="*/ 887 h 1143"/>
              <a:gd name="T84" fmla="*/ 78 w 1143"/>
              <a:gd name="T85" fmla="*/ 956 h 1143"/>
              <a:gd name="T86" fmla="*/ 108 w 1143"/>
              <a:gd name="T87" fmla="*/ 1012 h 1143"/>
              <a:gd name="T88" fmla="*/ 148 w 1143"/>
              <a:gd name="T89" fmla="*/ 1048 h 1143"/>
              <a:gd name="T90" fmla="*/ 225 w 1143"/>
              <a:gd name="T91" fmla="*/ 1074 h 1143"/>
              <a:gd name="T92" fmla="*/ 301 w 1143"/>
              <a:gd name="T93" fmla="*/ 1077 h 1143"/>
              <a:gd name="T94" fmla="*/ 431 w 1143"/>
              <a:gd name="T95" fmla="*/ 1049 h 1143"/>
              <a:gd name="T96" fmla="*/ 568 w 1143"/>
              <a:gd name="T97" fmla="*/ 985 h 1143"/>
              <a:gd name="T98" fmla="*/ 704 w 1143"/>
              <a:gd name="T99" fmla="*/ 891 h 1143"/>
              <a:gd name="T100" fmla="*/ 803 w 1143"/>
              <a:gd name="T101" fmla="*/ 803 h 1143"/>
              <a:gd name="T102" fmla="*/ 887 w 1143"/>
              <a:gd name="T103" fmla="*/ 708 h 1143"/>
              <a:gd name="T104" fmla="*/ 958 w 1143"/>
              <a:gd name="T105" fmla="*/ 610 h 1143"/>
              <a:gd name="T106" fmla="*/ 1014 w 1143"/>
              <a:gd name="T107" fmla="*/ 511 h 1143"/>
              <a:gd name="T108" fmla="*/ 1052 w 1143"/>
              <a:gd name="T109" fmla="*/ 416 h 1143"/>
              <a:gd name="T110" fmla="*/ 1074 w 1143"/>
              <a:gd name="T111" fmla="*/ 326 h 1143"/>
              <a:gd name="T112" fmla="*/ 1076 w 1143"/>
              <a:gd name="T113" fmla="*/ 244 h 1143"/>
              <a:gd name="T114" fmla="*/ 1060 w 1143"/>
              <a:gd name="T115" fmla="*/ 174 h 1143"/>
              <a:gd name="T116" fmla="*/ 1024 w 1143"/>
              <a:gd name="T117" fmla="*/ 118 h 1143"/>
              <a:gd name="T118" fmla="*/ 977 w 1143"/>
              <a:gd name="T119" fmla="*/ 86 h 1143"/>
              <a:gd name="T120" fmla="*/ 894 w 1143"/>
              <a:gd name="T121" fmla="*/ 65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3" h="1143">
                <a:moveTo>
                  <a:pt x="272" y="1143"/>
                </a:moveTo>
                <a:lnTo>
                  <a:pt x="272" y="1143"/>
                </a:lnTo>
                <a:lnTo>
                  <a:pt x="242" y="1142"/>
                </a:lnTo>
                <a:lnTo>
                  <a:pt x="213" y="1138"/>
                </a:lnTo>
                <a:lnTo>
                  <a:pt x="185" y="1132"/>
                </a:lnTo>
                <a:lnTo>
                  <a:pt x="160" y="1124"/>
                </a:lnTo>
                <a:lnTo>
                  <a:pt x="136" y="1114"/>
                </a:lnTo>
                <a:lnTo>
                  <a:pt x="112" y="1101"/>
                </a:lnTo>
                <a:lnTo>
                  <a:pt x="102" y="1094"/>
                </a:lnTo>
                <a:lnTo>
                  <a:pt x="92" y="1086"/>
                </a:lnTo>
                <a:lnTo>
                  <a:pt x="82" y="1078"/>
                </a:lnTo>
                <a:lnTo>
                  <a:pt x="73" y="1070"/>
                </a:lnTo>
                <a:lnTo>
                  <a:pt x="73" y="1070"/>
                </a:lnTo>
                <a:lnTo>
                  <a:pt x="59" y="1055"/>
                </a:lnTo>
                <a:lnTo>
                  <a:pt x="48" y="1038"/>
                </a:lnTo>
                <a:lnTo>
                  <a:pt x="36" y="1021"/>
                </a:lnTo>
                <a:lnTo>
                  <a:pt x="27" y="1004"/>
                </a:lnTo>
                <a:lnTo>
                  <a:pt x="19" y="984"/>
                </a:lnTo>
                <a:lnTo>
                  <a:pt x="12" y="964"/>
                </a:lnTo>
                <a:lnTo>
                  <a:pt x="7" y="943"/>
                </a:lnTo>
                <a:lnTo>
                  <a:pt x="2" y="921"/>
                </a:lnTo>
                <a:lnTo>
                  <a:pt x="0" y="898"/>
                </a:lnTo>
                <a:lnTo>
                  <a:pt x="0" y="875"/>
                </a:lnTo>
                <a:lnTo>
                  <a:pt x="0" y="851"/>
                </a:lnTo>
                <a:lnTo>
                  <a:pt x="2" y="825"/>
                </a:lnTo>
                <a:lnTo>
                  <a:pt x="6" y="800"/>
                </a:lnTo>
                <a:lnTo>
                  <a:pt x="10" y="773"/>
                </a:lnTo>
                <a:lnTo>
                  <a:pt x="16" y="746"/>
                </a:lnTo>
                <a:lnTo>
                  <a:pt x="24" y="719"/>
                </a:lnTo>
                <a:lnTo>
                  <a:pt x="24" y="719"/>
                </a:lnTo>
                <a:lnTo>
                  <a:pt x="33" y="691"/>
                </a:lnTo>
                <a:lnTo>
                  <a:pt x="43" y="664"/>
                </a:lnTo>
                <a:lnTo>
                  <a:pt x="55" y="638"/>
                </a:lnTo>
                <a:lnTo>
                  <a:pt x="66" y="610"/>
                </a:lnTo>
                <a:lnTo>
                  <a:pt x="80" y="583"/>
                </a:lnTo>
                <a:lnTo>
                  <a:pt x="94" y="555"/>
                </a:lnTo>
                <a:lnTo>
                  <a:pt x="110" y="529"/>
                </a:lnTo>
                <a:lnTo>
                  <a:pt x="126" y="502"/>
                </a:lnTo>
                <a:lnTo>
                  <a:pt x="144" y="474"/>
                </a:lnTo>
                <a:lnTo>
                  <a:pt x="162" y="448"/>
                </a:lnTo>
                <a:lnTo>
                  <a:pt x="182" y="422"/>
                </a:lnTo>
                <a:lnTo>
                  <a:pt x="203" y="395"/>
                </a:lnTo>
                <a:lnTo>
                  <a:pt x="224" y="370"/>
                </a:lnTo>
                <a:lnTo>
                  <a:pt x="247" y="344"/>
                </a:lnTo>
                <a:lnTo>
                  <a:pt x="270" y="319"/>
                </a:lnTo>
                <a:lnTo>
                  <a:pt x="294" y="295"/>
                </a:lnTo>
                <a:lnTo>
                  <a:pt x="294" y="295"/>
                </a:lnTo>
                <a:lnTo>
                  <a:pt x="328" y="261"/>
                </a:lnTo>
                <a:lnTo>
                  <a:pt x="364" y="230"/>
                </a:lnTo>
                <a:lnTo>
                  <a:pt x="400" y="200"/>
                </a:lnTo>
                <a:lnTo>
                  <a:pt x="436" y="172"/>
                </a:lnTo>
                <a:lnTo>
                  <a:pt x="473" y="145"/>
                </a:lnTo>
                <a:lnTo>
                  <a:pt x="510" y="121"/>
                </a:lnTo>
                <a:lnTo>
                  <a:pt x="548" y="99"/>
                </a:lnTo>
                <a:lnTo>
                  <a:pt x="585" y="79"/>
                </a:lnTo>
                <a:lnTo>
                  <a:pt x="622" y="61"/>
                </a:lnTo>
                <a:lnTo>
                  <a:pt x="659" y="45"/>
                </a:lnTo>
                <a:lnTo>
                  <a:pt x="696" y="32"/>
                </a:lnTo>
                <a:lnTo>
                  <a:pt x="732" y="20"/>
                </a:lnTo>
                <a:lnTo>
                  <a:pt x="768" y="12"/>
                </a:lnTo>
                <a:lnTo>
                  <a:pt x="803" y="5"/>
                </a:lnTo>
                <a:lnTo>
                  <a:pt x="838" y="1"/>
                </a:lnTo>
                <a:lnTo>
                  <a:pt x="870" y="0"/>
                </a:lnTo>
                <a:lnTo>
                  <a:pt x="870" y="0"/>
                </a:lnTo>
                <a:lnTo>
                  <a:pt x="900" y="1"/>
                </a:lnTo>
                <a:lnTo>
                  <a:pt x="929" y="5"/>
                </a:lnTo>
                <a:lnTo>
                  <a:pt x="957" y="11"/>
                </a:lnTo>
                <a:lnTo>
                  <a:pt x="982" y="19"/>
                </a:lnTo>
                <a:lnTo>
                  <a:pt x="1007" y="29"/>
                </a:lnTo>
                <a:lnTo>
                  <a:pt x="1030" y="41"/>
                </a:lnTo>
                <a:lnTo>
                  <a:pt x="1040" y="49"/>
                </a:lnTo>
                <a:lnTo>
                  <a:pt x="1051" y="56"/>
                </a:lnTo>
                <a:lnTo>
                  <a:pt x="1060" y="64"/>
                </a:lnTo>
                <a:lnTo>
                  <a:pt x="1069" y="73"/>
                </a:lnTo>
                <a:lnTo>
                  <a:pt x="1069" y="73"/>
                </a:lnTo>
                <a:lnTo>
                  <a:pt x="1083" y="88"/>
                </a:lnTo>
                <a:lnTo>
                  <a:pt x="1096" y="105"/>
                </a:lnTo>
                <a:lnTo>
                  <a:pt x="1106" y="122"/>
                </a:lnTo>
                <a:lnTo>
                  <a:pt x="1116" y="139"/>
                </a:lnTo>
                <a:lnTo>
                  <a:pt x="1124" y="159"/>
                </a:lnTo>
                <a:lnTo>
                  <a:pt x="1131" y="179"/>
                </a:lnTo>
                <a:lnTo>
                  <a:pt x="1135" y="200"/>
                </a:lnTo>
                <a:lnTo>
                  <a:pt x="1140" y="220"/>
                </a:lnTo>
                <a:lnTo>
                  <a:pt x="1142" y="242"/>
                </a:lnTo>
                <a:lnTo>
                  <a:pt x="1143" y="266"/>
                </a:lnTo>
                <a:lnTo>
                  <a:pt x="1143" y="289"/>
                </a:lnTo>
                <a:lnTo>
                  <a:pt x="1141" y="313"/>
                </a:lnTo>
                <a:lnTo>
                  <a:pt x="1139" y="337"/>
                </a:lnTo>
                <a:lnTo>
                  <a:pt x="1134" y="363"/>
                </a:lnTo>
                <a:lnTo>
                  <a:pt x="1128" y="388"/>
                </a:lnTo>
                <a:lnTo>
                  <a:pt x="1121" y="414"/>
                </a:lnTo>
                <a:lnTo>
                  <a:pt x="1113" y="441"/>
                </a:lnTo>
                <a:lnTo>
                  <a:pt x="1104" y="467"/>
                </a:lnTo>
                <a:lnTo>
                  <a:pt x="1094" y="494"/>
                </a:lnTo>
                <a:lnTo>
                  <a:pt x="1082" y="522"/>
                </a:lnTo>
                <a:lnTo>
                  <a:pt x="1069" y="548"/>
                </a:lnTo>
                <a:lnTo>
                  <a:pt x="1054" y="576"/>
                </a:lnTo>
                <a:lnTo>
                  <a:pt x="1039" y="604"/>
                </a:lnTo>
                <a:lnTo>
                  <a:pt x="1023" y="632"/>
                </a:lnTo>
                <a:lnTo>
                  <a:pt x="1004" y="660"/>
                </a:lnTo>
                <a:lnTo>
                  <a:pt x="986" y="686"/>
                </a:lnTo>
                <a:lnTo>
                  <a:pt x="966" y="714"/>
                </a:lnTo>
                <a:lnTo>
                  <a:pt x="944" y="742"/>
                </a:lnTo>
                <a:lnTo>
                  <a:pt x="922" y="768"/>
                </a:lnTo>
                <a:lnTo>
                  <a:pt x="899" y="795"/>
                </a:lnTo>
                <a:lnTo>
                  <a:pt x="873" y="822"/>
                </a:lnTo>
                <a:lnTo>
                  <a:pt x="848" y="848"/>
                </a:lnTo>
                <a:lnTo>
                  <a:pt x="848" y="848"/>
                </a:lnTo>
                <a:lnTo>
                  <a:pt x="814" y="882"/>
                </a:lnTo>
                <a:lnTo>
                  <a:pt x="778" y="913"/>
                </a:lnTo>
                <a:lnTo>
                  <a:pt x="743" y="943"/>
                </a:lnTo>
                <a:lnTo>
                  <a:pt x="707" y="971"/>
                </a:lnTo>
                <a:lnTo>
                  <a:pt x="670" y="997"/>
                </a:lnTo>
                <a:lnTo>
                  <a:pt x="633" y="1021"/>
                </a:lnTo>
                <a:lnTo>
                  <a:pt x="594" y="1044"/>
                </a:lnTo>
                <a:lnTo>
                  <a:pt x="557" y="1064"/>
                </a:lnTo>
                <a:lnTo>
                  <a:pt x="520" y="1081"/>
                </a:lnTo>
                <a:lnTo>
                  <a:pt x="483" y="1098"/>
                </a:lnTo>
                <a:lnTo>
                  <a:pt x="446" y="1111"/>
                </a:lnTo>
                <a:lnTo>
                  <a:pt x="410" y="1122"/>
                </a:lnTo>
                <a:lnTo>
                  <a:pt x="374" y="1131"/>
                </a:lnTo>
                <a:lnTo>
                  <a:pt x="339" y="1138"/>
                </a:lnTo>
                <a:lnTo>
                  <a:pt x="305" y="1142"/>
                </a:lnTo>
                <a:lnTo>
                  <a:pt x="272" y="1143"/>
                </a:lnTo>
                <a:lnTo>
                  <a:pt x="272" y="1143"/>
                </a:lnTo>
                <a:close/>
                <a:moveTo>
                  <a:pt x="870" y="64"/>
                </a:moveTo>
                <a:lnTo>
                  <a:pt x="870" y="64"/>
                </a:lnTo>
                <a:lnTo>
                  <a:pt x="840" y="65"/>
                </a:lnTo>
                <a:lnTo>
                  <a:pt x="810" y="69"/>
                </a:lnTo>
                <a:lnTo>
                  <a:pt x="777" y="76"/>
                </a:lnTo>
                <a:lnTo>
                  <a:pt x="745" y="84"/>
                </a:lnTo>
                <a:lnTo>
                  <a:pt x="711" y="94"/>
                </a:lnTo>
                <a:lnTo>
                  <a:pt x="678" y="107"/>
                </a:lnTo>
                <a:lnTo>
                  <a:pt x="644" y="122"/>
                </a:lnTo>
                <a:lnTo>
                  <a:pt x="609" y="138"/>
                </a:lnTo>
                <a:lnTo>
                  <a:pt x="575" y="157"/>
                </a:lnTo>
                <a:lnTo>
                  <a:pt x="541" y="178"/>
                </a:lnTo>
                <a:lnTo>
                  <a:pt x="506" y="201"/>
                </a:lnTo>
                <a:lnTo>
                  <a:pt x="472" y="225"/>
                </a:lnTo>
                <a:lnTo>
                  <a:pt x="438" y="252"/>
                </a:lnTo>
                <a:lnTo>
                  <a:pt x="404" y="280"/>
                </a:lnTo>
                <a:lnTo>
                  <a:pt x="372" y="308"/>
                </a:lnTo>
                <a:lnTo>
                  <a:pt x="339" y="340"/>
                </a:lnTo>
                <a:lnTo>
                  <a:pt x="339" y="340"/>
                </a:lnTo>
                <a:lnTo>
                  <a:pt x="316" y="363"/>
                </a:lnTo>
                <a:lnTo>
                  <a:pt x="295" y="386"/>
                </a:lnTo>
                <a:lnTo>
                  <a:pt x="273" y="410"/>
                </a:lnTo>
                <a:lnTo>
                  <a:pt x="254" y="435"/>
                </a:lnTo>
                <a:lnTo>
                  <a:pt x="234" y="459"/>
                </a:lnTo>
                <a:lnTo>
                  <a:pt x="216" y="485"/>
                </a:lnTo>
                <a:lnTo>
                  <a:pt x="198" y="510"/>
                </a:lnTo>
                <a:lnTo>
                  <a:pt x="182" y="534"/>
                </a:lnTo>
                <a:lnTo>
                  <a:pt x="166" y="560"/>
                </a:lnTo>
                <a:lnTo>
                  <a:pt x="152" y="585"/>
                </a:lnTo>
                <a:lnTo>
                  <a:pt x="138" y="611"/>
                </a:lnTo>
                <a:lnTo>
                  <a:pt x="125" y="636"/>
                </a:lnTo>
                <a:lnTo>
                  <a:pt x="114" y="662"/>
                </a:lnTo>
                <a:lnTo>
                  <a:pt x="103" y="686"/>
                </a:lnTo>
                <a:lnTo>
                  <a:pt x="94" y="712"/>
                </a:lnTo>
                <a:lnTo>
                  <a:pt x="86" y="737"/>
                </a:lnTo>
                <a:lnTo>
                  <a:pt x="86" y="737"/>
                </a:lnTo>
                <a:lnTo>
                  <a:pt x="80" y="760"/>
                </a:lnTo>
                <a:lnTo>
                  <a:pt x="74" y="782"/>
                </a:lnTo>
                <a:lnTo>
                  <a:pt x="70" y="806"/>
                </a:lnTo>
                <a:lnTo>
                  <a:pt x="67" y="826"/>
                </a:lnTo>
                <a:lnTo>
                  <a:pt x="65" y="847"/>
                </a:lnTo>
                <a:lnTo>
                  <a:pt x="64" y="867"/>
                </a:lnTo>
                <a:lnTo>
                  <a:pt x="65" y="887"/>
                </a:lnTo>
                <a:lnTo>
                  <a:pt x="66" y="905"/>
                </a:lnTo>
                <a:lnTo>
                  <a:pt x="68" y="924"/>
                </a:lnTo>
                <a:lnTo>
                  <a:pt x="72" y="940"/>
                </a:lnTo>
                <a:lnTo>
                  <a:pt x="78" y="956"/>
                </a:lnTo>
                <a:lnTo>
                  <a:pt x="83" y="971"/>
                </a:lnTo>
                <a:lnTo>
                  <a:pt x="90" y="986"/>
                </a:lnTo>
                <a:lnTo>
                  <a:pt x="99" y="1000"/>
                </a:lnTo>
                <a:lnTo>
                  <a:pt x="108" y="1012"/>
                </a:lnTo>
                <a:lnTo>
                  <a:pt x="118" y="1023"/>
                </a:lnTo>
                <a:lnTo>
                  <a:pt x="118" y="1023"/>
                </a:lnTo>
                <a:lnTo>
                  <a:pt x="133" y="1036"/>
                </a:lnTo>
                <a:lnTo>
                  <a:pt x="148" y="1048"/>
                </a:lnTo>
                <a:lnTo>
                  <a:pt x="166" y="1057"/>
                </a:lnTo>
                <a:lnTo>
                  <a:pt x="184" y="1065"/>
                </a:lnTo>
                <a:lnTo>
                  <a:pt x="204" y="1071"/>
                </a:lnTo>
                <a:lnTo>
                  <a:pt x="225" y="1074"/>
                </a:lnTo>
                <a:lnTo>
                  <a:pt x="248" y="1078"/>
                </a:lnTo>
                <a:lnTo>
                  <a:pt x="272" y="1078"/>
                </a:lnTo>
                <a:lnTo>
                  <a:pt x="272" y="1078"/>
                </a:lnTo>
                <a:lnTo>
                  <a:pt x="301" y="1077"/>
                </a:lnTo>
                <a:lnTo>
                  <a:pt x="333" y="1073"/>
                </a:lnTo>
                <a:lnTo>
                  <a:pt x="365" y="1067"/>
                </a:lnTo>
                <a:lnTo>
                  <a:pt x="397" y="1059"/>
                </a:lnTo>
                <a:lnTo>
                  <a:pt x="431" y="1049"/>
                </a:lnTo>
                <a:lnTo>
                  <a:pt x="465" y="1036"/>
                </a:lnTo>
                <a:lnTo>
                  <a:pt x="498" y="1021"/>
                </a:lnTo>
                <a:lnTo>
                  <a:pt x="533" y="1005"/>
                </a:lnTo>
                <a:lnTo>
                  <a:pt x="568" y="985"/>
                </a:lnTo>
                <a:lnTo>
                  <a:pt x="601" y="964"/>
                </a:lnTo>
                <a:lnTo>
                  <a:pt x="636" y="942"/>
                </a:lnTo>
                <a:lnTo>
                  <a:pt x="671" y="918"/>
                </a:lnTo>
                <a:lnTo>
                  <a:pt x="704" y="891"/>
                </a:lnTo>
                <a:lnTo>
                  <a:pt x="738" y="863"/>
                </a:lnTo>
                <a:lnTo>
                  <a:pt x="770" y="835"/>
                </a:lnTo>
                <a:lnTo>
                  <a:pt x="803" y="803"/>
                </a:lnTo>
                <a:lnTo>
                  <a:pt x="803" y="803"/>
                </a:lnTo>
                <a:lnTo>
                  <a:pt x="825" y="780"/>
                </a:lnTo>
                <a:lnTo>
                  <a:pt x="847" y="756"/>
                </a:lnTo>
                <a:lnTo>
                  <a:pt x="868" y="733"/>
                </a:lnTo>
                <a:lnTo>
                  <a:pt x="887" y="708"/>
                </a:lnTo>
                <a:lnTo>
                  <a:pt x="907" y="684"/>
                </a:lnTo>
                <a:lnTo>
                  <a:pt x="924" y="660"/>
                </a:lnTo>
                <a:lnTo>
                  <a:pt x="942" y="635"/>
                </a:lnTo>
                <a:lnTo>
                  <a:pt x="958" y="610"/>
                </a:lnTo>
                <a:lnTo>
                  <a:pt x="973" y="585"/>
                </a:lnTo>
                <a:lnTo>
                  <a:pt x="988" y="561"/>
                </a:lnTo>
                <a:lnTo>
                  <a:pt x="1001" y="537"/>
                </a:lnTo>
                <a:lnTo>
                  <a:pt x="1014" y="511"/>
                </a:lnTo>
                <a:lnTo>
                  <a:pt x="1025" y="487"/>
                </a:lnTo>
                <a:lnTo>
                  <a:pt x="1034" y="464"/>
                </a:lnTo>
                <a:lnTo>
                  <a:pt x="1044" y="439"/>
                </a:lnTo>
                <a:lnTo>
                  <a:pt x="1052" y="416"/>
                </a:lnTo>
                <a:lnTo>
                  <a:pt x="1059" y="393"/>
                </a:lnTo>
                <a:lnTo>
                  <a:pt x="1065" y="370"/>
                </a:lnTo>
                <a:lnTo>
                  <a:pt x="1070" y="348"/>
                </a:lnTo>
                <a:lnTo>
                  <a:pt x="1074" y="326"/>
                </a:lnTo>
                <a:lnTo>
                  <a:pt x="1076" y="304"/>
                </a:lnTo>
                <a:lnTo>
                  <a:pt x="1077" y="284"/>
                </a:lnTo>
                <a:lnTo>
                  <a:pt x="1077" y="263"/>
                </a:lnTo>
                <a:lnTo>
                  <a:pt x="1076" y="244"/>
                </a:lnTo>
                <a:lnTo>
                  <a:pt x="1074" y="225"/>
                </a:lnTo>
                <a:lnTo>
                  <a:pt x="1070" y="208"/>
                </a:lnTo>
                <a:lnTo>
                  <a:pt x="1066" y="190"/>
                </a:lnTo>
                <a:lnTo>
                  <a:pt x="1060" y="174"/>
                </a:lnTo>
                <a:lnTo>
                  <a:pt x="1053" y="159"/>
                </a:lnTo>
                <a:lnTo>
                  <a:pt x="1045" y="144"/>
                </a:lnTo>
                <a:lnTo>
                  <a:pt x="1034" y="131"/>
                </a:lnTo>
                <a:lnTo>
                  <a:pt x="1024" y="118"/>
                </a:lnTo>
                <a:lnTo>
                  <a:pt x="1024" y="118"/>
                </a:lnTo>
                <a:lnTo>
                  <a:pt x="1009" y="106"/>
                </a:lnTo>
                <a:lnTo>
                  <a:pt x="994" y="95"/>
                </a:lnTo>
                <a:lnTo>
                  <a:pt x="977" y="86"/>
                </a:lnTo>
                <a:lnTo>
                  <a:pt x="958" y="78"/>
                </a:lnTo>
                <a:lnTo>
                  <a:pt x="938" y="72"/>
                </a:lnTo>
                <a:lnTo>
                  <a:pt x="917" y="67"/>
                </a:lnTo>
                <a:lnTo>
                  <a:pt x="894" y="65"/>
                </a:lnTo>
                <a:lnTo>
                  <a:pt x="870" y="64"/>
                </a:lnTo>
                <a:lnTo>
                  <a:pt x="870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4" name="Freeform 45"/>
          <p:cNvSpPr>
            <a:spLocks/>
          </p:cNvSpPr>
          <p:nvPr/>
        </p:nvSpPr>
        <p:spPr bwMode="auto">
          <a:xfrm>
            <a:off x="2991426" y="1417437"/>
            <a:ext cx="510522" cy="509072"/>
          </a:xfrm>
          <a:custGeom>
            <a:avLst/>
            <a:gdLst>
              <a:gd name="T0" fmla="*/ 702 w 706"/>
              <a:gd name="T1" fmla="*/ 703 h 703"/>
              <a:gd name="T2" fmla="*/ 636 w 706"/>
              <a:gd name="T3" fmla="*/ 697 h 703"/>
              <a:gd name="T4" fmla="*/ 570 w 706"/>
              <a:gd name="T5" fmla="*/ 684 h 703"/>
              <a:gd name="T6" fmla="*/ 506 w 706"/>
              <a:gd name="T7" fmla="*/ 664 h 703"/>
              <a:gd name="T8" fmla="*/ 445 w 706"/>
              <a:gd name="T9" fmla="*/ 639 h 703"/>
              <a:gd name="T10" fmla="*/ 385 w 706"/>
              <a:gd name="T11" fmla="*/ 607 h 703"/>
              <a:gd name="T12" fmla="*/ 327 w 706"/>
              <a:gd name="T13" fmla="*/ 571 h 703"/>
              <a:gd name="T14" fmla="*/ 272 w 706"/>
              <a:gd name="T15" fmla="*/ 530 h 703"/>
              <a:gd name="T16" fmla="*/ 221 w 706"/>
              <a:gd name="T17" fmla="*/ 482 h 703"/>
              <a:gd name="T18" fmla="*/ 197 w 706"/>
              <a:gd name="T19" fmla="*/ 457 h 703"/>
              <a:gd name="T20" fmla="*/ 153 w 706"/>
              <a:gd name="T21" fmla="*/ 405 h 703"/>
              <a:gd name="T22" fmla="*/ 114 w 706"/>
              <a:gd name="T23" fmla="*/ 349 h 703"/>
              <a:gd name="T24" fmla="*/ 80 w 706"/>
              <a:gd name="T25" fmla="*/ 290 h 703"/>
              <a:gd name="T26" fmla="*/ 52 w 706"/>
              <a:gd name="T27" fmla="*/ 230 h 703"/>
              <a:gd name="T28" fmla="*/ 29 w 706"/>
              <a:gd name="T29" fmla="*/ 167 h 703"/>
              <a:gd name="T30" fmla="*/ 13 w 706"/>
              <a:gd name="T31" fmla="*/ 102 h 703"/>
              <a:gd name="T32" fmla="*/ 2 w 706"/>
              <a:gd name="T33" fmla="*/ 37 h 703"/>
              <a:gd name="T34" fmla="*/ 64 w 706"/>
              <a:gd name="T35" fmla="*/ 0 h 703"/>
              <a:gd name="T36" fmla="*/ 66 w 706"/>
              <a:gd name="T37" fmla="*/ 30 h 703"/>
              <a:gd name="T38" fmla="*/ 77 w 706"/>
              <a:gd name="T39" fmla="*/ 89 h 703"/>
              <a:gd name="T40" fmla="*/ 92 w 706"/>
              <a:gd name="T41" fmla="*/ 148 h 703"/>
              <a:gd name="T42" fmla="*/ 111 w 706"/>
              <a:gd name="T43" fmla="*/ 205 h 703"/>
              <a:gd name="T44" fmla="*/ 138 w 706"/>
              <a:gd name="T45" fmla="*/ 261 h 703"/>
              <a:gd name="T46" fmla="*/ 168 w 706"/>
              <a:gd name="T47" fmla="*/ 314 h 703"/>
              <a:gd name="T48" fmla="*/ 204 w 706"/>
              <a:gd name="T49" fmla="*/ 365 h 703"/>
              <a:gd name="T50" fmla="*/ 245 w 706"/>
              <a:gd name="T51" fmla="*/ 414 h 703"/>
              <a:gd name="T52" fmla="*/ 267 w 706"/>
              <a:gd name="T53" fmla="*/ 437 h 703"/>
              <a:gd name="T54" fmla="*/ 314 w 706"/>
              <a:gd name="T55" fmla="*/ 480 h 703"/>
              <a:gd name="T56" fmla="*/ 364 w 706"/>
              <a:gd name="T57" fmla="*/ 518 h 703"/>
              <a:gd name="T58" fmla="*/ 416 w 706"/>
              <a:gd name="T59" fmla="*/ 552 h 703"/>
              <a:gd name="T60" fmla="*/ 472 w 706"/>
              <a:gd name="T61" fmla="*/ 579 h 703"/>
              <a:gd name="T62" fmla="*/ 528 w 706"/>
              <a:gd name="T63" fmla="*/ 603 h 703"/>
              <a:gd name="T64" fmla="*/ 586 w 706"/>
              <a:gd name="T65" fmla="*/ 621 h 703"/>
              <a:gd name="T66" fmla="*/ 645 w 706"/>
              <a:gd name="T67" fmla="*/ 633 h 703"/>
              <a:gd name="T68" fmla="*/ 706 w 706"/>
              <a:gd name="T69" fmla="*/ 64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6" h="703">
                <a:moveTo>
                  <a:pt x="702" y="703"/>
                </a:moveTo>
                <a:lnTo>
                  <a:pt x="702" y="703"/>
                </a:lnTo>
                <a:lnTo>
                  <a:pt x="669" y="701"/>
                </a:lnTo>
                <a:lnTo>
                  <a:pt x="636" y="697"/>
                </a:lnTo>
                <a:lnTo>
                  <a:pt x="603" y="691"/>
                </a:lnTo>
                <a:lnTo>
                  <a:pt x="570" y="684"/>
                </a:lnTo>
                <a:lnTo>
                  <a:pt x="539" y="675"/>
                </a:lnTo>
                <a:lnTo>
                  <a:pt x="506" y="664"/>
                </a:lnTo>
                <a:lnTo>
                  <a:pt x="475" y="652"/>
                </a:lnTo>
                <a:lnTo>
                  <a:pt x="445" y="639"/>
                </a:lnTo>
                <a:lnTo>
                  <a:pt x="415" y="624"/>
                </a:lnTo>
                <a:lnTo>
                  <a:pt x="385" y="607"/>
                </a:lnTo>
                <a:lnTo>
                  <a:pt x="356" y="590"/>
                </a:lnTo>
                <a:lnTo>
                  <a:pt x="327" y="571"/>
                </a:lnTo>
                <a:lnTo>
                  <a:pt x="299" y="551"/>
                </a:lnTo>
                <a:lnTo>
                  <a:pt x="272" y="530"/>
                </a:lnTo>
                <a:lnTo>
                  <a:pt x="247" y="506"/>
                </a:lnTo>
                <a:lnTo>
                  <a:pt x="221" y="482"/>
                </a:lnTo>
                <a:lnTo>
                  <a:pt x="221" y="482"/>
                </a:lnTo>
                <a:lnTo>
                  <a:pt x="197" y="457"/>
                </a:lnTo>
                <a:lnTo>
                  <a:pt x="174" y="431"/>
                </a:lnTo>
                <a:lnTo>
                  <a:pt x="153" y="405"/>
                </a:lnTo>
                <a:lnTo>
                  <a:pt x="132" y="377"/>
                </a:lnTo>
                <a:lnTo>
                  <a:pt x="114" y="349"/>
                </a:lnTo>
                <a:lnTo>
                  <a:pt x="96" y="320"/>
                </a:lnTo>
                <a:lnTo>
                  <a:pt x="80" y="290"/>
                </a:lnTo>
                <a:lnTo>
                  <a:pt x="65" y="260"/>
                </a:lnTo>
                <a:lnTo>
                  <a:pt x="52" y="230"/>
                </a:lnTo>
                <a:lnTo>
                  <a:pt x="40" y="198"/>
                </a:lnTo>
                <a:lnTo>
                  <a:pt x="29" y="167"/>
                </a:lnTo>
                <a:lnTo>
                  <a:pt x="20" y="135"/>
                </a:lnTo>
                <a:lnTo>
                  <a:pt x="13" y="102"/>
                </a:lnTo>
                <a:lnTo>
                  <a:pt x="7" y="70"/>
                </a:lnTo>
                <a:lnTo>
                  <a:pt x="2" y="37"/>
                </a:lnTo>
                <a:lnTo>
                  <a:pt x="0" y="4"/>
                </a:lnTo>
                <a:lnTo>
                  <a:pt x="64" y="0"/>
                </a:lnTo>
                <a:lnTo>
                  <a:pt x="64" y="0"/>
                </a:lnTo>
                <a:lnTo>
                  <a:pt x="66" y="30"/>
                </a:lnTo>
                <a:lnTo>
                  <a:pt x="71" y="60"/>
                </a:lnTo>
                <a:lnTo>
                  <a:pt x="77" y="89"/>
                </a:lnTo>
                <a:lnTo>
                  <a:pt x="84" y="120"/>
                </a:lnTo>
                <a:lnTo>
                  <a:pt x="92" y="148"/>
                </a:lnTo>
                <a:lnTo>
                  <a:pt x="101" y="177"/>
                </a:lnTo>
                <a:lnTo>
                  <a:pt x="111" y="205"/>
                </a:lnTo>
                <a:lnTo>
                  <a:pt x="124" y="233"/>
                </a:lnTo>
                <a:lnTo>
                  <a:pt x="138" y="261"/>
                </a:lnTo>
                <a:lnTo>
                  <a:pt x="152" y="288"/>
                </a:lnTo>
                <a:lnTo>
                  <a:pt x="168" y="314"/>
                </a:lnTo>
                <a:lnTo>
                  <a:pt x="186" y="340"/>
                </a:lnTo>
                <a:lnTo>
                  <a:pt x="204" y="365"/>
                </a:lnTo>
                <a:lnTo>
                  <a:pt x="224" y="389"/>
                </a:lnTo>
                <a:lnTo>
                  <a:pt x="245" y="414"/>
                </a:lnTo>
                <a:lnTo>
                  <a:pt x="267" y="437"/>
                </a:lnTo>
                <a:lnTo>
                  <a:pt x="267" y="437"/>
                </a:lnTo>
                <a:lnTo>
                  <a:pt x="290" y="459"/>
                </a:lnTo>
                <a:lnTo>
                  <a:pt x="314" y="480"/>
                </a:lnTo>
                <a:lnTo>
                  <a:pt x="338" y="500"/>
                </a:lnTo>
                <a:lnTo>
                  <a:pt x="364" y="518"/>
                </a:lnTo>
                <a:lnTo>
                  <a:pt x="389" y="535"/>
                </a:lnTo>
                <a:lnTo>
                  <a:pt x="416" y="552"/>
                </a:lnTo>
                <a:lnTo>
                  <a:pt x="444" y="567"/>
                </a:lnTo>
                <a:lnTo>
                  <a:pt x="472" y="579"/>
                </a:lnTo>
                <a:lnTo>
                  <a:pt x="499" y="592"/>
                </a:lnTo>
                <a:lnTo>
                  <a:pt x="528" y="603"/>
                </a:lnTo>
                <a:lnTo>
                  <a:pt x="556" y="613"/>
                </a:lnTo>
                <a:lnTo>
                  <a:pt x="586" y="621"/>
                </a:lnTo>
                <a:lnTo>
                  <a:pt x="615" y="628"/>
                </a:lnTo>
                <a:lnTo>
                  <a:pt x="645" y="633"/>
                </a:lnTo>
                <a:lnTo>
                  <a:pt x="675" y="637"/>
                </a:lnTo>
                <a:lnTo>
                  <a:pt x="706" y="640"/>
                </a:lnTo>
                <a:lnTo>
                  <a:pt x="702" y="70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5" name="Freeform 46"/>
          <p:cNvSpPr>
            <a:spLocks/>
          </p:cNvSpPr>
          <p:nvPr/>
        </p:nvSpPr>
        <p:spPr bwMode="auto">
          <a:xfrm>
            <a:off x="2522964" y="1884449"/>
            <a:ext cx="510522" cy="511973"/>
          </a:xfrm>
          <a:custGeom>
            <a:avLst/>
            <a:gdLst>
              <a:gd name="T0" fmla="*/ 639 w 703"/>
              <a:gd name="T1" fmla="*/ 707 h 707"/>
              <a:gd name="T2" fmla="*/ 632 w 703"/>
              <a:gd name="T3" fmla="*/ 647 h 707"/>
              <a:gd name="T4" fmla="*/ 621 w 703"/>
              <a:gd name="T5" fmla="*/ 588 h 707"/>
              <a:gd name="T6" fmla="*/ 602 w 703"/>
              <a:gd name="T7" fmla="*/ 529 h 707"/>
              <a:gd name="T8" fmla="*/ 579 w 703"/>
              <a:gd name="T9" fmla="*/ 472 h 707"/>
              <a:gd name="T10" fmla="*/ 551 w 703"/>
              <a:gd name="T11" fmla="*/ 417 h 707"/>
              <a:gd name="T12" fmla="*/ 518 w 703"/>
              <a:gd name="T13" fmla="*/ 365 h 707"/>
              <a:gd name="T14" fmla="*/ 480 w 703"/>
              <a:gd name="T15" fmla="*/ 316 h 707"/>
              <a:gd name="T16" fmla="*/ 437 w 703"/>
              <a:gd name="T17" fmla="*/ 268 h 707"/>
              <a:gd name="T18" fmla="*/ 414 w 703"/>
              <a:gd name="T19" fmla="*/ 246 h 707"/>
              <a:gd name="T20" fmla="*/ 365 w 703"/>
              <a:gd name="T21" fmla="*/ 205 h 707"/>
              <a:gd name="T22" fmla="*/ 314 w 703"/>
              <a:gd name="T23" fmla="*/ 170 h 707"/>
              <a:gd name="T24" fmla="*/ 261 w 703"/>
              <a:gd name="T25" fmla="*/ 138 h 707"/>
              <a:gd name="T26" fmla="*/ 205 w 703"/>
              <a:gd name="T27" fmla="*/ 113 h 707"/>
              <a:gd name="T28" fmla="*/ 148 w 703"/>
              <a:gd name="T29" fmla="*/ 93 h 707"/>
              <a:gd name="T30" fmla="*/ 89 w 703"/>
              <a:gd name="T31" fmla="*/ 78 h 707"/>
              <a:gd name="T32" fmla="*/ 30 w 703"/>
              <a:gd name="T33" fmla="*/ 68 h 707"/>
              <a:gd name="T34" fmla="*/ 3 w 703"/>
              <a:gd name="T35" fmla="*/ 0 h 707"/>
              <a:gd name="T36" fmla="*/ 37 w 703"/>
              <a:gd name="T37" fmla="*/ 4 h 707"/>
              <a:gd name="T38" fmla="*/ 102 w 703"/>
              <a:gd name="T39" fmla="*/ 14 h 707"/>
              <a:gd name="T40" fmla="*/ 167 w 703"/>
              <a:gd name="T41" fmla="*/ 31 h 707"/>
              <a:gd name="T42" fmla="*/ 229 w 703"/>
              <a:gd name="T43" fmla="*/ 53 h 707"/>
              <a:gd name="T44" fmla="*/ 290 w 703"/>
              <a:gd name="T45" fmla="*/ 81 h 707"/>
              <a:gd name="T46" fmla="*/ 349 w 703"/>
              <a:gd name="T47" fmla="*/ 115 h 707"/>
              <a:gd name="T48" fmla="*/ 404 w 703"/>
              <a:gd name="T49" fmla="*/ 154 h 707"/>
              <a:gd name="T50" fmla="*/ 456 w 703"/>
              <a:gd name="T51" fmla="*/ 199 h 707"/>
              <a:gd name="T52" fmla="*/ 482 w 703"/>
              <a:gd name="T53" fmla="*/ 223 h 707"/>
              <a:gd name="T54" fmla="*/ 529 w 703"/>
              <a:gd name="T55" fmla="*/ 274 h 707"/>
              <a:gd name="T56" fmla="*/ 571 w 703"/>
              <a:gd name="T57" fmla="*/ 328 h 707"/>
              <a:gd name="T58" fmla="*/ 608 w 703"/>
              <a:gd name="T59" fmla="*/ 386 h 707"/>
              <a:gd name="T60" fmla="*/ 638 w 703"/>
              <a:gd name="T61" fmla="*/ 446 h 707"/>
              <a:gd name="T62" fmla="*/ 664 w 703"/>
              <a:gd name="T63" fmla="*/ 508 h 707"/>
              <a:gd name="T64" fmla="*/ 683 w 703"/>
              <a:gd name="T65" fmla="*/ 572 h 707"/>
              <a:gd name="T66" fmla="*/ 696 w 703"/>
              <a:gd name="T67" fmla="*/ 638 h 707"/>
              <a:gd name="T68" fmla="*/ 703 w 703"/>
              <a:gd name="T69" fmla="*/ 70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3" h="707">
                <a:moveTo>
                  <a:pt x="639" y="707"/>
                </a:moveTo>
                <a:lnTo>
                  <a:pt x="639" y="707"/>
                </a:lnTo>
                <a:lnTo>
                  <a:pt x="637" y="677"/>
                </a:lnTo>
                <a:lnTo>
                  <a:pt x="632" y="647"/>
                </a:lnTo>
                <a:lnTo>
                  <a:pt x="628" y="617"/>
                </a:lnTo>
                <a:lnTo>
                  <a:pt x="621" y="588"/>
                </a:lnTo>
                <a:lnTo>
                  <a:pt x="613" y="558"/>
                </a:lnTo>
                <a:lnTo>
                  <a:pt x="602" y="529"/>
                </a:lnTo>
                <a:lnTo>
                  <a:pt x="592" y="501"/>
                </a:lnTo>
                <a:lnTo>
                  <a:pt x="579" y="472"/>
                </a:lnTo>
                <a:lnTo>
                  <a:pt x="566" y="445"/>
                </a:lnTo>
                <a:lnTo>
                  <a:pt x="551" y="417"/>
                </a:lnTo>
                <a:lnTo>
                  <a:pt x="535" y="391"/>
                </a:lnTo>
                <a:lnTo>
                  <a:pt x="518" y="365"/>
                </a:lnTo>
                <a:lnTo>
                  <a:pt x="499" y="340"/>
                </a:lnTo>
                <a:lnTo>
                  <a:pt x="480" y="316"/>
                </a:lnTo>
                <a:lnTo>
                  <a:pt x="459" y="291"/>
                </a:lnTo>
                <a:lnTo>
                  <a:pt x="437" y="268"/>
                </a:lnTo>
                <a:lnTo>
                  <a:pt x="437" y="268"/>
                </a:lnTo>
                <a:lnTo>
                  <a:pt x="414" y="246"/>
                </a:lnTo>
                <a:lnTo>
                  <a:pt x="389" y="225"/>
                </a:lnTo>
                <a:lnTo>
                  <a:pt x="365" y="205"/>
                </a:lnTo>
                <a:lnTo>
                  <a:pt x="339" y="187"/>
                </a:lnTo>
                <a:lnTo>
                  <a:pt x="314" y="170"/>
                </a:lnTo>
                <a:lnTo>
                  <a:pt x="287" y="153"/>
                </a:lnTo>
                <a:lnTo>
                  <a:pt x="261" y="138"/>
                </a:lnTo>
                <a:lnTo>
                  <a:pt x="233" y="126"/>
                </a:lnTo>
                <a:lnTo>
                  <a:pt x="205" y="113"/>
                </a:lnTo>
                <a:lnTo>
                  <a:pt x="177" y="102"/>
                </a:lnTo>
                <a:lnTo>
                  <a:pt x="148" y="93"/>
                </a:lnTo>
                <a:lnTo>
                  <a:pt x="119" y="84"/>
                </a:lnTo>
                <a:lnTo>
                  <a:pt x="89" y="78"/>
                </a:lnTo>
                <a:lnTo>
                  <a:pt x="60" y="72"/>
                </a:lnTo>
                <a:lnTo>
                  <a:pt x="30" y="68"/>
                </a:lnTo>
                <a:lnTo>
                  <a:pt x="0" y="65"/>
                </a:lnTo>
                <a:lnTo>
                  <a:pt x="3" y="0"/>
                </a:lnTo>
                <a:lnTo>
                  <a:pt x="3" y="0"/>
                </a:lnTo>
                <a:lnTo>
                  <a:pt x="37" y="4"/>
                </a:lnTo>
                <a:lnTo>
                  <a:pt x="69" y="8"/>
                </a:lnTo>
                <a:lnTo>
                  <a:pt x="102" y="14"/>
                </a:lnTo>
                <a:lnTo>
                  <a:pt x="134" y="21"/>
                </a:lnTo>
                <a:lnTo>
                  <a:pt x="167" y="31"/>
                </a:lnTo>
                <a:lnTo>
                  <a:pt x="198" y="41"/>
                </a:lnTo>
                <a:lnTo>
                  <a:pt x="229" y="53"/>
                </a:lnTo>
                <a:lnTo>
                  <a:pt x="259" y="66"/>
                </a:lnTo>
                <a:lnTo>
                  <a:pt x="290" y="81"/>
                </a:lnTo>
                <a:lnTo>
                  <a:pt x="320" y="98"/>
                </a:lnTo>
                <a:lnTo>
                  <a:pt x="349" y="115"/>
                </a:lnTo>
                <a:lnTo>
                  <a:pt x="376" y="134"/>
                </a:lnTo>
                <a:lnTo>
                  <a:pt x="404" y="154"/>
                </a:lnTo>
                <a:lnTo>
                  <a:pt x="431" y="175"/>
                </a:lnTo>
                <a:lnTo>
                  <a:pt x="456" y="199"/>
                </a:lnTo>
                <a:lnTo>
                  <a:pt x="482" y="223"/>
                </a:lnTo>
                <a:lnTo>
                  <a:pt x="482" y="223"/>
                </a:lnTo>
                <a:lnTo>
                  <a:pt x="506" y="248"/>
                </a:lnTo>
                <a:lnTo>
                  <a:pt x="529" y="274"/>
                </a:lnTo>
                <a:lnTo>
                  <a:pt x="550" y="300"/>
                </a:lnTo>
                <a:lnTo>
                  <a:pt x="571" y="328"/>
                </a:lnTo>
                <a:lnTo>
                  <a:pt x="590" y="357"/>
                </a:lnTo>
                <a:lnTo>
                  <a:pt x="608" y="386"/>
                </a:lnTo>
                <a:lnTo>
                  <a:pt x="624" y="416"/>
                </a:lnTo>
                <a:lnTo>
                  <a:pt x="638" y="446"/>
                </a:lnTo>
                <a:lnTo>
                  <a:pt x="652" y="477"/>
                </a:lnTo>
                <a:lnTo>
                  <a:pt x="664" y="508"/>
                </a:lnTo>
                <a:lnTo>
                  <a:pt x="674" y="540"/>
                </a:lnTo>
                <a:lnTo>
                  <a:pt x="683" y="572"/>
                </a:lnTo>
                <a:lnTo>
                  <a:pt x="690" y="604"/>
                </a:lnTo>
                <a:lnTo>
                  <a:pt x="696" y="638"/>
                </a:lnTo>
                <a:lnTo>
                  <a:pt x="701" y="670"/>
                </a:lnTo>
                <a:lnTo>
                  <a:pt x="703" y="704"/>
                </a:lnTo>
                <a:lnTo>
                  <a:pt x="639" y="70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6" name="Freeform 47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951 w 996"/>
              <a:gd name="T1" fmla="*/ 997 h 997"/>
              <a:gd name="T2" fmla="*/ 0 w 996"/>
              <a:gd name="T3" fmla="*/ 45 h 997"/>
              <a:gd name="T4" fmla="*/ 45 w 996"/>
              <a:gd name="T5" fmla="*/ 0 h 997"/>
              <a:gd name="T6" fmla="*/ 996 w 996"/>
              <a:gd name="T7" fmla="*/ 950 h 997"/>
              <a:gd name="T8" fmla="*/ 951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951" y="997"/>
                </a:moveTo>
                <a:lnTo>
                  <a:pt x="0" y="45"/>
                </a:lnTo>
                <a:lnTo>
                  <a:pt x="45" y="0"/>
                </a:lnTo>
                <a:lnTo>
                  <a:pt x="996" y="950"/>
                </a:lnTo>
                <a:lnTo>
                  <a:pt x="951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7" name="Freeform 48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45 w 996"/>
              <a:gd name="T1" fmla="*/ 997 h 997"/>
              <a:gd name="T2" fmla="*/ 0 w 996"/>
              <a:gd name="T3" fmla="*/ 950 h 997"/>
              <a:gd name="T4" fmla="*/ 951 w 996"/>
              <a:gd name="T5" fmla="*/ 0 h 997"/>
              <a:gd name="T6" fmla="*/ 996 w 996"/>
              <a:gd name="T7" fmla="*/ 45 h 997"/>
              <a:gd name="T8" fmla="*/ 45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45" y="997"/>
                </a:moveTo>
                <a:lnTo>
                  <a:pt x="0" y="950"/>
                </a:lnTo>
                <a:lnTo>
                  <a:pt x="951" y="0"/>
                </a:lnTo>
                <a:lnTo>
                  <a:pt x="996" y="45"/>
                </a:lnTo>
                <a:lnTo>
                  <a:pt x="45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8" name="Rectangle 49"/>
          <p:cNvSpPr>
            <a:spLocks noChangeArrowheads="1"/>
          </p:cNvSpPr>
          <p:nvPr/>
        </p:nvSpPr>
        <p:spPr bwMode="auto">
          <a:xfrm>
            <a:off x="2988526" y="2486342"/>
            <a:ext cx="46411" cy="100074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" name="Rectangle 50"/>
          <p:cNvSpPr>
            <a:spLocks noChangeArrowheads="1"/>
          </p:cNvSpPr>
          <p:nvPr/>
        </p:nvSpPr>
        <p:spPr bwMode="auto">
          <a:xfrm>
            <a:off x="2776775" y="2693742"/>
            <a:ext cx="469912" cy="92822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" name="Rectangle 51"/>
          <p:cNvSpPr>
            <a:spLocks noChangeArrowheads="1"/>
          </p:cNvSpPr>
          <p:nvPr/>
        </p:nvSpPr>
        <p:spPr bwMode="auto">
          <a:xfrm>
            <a:off x="2755019" y="2669086"/>
            <a:ext cx="513423" cy="142134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" name="Freeform 52"/>
          <p:cNvSpPr>
            <a:spLocks noEditPoints="1"/>
          </p:cNvSpPr>
          <p:nvPr/>
        </p:nvSpPr>
        <p:spPr bwMode="auto">
          <a:xfrm>
            <a:off x="2731814" y="2647331"/>
            <a:ext cx="559834" cy="185644"/>
          </a:xfrm>
          <a:custGeom>
            <a:avLst/>
            <a:gdLst>
              <a:gd name="T0" fmla="*/ 742 w 773"/>
              <a:gd name="T1" fmla="*/ 258 h 258"/>
              <a:gd name="T2" fmla="*/ 33 w 773"/>
              <a:gd name="T3" fmla="*/ 258 h 258"/>
              <a:gd name="T4" fmla="*/ 33 w 773"/>
              <a:gd name="T5" fmla="*/ 258 h 258"/>
              <a:gd name="T6" fmla="*/ 26 w 773"/>
              <a:gd name="T7" fmla="*/ 256 h 258"/>
              <a:gd name="T8" fmla="*/ 20 w 773"/>
              <a:gd name="T9" fmla="*/ 255 h 258"/>
              <a:gd name="T10" fmla="*/ 14 w 773"/>
              <a:gd name="T11" fmla="*/ 252 h 258"/>
              <a:gd name="T12" fmla="*/ 10 w 773"/>
              <a:gd name="T13" fmla="*/ 248 h 258"/>
              <a:gd name="T14" fmla="*/ 6 w 773"/>
              <a:gd name="T15" fmla="*/ 244 h 258"/>
              <a:gd name="T16" fmla="*/ 4 w 773"/>
              <a:gd name="T17" fmla="*/ 238 h 258"/>
              <a:gd name="T18" fmla="*/ 1 w 773"/>
              <a:gd name="T19" fmla="*/ 232 h 258"/>
              <a:gd name="T20" fmla="*/ 0 w 773"/>
              <a:gd name="T21" fmla="*/ 226 h 258"/>
              <a:gd name="T22" fmla="*/ 0 w 773"/>
              <a:gd name="T23" fmla="*/ 32 h 258"/>
              <a:gd name="T24" fmla="*/ 0 w 773"/>
              <a:gd name="T25" fmla="*/ 32 h 258"/>
              <a:gd name="T26" fmla="*/ 1 w 773"/>
              <a:gd name="T27" fmla="*/ 26 h 258"/>
              <a:gd name="T28" fmla="*/ 4 w 773"/>
              <a:gd name="T29" fmla="*/ 20 h 258"/>
              <a:gd name="T30" fmla="*/ 6 w 773"/>
              <a:gd name="T31" fmla="*/ 14 h 258"/>
              <a:gd name="T32" fmla="*/ 10 w 773"/>
              <a:gd name="T33" fmla="*/ 10 h 258"/>
              <a:gd name="T34" fmla="*/ 14 w 773"/>
              <a:gd name="T35" fmla="*/ 6 h 258"/>
              <a:gd name="T36" fmla="*/ 20 w 773"/>
              <a:gd name="T37" fmla="*/ 4 h 258"/>
              <a:gd name="T38" fmla="*/ 26 w 773"/>
              <a:gd name="T39" fmla="*/ 2 h 258"/>
              <a:gd name="T40" fmla="*/ 33 w 773"/>
              <a:gd name="T41" fmla="*/ 0 h 258"/>
              <a:gd name="T42" fmla="*/ 742 w 773"/>
              <a:gd name="T43" fmla="*/ 0 h 258"/>
              <a:gd name="T44" fmla="*/ 742 w 773"/>
              <a:gd name="T45" fmla="*/ 0 h 258"/>
              <a:gd name="T46" fmla="*/ 749 w 773"/>
              <a:gd name="T47" fmla="*/ 2 h 258"/>
              <a:gd name="T48" fmla="*/ 754 w 773"/>
              <a:gd name="T49" fmla="*/ 4 h 258"/>
              <a:gd name="T50" fmla="*/ 760 w 773"/>
              <a:gd name="T51" fmla="*/ 6 h 258"/>
              <a:gd name="T52" fmla="*/ 765 w 773"/>
              <a:gd name="T53" fmla="*/ 10 h 258"/>
              <a:gd name="T54" fmla="*/ 768 w 773"/>
              <a:gd name="T55" fmla="*/ 14 h 258"/>
              <a:gd name="T56" fmla="*/ 771 w 773"/>
              <a:gd name="T57" fmla="*/ 20 h 258"/>
              <a:gd name="T58" fmla="*/ 773 w 773"/>
              <a:gd name="T59" fmla="*/ 26 h 258"/>
              <a:gd name="T60" fmla="*/ 773 w 773"/>
              <a:gd name="T61" fmla="*/ 32 h 258"/>
              <a:gd name="T62" fmla="*/ 773 w 773"/>
              <a:gd name="T63" fmla="*/ 226 h 258"/>
              <a:gd name="T64" fmla="*/ 773 w 773"/>
              <a:gd name="T65" fmla="*/ 226 h 258"/>
              <a:gd name="T66" fmla="*/ 773 w 773"/>
              <a:gd name="T67" fmla="*/ 232 h 258"/>
              <a:gd name="T68" fmla="*/ 771 w 773"/>
              <a:gd name="T69" fmla="*/ 238 h 258"/>
              <a:gd name="T70" fmla="*/ 768 w 773"/>
              <a:gd name="T71" fmla="*/ 244 h 258"/>
              <a:gd name="T72" fmla="*/ 765 w 773"/>
              <a:gd name="T73" fmla="*/ 248 h 258"/>
              <a:gd name="T74" fmla="*/ 760 w 773"/>
              <a:gd name="T75" fmla="*/ 252 h 258"/>
              <a:gd name="T76" fmla="*/ 754 w 773"/>
              <a:gd name="T77" fmla="*/ 255 h 258"/>
              <a:gd name="T78" fmla="*/ 749 w 773"/>
              <a:gd name="T79" fmla="*/ 256 h 258"/>
              <a:gd name="T80" fmla="*/ 742 w 773"/>
              <a:gd name="T81" fmla="*/ 258 h 258"/>
              <a:gd name="T82" fmla="*/ 742 w 773"/>
              <a:gd name="T83" fmla="*/ 258 h 258"/>
              <a:gd name="T84" fmla="*/ 64 w 773"/>
              <a:gd name="T85" fmla="*/ 195 h 258"/>
              <a:gd name="T86" fmla="*/ 710 w 773"/>
              <a:gd name="T87" fmla="*/ 195 h 258"/>
              <a:gd name="T88" fmla="*/ 710 w 773"/>
              <a:gd name="T89" fmla="*/ 64 h 258"/>
              <a:gd name="T90" fmla="*/ 64 w 773"/>
              <a:gd name="T91" fmla="*/ 64 h 258"/>
              <a:gd name="T92" fmla="*/ 64 w 773"/>
              <a:gd name="T93" fmla="*/ 19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3" h="258">
                <a:moveTo>
                  <a:pt x="742" y="258"/>
                </a:moveTo>
                <a:lnTo>
                  <a:pt x="33" y="258"/>
                </a:lnTo>
                <a:lnTo>
                  <a:pt x="33" y="258"/>
                </a:lnTo>
                <a:lnTo>
                  <a:pt x="26" y="256"/>
                </a:lnTo>
                <a:lnTo>
                  <a:pt x="20" y="255"/>
                </a:lnTo>
                <a:lnTo>
                  <a:pt x="14" y="252"/>
                </a:lnTo>
                <a:lnTo>
                  <a:pt x="10" y="248"/>
                </a:lnTo>
                <a:lnTo>
                  <a:pt x="6" y="244"/>
                </a:lnTo>
                <a:lnTo>
                  <a:pt x="4" y="238"/>
                </a:lnTo>
                <a:lnTo>
                  <a:pt x="1" y="232"/>
                </a:lnTo>
                <a:lnTo>
                  <a:pt x="0" y="226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4" y="20"/>
                </a:lnTo>
                <a:lnTo>
                  <a:pt x="6" y="14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6" y="2"/>
                </a:lnTo>
                <a:lnTo>
                  <a:pt x="33" y="0"/>
                </a:lnTo>
                <a:lnTo>
                  <a:pt x="742" y="0"/>
                </a:lnTo>
                <a:lnTo>
                  <a:pt x="742" y="0"/>
                </a:lnTo>
                <a:lnTo>
                  <a:pt x="749" y="2"/>
                </a:lnTo>
                <a:lnTo>
                  <a:pt x="754" y="4"/>
                </a:lnTo>
                <a:lnTo>
                  <a:pt x="760" y="6"/>
                </a:lnTo>
                <a:lnTo>
                  <a:pt x="765" y="10"/>
                </a:lnTo>
                <a:lnTo>
                  <a:pt x="768" y="14"/>
                </a:lnTo>
                <a:lnTo>
                  <a:pt x="771" y="20"/>
                </a:lnTo>
                <a:lnTo>
                  <a:pt x="773" y="26"/>
                </a:lnTo>
                <a:lnTo>
                  <a:pt x="773" y="32"/>
                </a:lnTo>
                <a:lnTo>
                  <a:pt x="773" y="226"/>
                </a:lnTo>
                <a:lnTo>
                  <a:pt x="773" y="226"/>
                </a:lnTo>
                <a:lnTo>
                  <a:pt x="773" y="232"/>
                </a:lnTo>
                <a:lnTo>
                  <a:pt x="771" y="238"/>
                </a:lnTo>
                <a:lnTo>
                  <a:pt x="768" y="244"/>
                </a:lnTo>
                <a:lnTo>
                  <a:pt x="765" y="248"/>
                </a:lnTo>
                <a:lnTo>
                  <a:pt x="760" y="252"/>
                </a:lnTo>
                <a:lnTo>
                  <a:pt x="754" y="255"/>
                </a:lnTo>
                <a:lnTo>
                  <a:pt x="749" y="256"/>
                </a:lnTo>
                <a:lnTo>
                  <a:pt x="742" y="258"/>
                </a:lnTo>
                <a:lnTo>
                  <a:pt x="742" y="258"/>
                </a:lnTo>
                <a:close/>
                <a:moveTo>
                  <a:pt x="64" y="195"/>
                </a:moveTo>
                <a:lnTo>
                  <a:pt x="710" y="195"/>
                </a:lnTo>
                <a:lnTo>
                  <a:pt x="710" y="64"/>
                </a:lnTo>
                <a:lnTo>
                  <a:pt x="64" y="64"/>
                </a:lnTo>
                <a:lnTo>
                  <a:pt x="64" y="1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" name="Rectangle 53"/>
          <p:cNvSpPr>
            <a:spLocks noChangeArrowheads="1"/>
          </p:cNvSpPr>
          <p:nvPr/>
        </p:nvSpPr>
        <p:spPr bwMode="auto">
          <a:xfrm>
            <a:off x="2683953" y="2811220"/>
            <a:ext cx="655557" cy="92822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" name="Freeform 54"/>
          <p:cNvSpPr>
            <a:spLocks noEditPoints="1"/>
          </p:cNvSpPr>
          <p:nvPr/>
        </p:nvSpPr>
        <p:spPr bwMode="auto">
          <a:xfrm>
            <a:off x="2662197" y="2788014"/>
            <a:ext cx="700518" cy="139233"/>
          </a:xfrm>
          <a:custGeom>
            <a:avLst/>
            <a:gdLst>
              <a:gd name="T0" fmla="*/ 935 w 966"/>
              <a:gd name="T1" fmla="*/ 191 h 191"/>
              <a:gd name="T2" fmla="*/ 31 w 966"/>
              <a:gd name="T3" fmla="*/ 191 h 191"/>
              <a:gd name="T4" fmla="*/ 31 w 966"/>
              <a:gd name="T5" fmla="*/ 191 h 191"/>
              <a:gd name="T6" fmla="*/ 24 w 966"/>
              <a:gd name="T7" fmla="*/ 191 h 191"/>
              <a:gd name="T8" fmla="*/ 19 w 966"/>
              <a:gd name="T9" fmla="*/ 189 h 191"/>
              <a:gd name="T10" fmla="*/ 14 w 966"/>
              <a:gd name="T11" fmla="*/ 187 h 191"/>
              <a:gd name="T12" fmla="*/ 9 w 966"/>
              <a:gd name="T13" fmla="*/ 182 h 191"/>
              <a:gd name="T14" fmla="*/ 5 w 966"/>
              <a:gd name="T15" fmla="*/ 177 h 191"/>
              <a:gd name="T16" fmla="*/ 2 w 966"/>
              <a:gd name="T17" fmla="*/ 173 h 191"/>
              <a:gd name="T18" fmla="*/ 0 w 966"/>
              <a:gd name="T19" fmla="*/ 167 h 191"/>
              <a:gd name="T20" fmla="*/ 0 w 966"/>
              <a:gd name="T21" fmla="*/ 160 h 191"/>
              <a:gd name="T22" fmla="*/ 0 w 966"/>
              <a:gd name="T23" fmla="*/ 31 h 191"/>
              <a:gd name="T24" fmla="*/ 0 w 966"/>
              <a:gd name="T25" fmla="*/ 31 h 191"/>
              <a:gd name="T26" fmla="*/ 0 w 966"/>
              <a:gd name="T27" fmla="*/ 24 h 191"/>
              <a:gd name="T28" fmla="*/ 2 w 966"/>
              <a:gd name="T29" fmla="*/ 19 h 191"/>
              <a:gd name="T30" fmla="*/ 5 w 966"/>
              <a:gd name="T31" fmla="*/ 13 h 191"/>
              <a:gd name="T32" fmla="*/ 9 w 966"/>
              <a:gd name="T33" fmla="*/ 8 h 191"/>
              <a:gd name="T34" fmla="*/ 14 w 966"/>
              <a:gd name="T35" fmla="*/ 5 h 191"/>
              <a:gd name="T36" fmla="*/ 19 w 966"/>
              <a:gd name="T37" fmla="*/ 2 h 191"/>
              <a:gd name="T38" fmla="*/ 24 w 966"/>
              <a:gd name="T39" fmla="*/ 0 h 191"/>
              <a:gd name="T40" fmla="*/ 31 w 966"/>
              <a:gd name="T41" fmla="*/ 0 h 191"/>
              <a:gd name="T42" fmla="*/ 935 w 966"/>
              <a:gd name="T43" fmla="*/ 0 h 191"/>
              <a:gd name="T44" fmla="*/ 935 w 966"/>
              <a:gd name="T45" fmla="*/ 0 h 191"/>
              <a:gd name="T46" fmla="*/ 941 w 966"/>
              <a:gd name="T47" fmla="*/ 0 h 191"/>
              <a:gd name="T48" fmla="*/ 948 w 966"/>
              <a:gd name="T49" fmla="*/ 2 h 191"/>
              <a:gd name="T50" fmla="*/ 952 w 966"/>
              <a:gd name="T51" fmla="*/ 5 h 191"/>
              <a:gd name="T52" fmla="*/ 957 w 966"/>
              <a:gd name="T53" fmla="*/ 8 h 191"/>
              <a:gd name="T54" fmla="*/ 960 w 966"/>
              <a:gd name="T55" fmla="*/ 13 h 191"/>
              <a:gd name="T56" fmla="*/ 964 w 966"/>
              <a:gd name="T57" fmla="*/ 19 h 191"/>
              <a:gd name="T58" fmla="*/ 966 w 966"/>
              <a:gd name="T59" fmla="*/ 24 h 191"/>
              <a:gd name="T60" fmla="*/ 966 w 966"/>
              <a:gd name="T61" fmla="*/ 31 h 191"/>
              <a:gd name="T62" fmla="*/ 966 w 966"/>
              <a:gd name="T63" fmla="*/ 160 h 191"/>
              <a:gd name="T64" fmla="*/ 966 w 966"/>
              <a:gd name="T65" fmla="*/ 160 h 191"/>
              <a:gd name="T66" fmla="*/ 966 w 966"/>
              <a:gd name="T67" fmla="*/ 167 h 191"/>
              <a:gd name="T68" fmla="*/ 964 w 966"/>
              <a:gd name="T69" fmla="*/ 173 h 191"/>
              <a:gd name="T70" fmla="*/ 960 w 966"/>
              <a:gd name="T71" fmla="*/ 177 h 191"/>
              <a:gd name="T72" fmla="*/ 957 w 966"/>
              <a:gd name="T73" fmla="*/ 182 h 191"/>
              <a:gd name="T74" fmla="*/ 952 w 966"/>
              <a:gd name="T75" fmla="*/ 187 h 191"/>
              <a:gd name="T76" fmla="*/ 948 w 966"/>
              <a:gd name="T77" fmla="*/ 189 h 191"/>
              <a:gd name="T78" fmla="*/ 941 w 966"/>
              <a:gd name="T79" fmla="*/ 191 h 191"/>
              <a:gd name="T80" fmla="*/ 935 w 966"/>
              <a:gd name="T81" fmla="*/ 191 h 191"/>
              <a:gd name="T82" fmla="*/ 935 w 966"/>
              <a:gd name="T83" fmla="*/ 191 h 191"/>
              <a:gd name="T84" fmla="*/ 63 w 966"/>
              <a:gd name="T85" fmla="*/ 129 h 191"/>
              <a:gd name="T86" fmla="*/ 904 w 966"/>
              <a:gd name="T87" fmla="*/ 129 h 191"/>
              <a:gd name="T88" fmla="*/ 904 w 966"/>
              <a:gd name="T89" fmla="*/ 63 h 191"/>
              <a:gd name="T90" fmla="*/ 63 w 966"/>
              <a:gd name="T91" fmla="*/ 63 h 191"/>
              <a:gd name="T92" fmla="*/ 63 w 966"/>
              <a:gd name="T93" fmla="*/ 12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6" h="191">
                <a:moveTo>
                  <a:pt x="935" y="191"/>
                </a:moveTo>
                <a:lnTo>
                  <a:pt x="31" y="191"/>
                </a:lnTo>
                <a:lnTo>
                  <a:pt x="31" y="191"/>
                </a:lnTo>
                <a:lnTo>
                  <a:pt x="24" y="191"/>
                </a:lnTo>
                <a:lnTo>
                  <a:pt x="19" y="189"/>
                </a:lnTo>
                <a:lnTo>
                  <a:pt x="14" y="187"/>
                </a:lnTo>
                <a:lnTo>
                  <a:pt x="9" y="182"/>
                </a:lnTo>
                <a:lnTo>
                  <a:pt x="5" y="177"/>
                </a:lnTo>
                <a:lnTo>
                  <a:pt x="2" y="173"/>
                </a:lnTo>
                <a:lnTo>
                  <a:pt x="0" y="167"/>
                </a:lnTo>
                <a:lnTo>
                  <a:pt x="0" y="160"/>
                </a:lnTo>
                <a:lnTo>
                  <a:pt x="0" y="31"/>
                </a:lnTo>
                <a:lnTo>
                  <a:pt x="0" y="31"/>
                </a:lnTo>
                <a:lnTo>
                  <a:pt x="0" y="24"/>
                </a:lnTo>
                <a:lnTo>
                  <a:pt x="2" y="19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4" y="0"/>
                </a:lnTo>
                <a:lnTo>
                  <a:pt x="31" y="0"/>
                </a:lnTo>
                <a:lnTo>
                  <a:pt x="935" y="0"/>
                </a:lnTo>
                <a:lnTo>
                  <a:pt x="935" y="0"/>
                </a:lnTo>
                <a:lnTo>
                  <a:pt x="941" y="0"/>
                </a:lnTo>
                <a:lnTo>
                  <a:pt x="948" y="2"/>
                </a:lnTo>
                <a:lnTo>
                  <a:pt x="952" y="5"/>
                </a:lnTo>
                <a:lnTo>
                  <a:pt x="957" y="8"/>
                </a:lnTo>
                <a:lnTo>
                  <a:pt x="960" y="13"/>
                </a:lnTo>
                <a:lnTo>
                  <a:pt x="964" y="19"/>
                </a:lnTo>
                <a:lnTo>
                  <a:pt x="966" y="24"/>
                </a:lnTo>
                <a:lnTo>
                  <a:pt x="966" y="31"/>
                </a:lnTo>
                <a:lnTo>
                  <a:pt x="966" y="160"/>
                </a:lnTo>
                <a:lnTo>
                  <a:pt x="966" y="160"/>
                </a:lnTo>
                <a:lnTo>
                  <a:pt x="966" y="167"/>
                </a:lnTo>
                <a:lnTo>
                  <a:pt x="964" y="173"/>
                </a:lnTo>
                <a:lnTo>
                  <a:pt x="960" y="177"/>
                </a:lnTo>
                <a:lnTo>
                  <a:pt x="957" y="182"/>
                </a:lnTo>
                <a:lnTo>
                  <a:pt x="952" y="187"/>
                </a:lnTo>
                <a:lnTo>
                  <a:pt x="948" y="189"/>
                </a:lnTo>
                <a:lnTo>
                  <a:pt x="941" y="191"/>
                </a:lnTo>
                <a:lnTo>
                  <a:pt x="935" y="191"/>
                </a:lnTo>
                <a:lnTo>
                  <a:pt x="935" y="191"/>
                </a:lnTo>
                <a:close/>
                <a:moveTo>
                  <a:pt x="63" y="129"/>
                </a:moveTo>
                <a:lnTo>
                  <a:pt x="904" y="129"/>
                </a:lnTo>
                <a:lnTo>
                  <a:pt x="904" y="63"/>
                </a:lnTo>
                <a:lnTo>
                  <a:pt x="63" y="63"/>
                </a:lnTo>
                <a:lnTo>
                  <a:pt x="63" y="1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Freeform 55"/>
          <p:cNvSpPr>
            <a:spLocks noEditPoints="1"/>
          </p:cNvSpPr>
          <p:nvPr/>
        </p:nvSpPr>
        <p:spPr bwMode="auto">
          <a:xfrm>
            <a:off x="2575177" y="1472550"/>
            <a:ext cx="1039899" cy="1041349"/>
          </a:xfrm>
          <a:custGeom>
            <a:avLst/>
            <a:gdLst>
              <a:gd name="T0" fmla="*/ 9 w 1435"/>
              <a:gd name="T1" fmla="*/ 1146 h 1435"/>
              <a:gd name="T2" fmla="*/ 1151 w 1435"/>
              <a:gd name="T3" fmla="*/ 4 h 1435"/>
              <a:gd name="T4" fmla="*/ 1169 w 1435"/>
              <a:gd name="T5" fmla="*/ 0 h 1435"/>
              <a:gd name="T6" fmla="*/ 1186 w 1435"/>
              <a:gd name="T7" fmla="*/ 4 h 1435"/>
              <a:gd name="T8" fmla="*/ 1221 w 1435"/>
              <a:gd name="T9" fmla="*/ 40 h 1435"/>
              <a:gd name="T10" fmla="*/ 1297 w 1435"/>
              <a:gd name="T11" fmla="*/ 140 h 1435"/>
              <a:gd name="T12" fmla="*/ 1357 w 1435"/>
              <a:gd name="T13" fmla="*/ 248 h 1435"/>
              <a:gd name="T14" fmla="*/ 1400 w 1435"/>
              <a:gd name="T15" fmla="*/ 361 h 1435"/>
              <a:gd name="T16" fmla="*/ 1427 w 1435"/>
              <a:gd name="T17" fmla="*/ 479 h 1435"/>
              <a:gd name="T18" fmla="*/ 1435 w 1435"/>
              <a:gd name="T19" fmla="*/ 600 h 1435"/>
              <a:gd name="T20" fmla="*/ 1427 w 1435"/>
              <a:gd name="T21" fmla="*/ 719 h 1435"/>
              <a:gd name="T22" fmla="*/ 1400 w 1435"/>
              <a:gd name="T23" fmla="*/ 838 h 1435"/>
              <a:gd name="T24" fmla="*/ 1357 w 1435"/>
              <a:gd name="T25" fmla="*/ 952 h 1435"/>
              <a:gd name="T26" fmla="*/ 1297 w 1435"/>
              <a:gd name="T27" fmla="*/ 1060 h 1435"/>
              <a:gd name="T28" fmla="*/ 1221 w 1435"/>
              <a:gd name="T29" fmla="*/ 1160 h 1435"/>
              <a:gd name="T30" fmla="*/ 1159 w 1435"/>
              <a:gd name="T31" fmla="*/ 1220 h 1435"/>
              <a:gd name="T32" fmla="*/ 1060 w 1435"/>
              <a:gd name="T33" fmla="*/ 1297 h 1435"/>
              <a:gd name="T34" fmla="*/ 953 w 1435"/>
              <a:gd name="T35" fmla="*/ 1358 h 1435"/>
              <a:gd name="T36" fmla="*/ 838 w 1435"/>
              <a:gd name="T37" fmla="*/ 1401 h 1435"/>
              <a:gd name="T38" fmla="*/ 721 w 1435"/>
              <a:gd name="T39" fmla="*/ 1426 h 1435"/>
              <a:gd name="T40" fmla="*/ 602 w 1435"/>
              <a:gd name="T41" fmla="*/ 1435 h 1435"/>
              <a:gd name="T42" fmla="*/ 482 w 1435"/>
              <a:gd name="T43" fmla="*/ 1426 h 1435"/>
              <a:gd name="T44" fmla="*/ 365 w 1435"/>
              <a:gd name="T45" fmla="*/ 1401 h 1435"/>
              <a:gd name="T46" fmla="*/ 250 w 1435"/>
              <a:gd name="T47" fmla="*/ 1359 h 1435"/>
              <a:gd name="T48" fmla="*/ 142 w 1435"/>
              <a:gd name="T49" fmla="*/ 1299 h 1435"/>
              <a:gd name="T50" fmla="*/ 43 w 1435"/>
              <a:gd name="T51" fmla="*/ 1222 h 1435"/>
              <a:gd name="T52" fmla="*/ 9 w 1435"/>
              <a:gd name="T53" fmla="*/ 1191 h 1435"/>
              <a:gd name="T54" fmla="*/ 2 w 1435"/>
              <a:gd name="T55" fmla="*/ 1180 h 1435"/>
              <a:gd name="T56" fmla="*/ 1 w 1435"/>
              <a:gd name="T57" fmla="*/ 1162 h 1435"/>
              <a:gd name="T58" fmla="*/ 9 w 1435"/>
              <a:gd name="T59" fmla="*/ 1146 h 1435"/>
              <a:gd name="T60" fmla="*/ 76 w 1435"/>
              <a:gd name="T61" fmla="*/ 1168 h 1435"/>
              <a:gd name="T62" fmla="*/ 135 w 1435"/>
              <a:gd name="T63" fmla="*/ 1216 h 1435"/>
              <a:gd name="T64" fmla="*/ 229 w 1435"/>
              <a:gd name="T65" fmla="*/ 1278 h 1435"/>
              <a:gd name="T66" fmla="*/ 330 w 1435"/>
              <a:gd name="T67" fmla="*/ 1324 h 1435"/>
              <a:gd name="T68" fmla="*/ 435 w 1435"/>
              <a:gd name="T69" fmla="*/ 1354 h 1435"/>
              <a:gd name="T70" fmla="*/ 542 w 1435"/>
              <a:gd name="T71" fmla="*/ 1370 h 1435"/>
              <a:gd name="T72" fmla="*/ 651 w 1435"/>
              <a:gd name="T73" fmla="*/ 1370 h 1435"/>
              <a:gd name="T74" fmla="*/ 759 w 1435"/>
              <a:gd name="T75" fmla="*/ 1355 h 1435"/>
              <a:gd name="T76" fmla="*/ 864 w 1435"/>
              <a:gd name="T77" fmla="*/ 1326 h 1435"/>
              <a:gd name="T78" fmla="*/ 965 w 1435"/>
              <a:gd name="T79" fmla="*/ 1281 h 1435"/>
              <a:gd name="T80" fmla="*/ 1060 w 1435"/>
              <a:gd name="T81" fmla="*/ 1221 h 1435"/>
              <a:gd name="T82" fmla="*/ 1147 w 1435"/>
              <a:gd name="T83" fmla="*/ 1146 h 1435"/>
              <a:gd name="T84" fmla="*/ 1199 w 1435"/>
              <a:gd name="T85" fmla="*/ 1089 h 1435"/>
              <a:gd name="T86" fmla="*/ 1264 w 1435"/>
              <a:gd name="T87" fmla="*/ 996 h 1435"/>
              <a:gd name="T88" fmla="*/ 1313 w 1435"/>
              <a:gd name="T89" fmla="*/ 898 h 1435"/>
              <a:gd name="T90" fmla="*/ 1348 w 1435"/>
              <a:gd name="T91" fmla="*/ 793 h 1435"/>
              <a:gd name="T92" fmla="*/ 1368 w 1435"/>
              <a:gd name="T93" fmla="*/ 687 h 1435"/>
              <a:gd name="T94" fmla="*/ 1372 w 1435"/>
              <a:gd name="T95" fmla="*/ 578 h 1435"/>
              <a:gd name="T96" fmla="*/ 1362 w 1435"/>
              <a:gd name="T97" fmla="*/ 470 h 1435"/>
              <a:gd name="T98" fmla="*/ 1335 w 1435"/>
              <a:gd name="T99" fmla="*/ 364 h 1435"/>
              <a:gd name="T100" fmla="*/ 1295 w 1435"/>
              <a:gd name="T101" fmla="*/ 262 h 1435"/>
              <a:gd name="T102" fmla="*/ 1239 w 1435"/>
              <a:gd name="T103" fmla="*/ 165 h 1435"/>
              <a:gd name="T104" fmla="*/ 1169 w 1435"/>
              <a:gd name="T105" fmla="*/ 76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35" h="1435">
                <a:moveTo>
                  <a:pt x="9" y="1146"/>
                </a:moveTo>
                <a:lnTo>
                  <a:pt x="9" y="1146"/>
                </a:lnTo>
                <a:lnTo>
                  <a:pt x="9" y="1146"/>
                </a:lnTo>
                <a:lnTo>
                  <a:pt x="1147" y="9"/>
                </a:lnTo>
                <a:lnTo>
                  <a:pt x="1147" y="9"/>
                </a:lnTo>
                <a:lnTo>
                  <a:pt x="1151" y="4"/>
                </a:lnTo>
                <a:lnTo>
                  <a:pt x="1157" y="2"/>
                </a:lnTo>
                <a:lnTo>
                  <a:pt x="1163" y="0"/>
                </a:lnTo>
                <a:lnTo>
                  <a:pt x="1169" y="0"/>
                </a:lnTo>
                <a:lnTo>
                  <a:pt x="1174" y="0"/>
                </a:lnTo>
                <a:lnTo>
                  <a:pt x="1180" y="2"/>
                </a:lnTo>
                <a:lnTo>
                  <a:pt x="1186" y="4"/>
                </a:lnTo>
                <a:lnTo>
                  <a:pt x="1191" y="9"/>
                </a:lnTo>
                <a:lnTo>
                  <a:pt x="1191" y="9"/>
                </a:lnTo>
                <a:lnTo>
                  <a:pt x="1221" y="40"/>
                </a:lnTo>
                <a:lnTo>
                  <a:pt x="1248" y="72"/>
                </a:lnTo>
                <a:lnTo>
                  <a:pt x="1274" y="105"/>
                </a:lnTo>
                <a:lnTo>
                  <a:pt x="1297" y="140"/>
                </a:lnTo>
                <a:lnTo>
                  <a:pt x="1319" y="175"/>
                </a:lnTo>
                <a:lnTo>
                  <a:pt x="1340" y="211"/>
                </a:lnTo>
                <a:lnTo>
                  <a:pt x="1357" y="248"/>
                </a:lnTo>
                <a:lnTo>
                  <a:pt x="1374" y="285"/>
                </a:lnTo>
                <a:lnTo>
                  <a:pt x="1389" y="323"/>
                </a:lnTo>
                <a:lnTo>
                  <a:pt x="1400" y="361"/>
                </a:lnTo>
                <a:lnTo>
                  <a:pt x="1412" y="401"/>
                </a:lnTo>
                <a:lnTo>
                  <a:pt x="1420" y="440"/>
                </a:lnTo>
                <a:lnTo>
                  <a:pt x="1427" y="479"/>
                </a:lnTo>
                <a:lnTo>
                  <a:pt x="1432" y="520"/>
                </a:lnTo>
                <a:lnTo>
                  <a:pt x="1434" y="559"/>
                </a:lnTo>
                <a:lnTo>
                  <a:pt x="1435" y="600"/>
                </a:lnTo>
                <a:lnTo>
                  <a:pt x="1434" y="639"/>
                </a:lnTo>
                <a:lnTo>
                  <a:pt x="1432" y="680"/>
                </a:lnTo>
                <a:lnTo>
                  <a:pt x="1427" y="719"/>
                </a:lnTo>
                <a:lnTo>
                  <a:pt x="1420" y="760"/>
                </a:lnTo>
                <a:lnTo>
                  <a:pt x="1412" y="798"/>
                </a:lnTo>
                <a:lnTo>
                  <a:pt x="1400" y="838"/>
                </a:lnTo>
                <a:lnTo>
                  <a:pt x="1389" y="876"/>
                </a:lnTo>
                <a:lnTo>
                  <a:pt x="1374" y="914"/>
                </a:lnTo>
                <a:lnTo>
                  <a:pt x="1357" y="952"/>
                </a:lnTo>
                <a:lnTo>
                  <a:pt x="1340" y="988"/>
                </a:lnTo>
                <a:lnTo>
                  <a:pt x="1319" y="1024"/>
                </a:lnTo>
                <a:lnTo>
                  <a:pt x="1297" y="1060"/>
                </a:lnTo>
                <a:lnTo>
                  <a:pt x="1274" y="1094"/>
                </a:lnTo>
                <a:lnTo>
                  <a:pt x="1248" y="1127"/>
                </a:lnTo>
                <a:lnTo>
                  <a:pt x="1221" y="1160"/>
                </a:lnTo>
                <a:lnTo>
                  <a:pt x="1191" y="1191"/>
                </a:lnTo>
                <a:lnTo>
                  <a:pt x="1191" y="1191"/>
                </a:lnTo>
                <a:lnTo>
                  <a:pt x="1159" y="1220"/>
                </a:lnTo>
                <a:lnTo>
                  <a:pt x="1128" y="1248"/>
                </a:lnTo>
                <a:lnTo>
                  <a:pt x="1094" y="1273"/>
                </a:lnTo>
                <a:lnTo>
                  <a:pt x="1060" y="1297"/>
                </a:lnTo>
                <a:lnTo>
                  <a:pt x="1025" y="1319"/>
                </a:lnTo>
                <a:lnTo>
                  <a:pt x="989" y="1339"/>
                </a:lnTo>
                <a:lnTo>
                  <a:pt x="953" y="1358"/>
                </a:lnTo>
                <a:lnTo>
                  <a:pt x="915" y="1374"/>
                </a:lnTo>
                <a:lnTo>
                  <a:pt x="878" y="1388"/>
                </a:lnTo>
                <a:lnTo>
                  <a:pt x="838" y="1401"/>
                </a:lnTo>
                <a:lnTo>
                  <a:pt x="800" y="1411"/>
                </a:lnTo>
                <a:lnTo>
                  <a:pt x="761" y="1419"/>
                </a:lnTo>
                <a:lnTo>
                  <a:pt x="721" y="1426"/>
                </a:lnTo>
                <a:lnTo>
                  <a:pt x="682" y="1431"/>
                </a:lnTo>
                <a:lnTo>
                  <a:pt x="642" y="1434"/>
                </a:lnTo>
                <a:lnTo>
                  <a:pt x="602" y="1435"/>
                </a:lnTo>
                <a:lnTo>
                  <a:pt x="562" y="1434"/>
                </a:lnTo>
                <a:lnTo>
                  <a:pt x="522" y="1431"/>
                </a:lnTo>
                <a:lnTo>
                  <a:pt x="482" y="1426"/>
                </a:lnTo>
                <a:lnTo>
                  <a:pt x="442" y="1420"/>
                </a:lnTo>
                <a:lnTo>
                  <a:pt x="403" y="1411"/>
                </a:lnTo>
                <a:lnTo>
                  <a:pt x="365" y="1401"/>
                </a:lnTo>
                <a:lnTo>
                  <a:pt x="325" y="1389"/>
                </a:lnTo>
                <a:lnTo>
                  <a:pt x="288" y="1375"/>
                </a:lnTo>
                <a:lnTo>
                  <a:pt x="250" y="1359"/>
                </a:lnTo>
                <a:lnTo>
                  <a:pt x="214" y="1340"/>
                </a:lnTo>
                <a:lnTo>
                  <a:pt x="178" y="1321"/>
                </a:lnTo>
                <a:lnTo>
                  <a:pt x="142" y="1299"/>
                </a:lnTo>
                <a:lnTo>
                  <a:pt x="109" y="1275"/>
                </a:lnTo>
                <a:lnTo>
                  <a:pt x="75" y="1250"/>
                </a:lnTo>
                <a:lnTo>
                  <a:pt x="43" y="1222"/>
                </a:lnTo>
                <a:lnTo>
                  <a:pt x="11" y="1193"/>
                </a:lnTo>
                <a:lnTo>
                  <a:pt x="11" y="1193"/>
                </a:lnTo>
                <a:lnTo>
                  <a:pt x="9" y="1191"/>
                </a:lnTo>
                <a:lnTo>
                  <a:pt x="9" y="1191"/>
                </a:lnTo>
                <a:lnTo>
                  <a:pt x="6" y="1186"/>
                </a:lnTo>
                <a:lnTo>
                  <a:pt x="2" y="1180"/>
                </a:lnTo>
                <a:lnTo>
                  <a:pt x="1" y="1175"/>
                </a:lnTo>
                <a:lnTo>
                  <a:pt x="0" y="1169"/>
                </a:lnTo>
                <a:lnTo>
                  <a:pt x="1" y="1162"/>
                </a:lnTo>
                <a:lnTo>
                  <a:pt x="2" y="1156"/>
                </a:lnTo>
                <a:lnTo>
                  <a:pt x="6" y="1151"/>
                </a:lnTo>
                <a:lnTo>
                  <a:pt x="9" y="1146"/>
                </a:lnTo>
                <a:lnTo>
                  <a:pt x="9" y="1146"/>
                </a:lnTo>
                <a:close/>
                <a:moveTo>
                  <a:pt x="1169" y="76"/>
                </a:moveTo>
                <a:lnTo>
                  <a:pt x="76" y="1168"/>
                </a:lnTo>
                <a:lnTo>
                  <a:pt x="76" y="1168"/>
                </a:lnTo>
                <a:lnTo>
                  <a:pt x="105" y="1193"/>
                </a:lnTo>
                <a:lnTo>
                  <a:pt x="135" y="1216"/>
                </a:lnTo>
                <a:lnTo>
                  <a:pt x="165" y="1238"/>
                </a:lnTo>
                <a:lnTo>
                  <a:pt x="197" y="1259"/>
                </a:lnTo>
                <a:lnTo>
                  <a:pt x="229" y="1278"/>
                </a:lnTo>
                <a:lnTo>
                  <a:pt x="263" y="1295"/>
                </a:lnTo>
                <a:lnTo>
                  <a:pt x="296" y="1310"/>
                </a:lnTo>
                <a:lnTo>
                  <a:pt x="330" y="1324"/>
                </a:lnTo>
                <a:lnTo>
                  <a:pt x="365" y="1336"/>
                </a:lnTo>
                <a:lnTo>
                  <a:pt x="399" y="1346"/>
                </a:lnTo>
                <a:lnTo>
                  <a:pt x="435" y="1354"/>
                </a:lnTo>
                <a:lnTo>
                  <a:pt x="470" y="1361"/>
                </a:lnTo>
                <a:lnTo>
                  <a:pt x="506" y="1367"/>
                </a:lnTo>
                <a:lnTo>
                  <a:pt x="542" y="1370"/>
                </a:lnTo>
                <a:lnTo>
                  <a:pt x="579" y="1372"/>
                </a:lnTo>
                <a:lnTo>
                  <a:pt x="615" y="1372"/>
                </a:lnTo>
                <a:lnTo>
                  <a:pt x="651" y="1370"/>
                </a:lnTo>
                <a:lnTo>
                  <a:pt x="687" y="1367"/>
                </a:lnTo>
                <a:lnTo>
                  <a:pt x="723" y="1362"/>
                </a:lnTo>
                <a:lnTo>
                  <a:pt x="759" y="1355"/>
                </a:lnTo>
                <a:lnTo>
                  <a:pt x="794" y="1347"/>
                </a:lnTo>
                <a:lnTo>
                  <a:pt x="829" y="1338"/>
                </a:lnTo>
                <a:lnTo>
                  <a:pt x="864" y="1326"/>
                </a:lnTo>
                <a:lnTo>
                  <a:pt x="898" y="1313"/>
                </a:lnTo>
                <a:lnTo>
                  <a:pt x="931" y="1297"/>
                </a:lnTo>
                <a:lnTo>
                  <a:pt x="965" y="1281"/>
                </a:lnTo>
                <a:lnTo>
                  <a:pt x="997" y="1263"/>
                </a:lnTo>
                <a:lnTo>
                  <a:pt x="1028" y="1243"/>
                </a:lnTo>
                <a:lnTo>
                  <a:pt x="1060" y="1221"/>
                </a:lnTo>
                <a:lnTo>
                  <a:pt x="1090" y="1198"/>
                </a:lnTo>
                <a:lnTo>
                  <a:pt x="1119" y="1172"/>
                </a:lnTo>
                <a:lnTo>
                  <a:pt x="1147" y="1146"/>
                </a:lnTo>
                <a:lnTo>
                  <a:pt x="1147" y="1146"/>
                </a:lnTo>
                <a:lnTo>
                  <a:pt x="1173" y="1118"/>
                </a:lnTo>
                <a:lnTo>
                  <a:pt x="1199" y="1089"/>
                </a:lnTo>
                <a:lnTo>
                  <a:pt x="1222" y="1059"/>
                </a:lnTo>
                <a:lnTo>
                  <a:pt x="1243" y="1029"/>
                </a:lnTo>
                <a:lnTo>
                  <a:pt x="1264" y="996"/>
                </a:lnTo>
                <a:lnTo>
                  <a:pt x="1281" y="964"/>
                </a:lnTo>
                <a:lnTo>
                  <a:pt x="1298" y="931"/>
                </a:lnTo>
                <a:lnTo>
                  <a:pt x="1313" y="898"/>
                </a:lnTo>
                <a:lnTo>
                  <a:pt x="1326" y="863"/>
                </a:lnTo>
                <a:lnTo>
                  <a:pt x="1338" y="828"/>
                </a:lnTo>
                <a:lnTo>
                  <a:pt x="1348" y="793"/>
                </a:lnTo>
                <a:lnTo>
                  <a:pt x="1356" y="758"/>
                </a:lnTo>
                <a:lnTo>
                  <a:pt x="1363" y="723"/>
                </a:lnTo>
                <a:lnTo>
                  <a:pt x="1368" y="687"/>
                </a:lnTo>
                <a:lnTo>
                  <a:pt x="1371" y="651"/>
                </a:lnTo>
                <a:lnTo>
                  <a:pt x="1372" y="614"/>
                </a:lnTo>
                <a:lnTo>
                  <a:pt x="1372" y="578"/>
                </a:lnTo>
                <a:lnTo>
                  <a:pt x="1370" y="542"/>
                </a:lnTo>
                <a:lnTo>
                  <a:pt x="1367" y="506"/>
                </a:lnTo>
                <a:lnTo>
                  <a:pt x="1362" y="470"/>
                </a:lnTo>
                <a:lnTo>
                  <a:pt x="1355" y="434"/>
                </a:lnTo>
                <a:lnTo>
                  <a:pt x="1346" y="398"/>
                </a:lnTo>
                <a:lnTo>
                  <a:pt x="1335" y="364"/>
                </a:lnTo>
                <a:lnTo>
                  <a:pt x="1324" y="329"/>
                </a:lnTo>
                <a:lnTo>
                  <a:pt x="1310" y="295"/>
                </a:lnTo>
                <a:lnTo>
                  <a:pt x="1295" y="262"/>
                </a:lnTo>
                <a:lnTo>
                  <a:pt x="1279" y="229"/>
                </a:lnTo>
                <a:lnTo>
                  <a:pt x="1259" y="197"/>
                </a:lnTo>
                <a:lnTo>
                  <a:pt x="1239" y="165"/>
                </a:lnTo>
                <a:lnTo>
                  <a:pt x="1217" y="134"/>
                </a:lnTo>
                <a:lnTo>
                  <a:pt x="1194" y="104"/>
                </a:lnTo>
                <a:lnTo>
                  <a:pt x="1169" y="76"/>
                </a:lnTo>
                <a:lnTo>
                  <a:pt x="1169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5" name="Freeform 56"/>
          <p:cNvSpPr>
            <a:spLocks noEditPoints="1"/>
          </p:cNvSpPr>
          <p:nvPr/>
        </p:nvSpPr>
        <p:spPr bwMode="auto">
          <a:xfrm>
            <a:off x="5071223" y="1366675"/>
            <a:ext cx="1115317" cy="670060"/>
          </a:xfrm>
          <a:custGeom>
            <a:avLst/>
            <a:gdLst>
              <a:gd name="T0" fmla="*/ 737 w 1539"/>
              <a:gd name="T1" fmla="*/ 1 h 922"/>
              <a:gd name="T2" fmla="*/ 642 w 1539"/>
              <a:gd name="T3" fmla="*/ 13 h 922"/>
              <a:gd name="T4" fmla="*/ 552 w 1539"/>
              <a:gd name="T5" fmla="*/ 38 h 922"/>
              <a:gd name="T6" fmla="*/ 467 w 1539"/>
              <a:gd name="T7" fmla="*/ 76 h 922"/>
              <a:gd name="T8" fmla="*/ 390 w 1539"/>
              <a:gd name="T9" fmla="*/ 126 h 922"/>
              <a:gd name="T10" fmla="*/ 321 w 1539"/>
              <a:gd name="T11" fmla="*/ 186 h 922"/>
              <a:gd name="T12" fmla="*/ 261 w 1539"/>
              <a:gd name="T13" fmla="*/ 255 h 922"/>
              <a:gd name="T14" fmla="*/ 211 w 1539"/>
              <a:gd name="T15" fmla="*/ 332 h 922"/>
              <a:gd name="T16" fmla="*/ 173 w 1539"/>
              <a:gd name="T17" fmla="*/ 417 h 922"/>
              <a:gd name="T18" fmla="*/ 147 w 1539"/>
              <a:gd name="T19" fmla="*/ 507 h 922"/>
              <a:gd name="T20" fmla="*/ 136 w 1539"/>
              <a:gd name="T21" fmla="*/ 602 h 922"/>
              <a:gd name="T22" fmla="*/ 135 w 1539"/>
              <a:gd name="T23" fmla="*/ 641 h 922"/>
              <a:gd name="T24" fmla="*/ 1539 w 1539"/>
              <a:gd name="T25" fmla="*/ 922 h 922"/>
              <a:gd name="T26" fmla="*/ 1404 w 1539"/>
              <a:gd name="T27" fmla="*/ 641 h 922"/>
              <a:gd name="T28" fmla="*/ 1403 w 1539"/>
              <a:gd name="T29" fmla="*/ 602 h 922"/>
              <a:gd name="T30" fmla="*/ 1392 w 1539"/>
              <a:gd name="T31" fmla="*/ 507 h 922"/>
              <a:gd name="T32" fmla="*/ 1366 w 1539"/>
              <a:gd name="T33" fmla="*/ 417 h 922"/>
              <a:gd name="T34" fmla="*/ 1328 w 1539"/>
              <a:gd name="T35" fmla="*/ 332 h 922"/>
              <a:gd name="T36" fmla="*/ 1278 w 1539"/>
              <a:gd name="T37" fmla="*/ 255 h 922"/>
              <a:gd name="T38" fmla="*/ 1218 w 1539"/>
              <a:gd name="T39" fmla="*/ 186 h 922"/>
              <a:gd name="T40" fmla="*/ 1149 w 1539"/>
              <a:gd name="T41" fmla="*/ 126 h 922"/>
              <a:gd name="T42" fmla="*/ 1072 w 1539"/>
              <a:gd name="T43" fmla="*/ 76 h 922"/>
              <a:gd name="T44" fmla="*/ 987 w 1539"/>
              <a:gd name="T45" fmla="*/ 38 h 922"/>
              <a:gd name="T46" fmla="*/ 897 w 1539"/>
              <a:gd name="T47" fmla="*/ 13 h 922"/>
              <a:gd name="T48" fmla="*/ 802 w 1539"/>
              <a:gd name="T49" fmla="*/ 1 h 922"/>
              <a:gd name="T50" fmla="*/ 417 w 1539"/>
              <a:gd name="T51" fmla="*/ 641 h 922"/>
              <a:gd name="T52" fmla="*/ 417 w 1539"/>
              <a:gd name="T53" fmla="*/ 635 h 922"/>
              <a:gd name="T54" fmla="*/ 421 w 1539"/>
              <a:gd name="T55" fmla="*/ 581 h 922"/>
              <a:gd name="T56" fmla="*/ 432 w 1539"/>
              <a:gd name="T57" fmla="*/ 530 h 922"/>
              <a:gd name="T58" fmla="*/ 452 w 1539"/>
              <a:gd name="T59" fmla="*/ 482 h 922"/>
              <a:gd name="T60" fmla="*/ 478 w 1539"/>
              <a:gd name="T61" fmla="*/ 438 h 922"/>
              <a:gd name="T62" fmla="*/ 509 w 1539"/>
              <a:gd name="T63" fmla="*/ 397 h 922"/>
              <a:gd name="T64" fmla="*/ 546 w 1539"/>
              <a:gd name="T65" fmla="*/ 362 h 922"/>
              <a:gd name="T66" fmla="*/ 586 w 1539"/>
              <a:gd name="T67" fmla="*/ 334 h 922"/>
              <a:gd name="T68" fmla="*/ 633 w 1539"/>
              <a:gd name="T69" fmla="*/ 310 h 922"/>
              <a:gd name="T70" fmla="*/ 681 w 1539"/>
              <a:gd name="T71" fmla="*/ 293 h 922"/>
              <a:gd name="T72" fmla="*/ 734 w 1539"/>
              <a:gd name="T73" fmla="*/ 284 h 922"/>
              <a:gd name="T74" fmla="*/ 770 w 1539"/>
              <a:gd name="T75" fmla="*/ 283 h 922"/>
              <a:gd name="T76" fmla="*/ 823 w 1539"/>
              <a:gd name="T77" fmla="*/ 286 h 922"/>
              <a:gd name="T78" fmla="*/ 874 w 1539"/>
              <a:gd name="T79" fmla="*/ 298 h 922"/>
              <a:gd name="T80" fmla="*/ 922 w 1539"/>
              <a:gd name="T81" fmla="*/ 317 h 922"/>
              <a:gd name="T82" fmla="*/ 966 w 1539"/>
              <a:gd name="T83" fmla="*/ 343 h 922"/>
              <a:gd name="T84" fmla="*/ 1007 w 1539"/>
              <a:gd name="T85" fmla="*/ 374 h 922"/>
              <a:gd name="T86" fmla="*/ 1042 w 1539"/>
              <a:gd name="T87" fmla="*/ 411 h 922"/>
              <a:gd name="T88" fmla="*/ 1071 w 1539"/>
              <a:gd name="T89" fmla="*/ 452 h 922"/>
              <a:gd name="T90" fmla="*/ 1094 w 1539"/>
              <a:gd name="T91" fmla="*/ 498 h 922"/>
              <a:gd name="T92" fmla="*/ 1111 w 1539"/>
              <a:gd name="T93" fmla="*/ 547 h 922"/>
              <a:gd name="T94" fmla="*/ 1120 w 1539"/>
              <a:gd name="T95" fmla="*/ 599 h 922"/>
              <a:gd name="T96" fmla="*/ 1122 w 1539"/>
              <a:gd name="T97" fmla="*/ 635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9" h="922">
                <a:moveTo>
                  <a:pt x="770" y="0"/>
                </a:moveTo>
                <a:lnTo>
                  <a:pt x="770" y="0"/>
                </a:lnTo>
                <a:lnTo>
                  <a:pt x="737" y="1"/>
                </a:lnTo>
                <a:lnTo>
                  <a:pt x="705" y="3"/>
                </a:lnTo>
                <a:lnTo>
                  <a:pt x="673" y="7"/>
                </a:lnTo>
                <a:lnTo>
                  <a:pt x="642" y="13"/>
                </a:lnTo>
                <a:lnTo>
                  <a:pt x="611" y="20"/>
                </a:lnTo>
                <a:lnTo>
                  <a:pt x="581" y="29"/>
                </a:lnTo>
                <a:lnTo>
                  <a:pt x="552" y="38"/>
                </a:lnTo>
                <a:lnTo>
                  <a:pt x="523" y="50"/>
                </a:lnTo>
                <a:lnTo>
                  <a:pt x="495" y="62"/>
                </a:lnTo>
                <a:lnTo>
                  <a:pt x="467" y="76"/>
                </a:lnTo>
                <a:lnTo>
                  <a:pt x="441" y="91"/>
                </a:lnTo>
                <a:lnTo>
                  <a:pt x="415" y="109"/>
                </a:lnTo>
                <a:lnTo>
                  <a:pt x="390" y="126"/>
                </a:lnTo>
                <a:lnTo>
                  <a:pt x="366" y="145"/>
                </a:lnTo>
                <a:lnTo>
                  <a:pt x="343" y="165"/>
                </a:lnTo>
                <a:lnTo>
                  <a:pt x="321" y="186"/>
                </a:lnTo>
                <a:lnTo>
                  <a:pt x="300" y="208"/>
                </a:lnTo>
                <a:lnTo>
                  <a:pt x="280" y="232"/>
                </a:lnTo>
                <a:lnTo>
                  <a:pt x="261" y="255"/>
                </a:lnTo>
                <a:lnTo>
                  <a:pt x="244" y="280"/>
                </a:lnTo>
                <a:lnTo>
                  <a:pt x="227" y="306"/>
                </a:lnTo>
                <a:lnTo>
                  <a:pt x="211" y="332"/>
                </a:lnTo>
                <a:lnTo>
                  <a:pt x="197" y="360"/>
                </a:lnTo>
                <a:lnTo>
                  <a:pt x="185" y="388"/>
                </a:lnTo>
                <a:lnTo>
                  <a:pt x="173" y="417"/>
                </a:lnTo>
                <a:lnTo>
                  <a:pt x="164" y="446"/>
                </a:lnTo>
                <a:lnTo>
                  <a:pt x="154" y="476"/>
                </a:lnTo>
                <a:lnTo>
                  <a:pt x="147" y="507"/>
                </a:lnTo>
                <a:lnTo>
                  <a:pt x="142" y="539"/>
                </a:lnTo>
                <a:lnTo>
                  <a:pt x="138" y="570"/>
                </a:lnTo>
                <a:lnTo>
                  <a:pt x="136" y="602"/>
                </a:lnTo>
                <a:lnTo>
                  <a:pt x="135" y="635"/>
                </a:lnTo>
                <a:lnTo>
                  <a:pt x="135" y="635"/>
                </a:lnTo>
                <a:lnTo>
                  <a:pt x="135" y="641"/>
                </a:lnTo>
                <a:lnTo>
                  <a:pt x="0" y="641"/>
                </a:lnTo>
                <a:lnTo>
                  <a:pt x="0" y="922"/>
                </a:lnTo>
                <a:lnTo>
                  <a:pt x="1539" y="922"/>
                </a:lnTo>
                <a:lnTo>
                  <a:pt x="1539" y="641"/>
                </a:lnTo>
                <a:lnTo>
                  <a:pt x="1404" y="641"/>
                </a:lnTo>
                <a:lnTo>
                  <a:pt x="1404" y="641"/>
                </a:lnTo>
                <a:lnTo>
                  <a:pt x="1404" y="635"/>
                </a:lnTo>
                <a:lnTo>
                  <a:pt x="1404" y="635"/>
                </a:lnTo>
                <a:lnTo>
                  <a:pt x="1403" y="602"/>
                </a:lnTo>
                <a:lnTo>
                  <a:pt x="1401" y="570"/>
                </a:lnTo>
                <a:lnTo>
                  <a:pt x="1397" y="539"/>
                </a:lnTo>
                <a:lnTo>
                  <a:pt x="1392" y="507"/>
                </a:lnTo>
                <a:lnTo>
                  <a:pt x="1385" y="476"/>
                </a:lnTo>
                <a:lnTo>
                  <a:pt x="1375" y="446"/>
                </a:lnTo>
                <a:lnTo>
                  <a:pt x="1366" y="417"/>
                </a:lnTo>
                <a:lnTo>
                  <a:pt x="1354" y="388"/>
                </a:lnTo>
                <a:lnTo>
                  <a:pt x="1342" y="360"/>
                </a:lnTo>
                <a:lnTo>
                  <a:pt x="1328" y="332"/>
                </a:lnTo>
                <a:lnTo>
                  <a:pt x="1312" y="306"/>
                </a:lnTo>
                <a:lnTo>
                  <a:pt x="1295" y="280"/>
                </a:lnTo>
                <a:lnTo>
                  <a:pt x="1278" y="255"/>
                </a:lnTo>
                <a:lnTo>
                  <a:pt x="1259" y="232"/>
                </a:lnTo>
                <a:lnTo>
                  <a:pt x="1239" y="208"/>
                </a:lnTo>
                <a:lnTo>
                  <a:pt x="1218" y="186"/>
                </a:lnTo>
                <a:lnTo>
                  <a:pt x="1196" y="165"/>
                </a:lnTo>
                <a:lnTo>
                  <a:pt x="1173" y="145"/>
                </a:lnTo>
                <a:lnTo>
                  <a:pt x="1149" y="126"/>
                </a:lnTo>
                <a:lnTo>
                  <a:pt x="1124" y="109"/>
                </a:lnTo>
                <a:lnTo>
                  <a:pt x="1098" y="91"/>
                </a:lnTo>
                <a:lnTo>
                  <a:pt x="1072" y="76"/>
                </a:lnTo>
                <a:lnTo>
                  <a:pt x="1044" y="62"/>
                </a:lnTo>
                <a:lnTo>
                  <a:pt x="1016" y="50"/>
                </a:lnTo>
                <a:lnTo>
                  <a:pt x="987" y="38"/>
                </a:lnTo>
                <a:lnTo>
                  <a:pt x="958" y="29"/>
                </a:lnTo>
                <a:lnTo>
                  <a:pt x="928" y="20"/>
                </a:lnTo>
                <a:lnTo>
                  <a:pt x="897" y="13"/>
                </a:lnTo>
                <a:lnTo>
                  <a:pt x="866" y="7"/>
                </a:lnTo>
                <a:lnTo>
                  <a:pt x="834" y="3"/>
                </a:lnTo>
                <a:lnTo>
                  <a:pt x="802" y="1"/>
                </a:lnTo>
                <a:lnTo>
                  <a:pt x="770" y="0"/>
                </a:lnTo>
                <a:lnTo>
                  <a:pt x="770" y="0"/>
                </a:lnTo>
                <a:close/>
                <a:moveTo>
                  <a:pt x="417" y="641"/>
                </a:moveTo>
                <a:lnTo>
                  <a:pt x="417" y="641"/>
                </a:lnTo>
                <a:lnTo>
                  <a:pt x="417" y="635"/>
                </a:lnTo>
                <a:lnTo>
                  <a:pt x="417" y="635"/>
                </a:lnTo>
                <a:lnTo>
                  <a:pt x="417" y="616"/>
                </a:lnTo>
                <a:lnTo>
                  <a:pt x="419" y="599"/>
                </a:lnTo>
                <a:lnTo>
                  <a:pt x="421" y="581"/>
                </a:lnTo>
                <a:lnTo>
                  <a:pt x="424" y="564"/>
                </a:lnTo>
                <a:lnTo>
                  <a:pt x="428" y="547"/>
                </a:lnTo>
                <a:lnTo>
                  <a:pt x="432" y="530"/>
                </a:lnTo>
                <a:lnTo>
                  <a:pt x="438" y="513"/>
                </a:lnTo>
                <a:lnTo>
                  <a:pt x="445" y="498"/>
                </a:lnTo>
                <a:lnTo>
                  <a:pt x="452" y="482"/>
                </a:lnTo>
                <a:lnTo>
                  <a:pt x="459" y="467"/>
                </a:lnTo>
                <a:lnTo>
                  <a:pt x="468" y="452"/>
                </a:lnTo>
                <a:lnTo>
                  <a:pt x="478" y="438"/>
                </a:lnTo>
                <a:lnTo>
                  <a:pt x="487" y="424"/>
                </a:lnTo>
                <a:lnTo>
                  <a:pt x="497" y="411"/>
                </a:lnTo>
                <a:lnTo>
                  <a:pt x="509" y="397"/>
                </a:lnTo>
                <a:lnTo>
                  <a:pt x="520" y="386"/>
                </a:lnTo>
                <a:lnTo>
                  <a:pt x="532" y="374"/>
                </a:lnTo>
                <a:lnTo>
                  <a:pt x="546" y="362"/>
                </a:lnTo>
                <a:lnTo>
                  <a:pt x="559" y="352"/>
                </a:lnTo>
                <a:lnTo>
                  <a:pt x="573" y="343"/>
                </a:lnTo>
                <a:lnTo>
                  <a:pt x="586" y="334"/>
                </a:lnTo>
                <a:lnTo>
                  <a:pt x="602" y="324"/>
                </a:lnTo>
                <a:lnTo>
                  <a:pt x="617" y="317"/>
                </a:lnTo>
                <a:lnTo>
                  <a:pt x="633" y="310"/>
                </a:lnTo>
                <a:lnTo>
                  <a:pt x="648" y="303"/>
                </a:lnTo>
                <a:lnTo>
                  <a:pt x="665" y="298"/>
                </a:lnTo>
                <a:lnTo>
                  <a:pt x="681" y="293"/>
                </a:lnTo>
                <a:lnTo>
                  <a:pt x="699" y="289"/>
                </a:lnTo>
                <a:lnTo>
                  <a:pt x="716" y="286"/>
                </a:lnTo>
                <a:lnTo>
                  <a:pt x="734" y="284"/>
                </a:lnTo>
                <a:lnTo>
                  <a:pt x="751" y="283"/>
                </a:lnTo>
                <a:lnTo>
                  <a:pt x="770" y="283"/>
                </a:lnTo>
                <a:lnTo>
                  <a:pt x="770" y="283"/>
                </a:lnTo>
                <a:lnTo>
                  <a:pt x="788" y="283"/>
                </a:lnTo>
                <a:lnTo>
                  <a:pt x="805" y="284"/>
                </a:lnTo>
                <a:lnTo>
                  <a:pt x="823" y="286"/>
                </a:lnTo>
                <a:lnTo>
                  <a:pt x="840" y="289"/>
                </a:lnTo>
                <a:lnTo>
                  <a:pt x="858" y="293"/>
                </a:lnTo>
                <a:lnTo>
                  <a:pt x="874" y="298"/>
                </a:lnTo>
                <a:lnTo>
                  <a:pt x="891" y="303"/>
                </a:lnTo>
                <a:lnTo>
                  <a:pt x="906" y="310"/>
                </a:lnTo>
                <a:lnTo>
                  <a:pt x="922" y="317"/>
                </a:lnTo>
                <a:lnTo>
                  <a:pt x="937" y="324"/>
                </a:lnTo>
                <a:lnTo>
                  <a:pt x="953" y="334"/>
                </a:lnTo>
                <a:lnTo>
                  <a:pt x="966" y="343"/>
                </a:lnTo>
                <a:lnTo>
                  <a:pt x="980" y="352"/>
                </a:lnTo>
                <a:lnTo>
                  <a:pt x="993" y="362"/>
                </a:lnTo>
                <a:lnTo>
                  <a:pt x="1007" y="374"/>
                </a:lnTo>
                <a:lnTo>
                  <a:pt x="1019" y="386"/>
                </a:lnTo>
                <a:lnTo>
                  <a:pt x="1030" y="397"/>
                </a:lnTo>
                <a:lnTo>
                  <a:pt x="1042" y="411"/>
                </a:lnTo>
                <a:lnTo>
                  <a:pt x="1052" y="424"/>
                </a:lnTo>
                <a:lnTo>
                  <a:pt x="1061" y="438"/>
                </a:lnTo>
                <a:lnTo>
                  <a:pt x="1071" y="452"/>
                </a:lnTo>
                <a:lnTo>
                  <a:pt x="1080" y="467"/>
                </a:lnTo>
                <a:lnTo>
                  <a:pt x="1087" y="482"/>
                </a:lnTo>
                <a:lnTo>
                  <a:pt x="1094" y="498"/>
                </a:lnTo>
                <a:lnTo>
                  <a:pt x="1101" y="513"/>
                </a:lnTo>
                <a:lnTo>
                  <a:pt x="1107" y="530"/>
                </a:lnTo>
                <a:lnTo>
                  <a:pt x="1111" y="547"/>
                </a:lnTo>
                <a:lnTo>
                  <a:pt x="1115" y="564"/>
                </a:lnTo>
                <a:lnTo>
                  <a:pt x="1118" y="581"/>
                </a:lnTo>
                <a:lnTo>
                  <a:pt x="1120" y="599"/>
                </a:lnTo>
                <a:lnTo>
                  <a:pt x="1122" y="616"/>
                </a:lnTo>
                <a:lnTo>
                  <a:pt x="1122" y="635"/>
                </a:lnTo>
                <a:lnTo>
                  <a:pt x="1122" y="635"/>
                </a:lnTo>
                <a:lnTo>
                  <a:pt x="1122" y="641"/>
                </a:lnTo>
                <a:lnTo>
                  <a:pt x="417" y="64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6" name="Freeform 57"/>
          <p:cNvSpPr>
            <a:spLocks noEditPoints="1"/>
          </p:cNvSpPr>
          <p:nvPr/>
        </p:nvSpPr>
        <p:spPr bwMode="auto">
          <a:xfrm>
            <a:off x="5049468" y="1344920"/>
            <a:ext cx="1160277" cy="713571"/>
          </a:xfrm>
          <a:custGeom>
            <a:avLst/>
            <a:gdLst>
              <a:gd name="T0" fmla="*/ 14 w 1601"/>
              <a:gd name="T1" fmla="*/ 980 h 984"/>
              <a:gd name="T2" fmla="*/ 0 w 1601"/>
              <a:gd name="T3" fmla="*/ 672 h 984"/>
              <a:gd name="T4" fmla="*/ 14 w 1601"/>
              <a:gd name="T5" fmla="*/ 645 h 984"/>
              <a:gd name="T6" fmla="*/ 137 w 1601"/>
              <a:gd name="T7" fmla="*/ 607 h 984"/>
              <a:gd name="T8" fmla="*/ 182 w 1601"/>
              <a:gd name="T9" fmla="*/ 419 h 984"/>
              <a:gd name="T10" fmla="*/ 276 w 1601"/>
              <a:gd name="T11" fmla="*/ 256 h 984"/>
              <a:gd name="T12" fmla="*/ 410 w 1601"/>
              <a:gd name="T13" fmla="*/ 126 h 984"/>
              <a:gd name="T14" fmla="*/ 577 w 1601"/>
              <a:gd name="T15" fmla="*/ 38 h 984"/>
              <a:gd name="T16" fmla="*/ 767 w 1601"/>
              <a:gd name="T17" fmla="*/ 1 h 984"/>
              <a:gd name="T18" fmla="*/ 931 w 1601"/>
              <a:gd name="T19" fmla="*/ 12 h 984"/>
              <a:gd name="T20" fmla="*/ 1111 w 1601"/>
              <a:gd name="T21" fmla="*/ 76 h 984"/>
              <a:gd name="T22" fmla="*/ 1263 w 1601"/>
              <a:gd name="T23" fmla="*/ 186 h 984"/>
              <a:gd name="T24" fmla="*/ 1377 w 1601"/>
              <a:gd name="T25" fmla="*/ 334 h 984"/>
              <a:gd name="T26" fmla="*/ 1448 w 1601"/>
              <a:gd name="T27" fmla="*/ 510 h 984"/>
              <a:gd name="T28" fmla="*/ 1570 w 1601"/>
              <a:gd name="T29" fmla="*/ 640 h 984"/>
              <a:gd name="T30" fmla="*/ 1599 w 1601"/>
              <a:gd name="T31" fmla="*/ 659 h 984"/>
              <a:gd name="T32" fmla="*/ 1599 w 1601"/>
              <a:gd name="T33" fmla="*/ 966 h 984"/>
              <a:gd name="T34" fmla="*/ 1570 w 1601"/>
              <a:gd name="T35" fmla="*/ 984 h 984"/>
              <a:gd name="T36" fmla="*/ 1435 w 1601"/>
              <a:gd name="T37" fmla="*/ 703 h 984"/>
              <a:gd name="T38" fmla="*/ 1406 w 1601"/>
              <a:gd name="T39" fmla="*/ 683 h 984"/>
              <a:gd name="T40" fmla="*/ 1401 w 1601"/>
              <a:gd name="T41" fmla="*/ 604 h 984"/>
              <a:gd name="T42" fmla="*/ 1357 w 1601"/>
              <a:gd name="T43" fmla="*/ 431 h 984"/>
              <a:gd name="T44" fmla="*/ 1266 w 1601"/>
              <a:gd name="T45" fmla="*/ 282 h 984"/>
              <a:gd name="T46" fmla="*/ 1138 w 1601"/>
              <a:gd name="T47" fmla="*/ 165 h 984"/>
              <a:gd name="T48" fmla="*/ 980 w 1601"/>
              <a:gd name="T49" fmla="*/ 90 h 984"/>
              <a:gd name="T50" fmla="*/ 801 w 1601"/>
              <a:gd name="T51" fmla="*/ 62 h 984"/>
              <a:gd name="T52" fmla="*/ 650 w 1601"/>
              <a:gd name="T53" fmla="*/ 82 h 984"/>
              <a:gd name="T54" fmla="*/ 488 w 1601"/>
              <a:gd name="T55" fmla="*/ 150 h 984"/>
              <a:gd name="T56" fmla="*/ 355 w 1601"/>
              <a:gd name="T57" fmla="*/ 260 h 984"/>
              <a:gd name="T58" fmla="*/ 257 w 1601"/>
              <a:gd name="T59" fmla="*/ 404 h 984"/>
              <a:gd name="T60" fmla="*/ 204 w 1601"/>
              <a:gd name="T61" fmla="*/ 574 h 984"/>
              <a:gd name="T62" fmla="*/ 197 w 1601"/>
              <a:gd name="T63" fmla="*/ 670 h 984"/>
              <a:gd name="T64" fmla="*/ 184 w 1601"/>
              <a:gd name="T65" fmla="*/ 697 h 984"/>
              <a:gd name="T66" fmla="*/ 1153 w 1601"/>
              <a:gd name="T67" fmla="*/ 703 h 984"/>
              <a:gd name="T68" fmla="*/ 426 w 1601"/>
              <a:gd name="T69" fmla="*/ 694 h 984"/>
              <a:gd name="T70" fmla="*/ 417 w 1601"/>
              <a:gd name="T71" fmla="*/ 672 h 984"/>
              <a:gd name="T72" fmla="*/ 424 w 1601"/>
              <a:gd name="T73" fmla="*/ 588 h 984"/>
              <a:gd name="T74" fmla="*/ 463 w 1601"/>
              <a:gd name="T75" fmla="*/ 483 h 984"/>
              <a:gd name="T76" fmla="*/ 529 w 1601"/>
              <a:gd name="T77" fmla="*/ 395 h 984"/>
              <a:gd name="T78" fmla="*/ 617 w 1601"/>
              <a:gd name="T79" fmla="*/ 329 h 984"/>
              <a:gd name="T80" fmla="*/ 723 w 1601"/>
              <a:gd name="T81" fmla="*/ 289 h 984"/>
              <a:gd name="T82" fmla="*/ 820 w 1601"/>
              <a:gd name="T83" fmla="*/ 282 h 984"/>
              <a:gd name="T84" fmla="*/ 933 w 1601"/>
              <a:gd name="T85" fmla="*/ 305 h 984"/>
              <a:gd name="T86" fmla="*/ 1030 w 1601"/>
              <a:gd name="T87" fmla="*/ 358 h 984"/>
              <a:gd name="T88" fmla="*/ 1109 w 1601"/>
              <a:gd name="T89" fmla="*/ 436 h 984"/>
              <a:gd name="T90" fmla="*/ 1161 w 1601"/>
              <a:gd name="T91" fmla="*/ 534 h 984"/>
              <a:gd name="T92" fmla="*/ 1184 w 1601"/>
              <a:gd name="T93" fmla="*/ 646 h 984"/>
              <a:gd name="T94" fmla="*/ 1183 w 1601"/>
              <a:gd name="T95" fmla="*/ 680 h 984"/>
              <a:gd name="T96" fmla="*/ 1158 w 1601"/>
              <a:gd name="T97" fmla="*/ 702 h 984"/>
              <a:gd name="T98" fmla="*/ 1119 w 1601"/>
              <a:gd name="T99" fmla="*/ 625 h 984"/>
              <a:gd name="T100" fmla="*/ 1095 w 1601"/>
              <a:gd name="T101" fmla="*/ 537 h 984"/>
              <a:gd name="T102" fmla="*/ 996 w 1601"/>
              <a:gd name="T103" fmla="*/ 411 h 984"/>
              <a:gd name="T104" fmla="*/ 877 w 1601"/>
              <a:gd name="T105" fmla="*/ 354 h 984"/>
              <a:gd name="T106" fmla="*/ 801 w 1601"/>
              <a:gd name="T107" fmla="*/ 345 h 984"/>
              <a:gd name="T108" fmla="*/ 709 w 1601"/>
              <a:gd name="T109" fmla="*/ 358 h 984"/>
              <a:gd name="T110" fmla="*/ 583 w 1601"/>
              <a:gd name="T111" fmla="*/ 431 h 984"/>
              <a:gd name="T112" fmla="*/ 501 w 1601"/>
              <a:gd name="T113" fmla="*/ 551 h 984"/>
              <a:gd name="T114" fmla="*/ 481 w 1601"/>
              <a:gd name="T115" fmla="*/ 64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1" h="984">
                <a:moveTo>
                  <a:pt x="1570" y="984"/>
                </a:moveTo>
                <a:lnTo>
                  <a:pt x="31" y="984"/>
                </a:lnTo>
                <a:lnTo>
                  <a:pt x="31" y="984"/>
                </a:lnTo>
                <a:lnTo>
                  <a:pt x="26" y="984"/>
                </a:lnTo>
                <a:lnTo>
                  <a:pt x="20" y="982"/>
                </a:lnTo>
                <a:lnTo>
                  <a:pt x="14" y="980"/>
                </a:lnTo>
                <a:lnTo>
                  <a:pt x="9" y="976"/>
                </a:lnTo>
                <a:lnTo>
                  <a:pt x="6" y="972"/>
                </a:lnTo>
                <a:lnTo>
                  <a:pt x="2" y="966"/>
                </a:lnTo>
                <a:lnTo>
                  <a:pt x="1" y="960"/>
                </a:lnTo>
                <a:lnTo>
                  <a:pt x="0" y="953"/>
                </a:lnTo>
                <a:lnTo>
                  <a:pt x="0" y="672"/>
                </a:lnTo>
                <a:lnTo>
                  <a:pt x="0" y="672"/>
                </a:lnTo>
                <a:lnTo>
                  <a:pt x="1" y="665"/>
                </a:lnTo>
                <a:lnTo>
                  <a:pt x="2" y="659"/>
                </a:lnTo>
                <a:lnTo>
                  <a:pt x="6" y="654"/>
                </a:lnTo>
                <a:lnTo>
                  <a:pt x="9" y="650"/>
                </a:lnTo>
                <a:lnTo>
                  <a:pt x="14" y="645"/>
                </a:lnTo>
                <a:lnTo>
                  <a:pt x="20" y="643"/>
                </a:lnTo>
                <a:lnTo>
                  <a:pt x="26" y="640"/>
                </a:lnTo>
                <a:lnTo>
                  <a:pt x="31" y="640"/>
                </a:lnTo>
                <a:lnTo>
                  <a:pt x="134" y="640"/>
                </a:lnTo>
                <a:lnTo>
                  <a:pt x="134" y="640"/>
                </a:lnTo>
                <a:lnTo>
                  <a:pt x="137" y="607"/>
                </a:lnTo>
                <a:lnTo>
                  <a:pt x="140" y="574"/>
                </a:lnTo>
                <a:lnTo>
                  <a:pt x="146" y="542"/>
                </a:lnTo>
                <a:lnTo>
                  <a:pt x="153" y="510"/>
                </a:lnTo>
                <a:lnTo>
                  <a:pt x="161" y="479"/>
                </a:lnTo>
                <a:lnTo>
                  <a:pt x="170" y="449"/>
                </a:lnTo>
                <a:lnTo>
                  <a:pt x="182" y="419"/>
                </a:lnTo>
                <a:lnTo>
                  <a:pt x="195" y="390"/>
                </a:lnTo>
                <a:lnTo>
                  <a:pt x="209" y="361"/>
                </a:lnTo>
                <a:lnTo>
                  <a:pt x="224" y="334"/>
                </a:lnTo>
                <a:lnTo>
                  <a:pt x="240" y="307"/>
                </a:lnTo>
                <a:lnTo>
                  <a:pt x="257" y="281"/>
                </a:lnTo>
                <a:lnTo>
                  <a:pt x="276" y="256"/>
                </a:lnTo>
                <a:lnTo>
                  <a:pt x="295" y="232"/>
                </a:lnTo>
                <a:lnTo>
                  <a:pt x="316" y="208"/>
                </a:lnTo>
                <a:lnTo>
                  <a:pt x="338" y="186"/>
                </a:lnTo>
                <a:lnTo>
                  <a:pt x="362" y="165"/>
                </a:lnTo>
                <a:lnTo>
                  <a:pt x="386" y="146"/>
                </a:lnTo>
                <a:lnTo>
                  <a:pt x="410" y="126"/>
                </a:lnTo>
                <a:lnTo>
                  <a:pt x="436" y="108"/>
                </a:lnTo>
                <a:lnTo>
                  <a:pt x="462" y="92"/>
                </a:lnTo>
                <a:lnTo>
                  <a:pt x="490" y="76"/>
                </a:lnTo>
                <a:lnTo>
                  <a:pt x="518" y="62"/>
                </a:lnTo>
                <a:lnTo>
                  <a:pt x="547" y="49"/>
                </a:lnTo>
                <a:lnTo>
                  <a:pt x="577" y="38"/>
                </a:lnTo>
                <a:lnTo>
                  <a:pt x="607" y="28"/>
                </a:lnTo>
                <a:lnTo>
                  <a:pt x="638" y="19"/>
                </a:lnTo>
                <a:lnTo>
                  <a:pt x="670" y="12"/>
                </a:lnTo>
                <a:lnTo>
                  <a:pt x="702" y="6"/>
                </a:lnTo>
                <a:lnTo>
                  <a:pt x="734" y="3"/>
                </a:lnTo>
                <a:lnTo>
                  <a:pt x="767" y="1"/>
                </a:lnTo>
                <a:lnTo>
                  <a:pt x="801" y="0"/>
                </a:lnTo>
                <a:lnTo>
                  <a:pt x="801" y="0"/>
                </a:lnTo>
                <a:lnTo>
                  <a:pt x="834" y="1"/>
                </a:lnTo>
                <a:lnTo>
                  <a:pt x="867" y="3"/>
                </a:lnTo>
                <a:lnTo>
                  <a:pt x="899" y="6"/>
                </a:lnTo>
                <a:lnTo>
                  <a:pt x="931" y="12"/>
                </a:lnTo>
                <a:lnTo>
                  <a:pt x="963" y="19"/>
                </a:lnTo>
                <a:lnTo>
                  <a:pt x="994" y="28"/>
                </a:lnTo>
                <a:lnTo>
                  <a:pt x="1024" y="38"/>
                </a:lnTo>
                <a:lnTo>
                  <a:pt x="1054" y="49"/>
                </a:lnTo>
                <a:lnTo>
                  <a:pt x="1083" y="62"/>
                </a:lnTo>
                <a:lnTo>
                  <a:pt x="1111" y="76"/>
                </a:lnTo>
                <a:lnTo>
                  <a:pt x="1139" y="92"/>
                </a:lnTo>
                <a:lnTo>
                  <a:pt x="1165" y="108"/>
                </a:lnTo>
                <a:lnTo>
                  <a:pt x="1191" y="126"/>
                </a:lnTo>
                <a:lnTo>
                  <a:pt x="1215" y="146"/>
                </a:lnTo>
                <a:lnTo>
                  <a:pt x="1240" y="165"/>
                </a:lnTo>
                <a:lnTo>
                  <a:pt x="1263" y="186"/>
                </a:lnTo>
                <a:lnTo>
                  <a:pt x="1285" y="208"/>
                </a:lnTo>
                <a:lnTo>
                  <a:pt x="1306" y="232"/>
                </a:lnTo>
                <a:lnTo>
                  <a:pt x="1325" y="256"/>
                </a:lnTo>
                <a:lnTo>
                  <a:pt x="1344" y="281"/>
                </a:lnTo>
                <a:lnTo>
                  <a:pt x="1361" y="307"/>
                </a:lnTo>
                <a:lnTo>
                  <a:pt x="1377" y="334"/>
                </a:lnTo>
                <a:lnTo>
                  <a:pt x="1392" y="361"/>
                </a:lnTo>
                <a:lnTo>
                  <a:pt x="1406" y="390"/>
                </a:lnTo>
                <a:lnTo>
                  <a:pt x="1419" y="419"/>
                </a:lnTo>
                <a:lnTo>
                  <a:pt x="1431" y="449"/>
                </a:lnTo>
                <a:lnTo>
                  <a:pt x="1440" y="479"/>
                </a:lnTo>
                <a:lnTo>
                  <a:pt x="1448" y="510"/>
                </a:lnTo>
                <a:lnTo>
                  <a:pt x="1455" y="542"/>
                </a:lnTo>
                <a:lnTo>
                  <a:pt x="1461" y="574"/>
                </a:lnTo>
                <a:lnTo>
                  <a:pt x="1464" y="607"/>
                </a:lnTo>
                <a:lnTo>
                  <a:pt x="1467" y="640"/>
                </a:lnTo>
                <a:lnTo>
                  <a:pt x="1570" y="640"/>
                </a:lnTo>
                <a:lnTo>
                  <a:pt x="1570" y="640"/>
                </a:lnTo>
                <a:lnTo>
                  <a:pt x="1575" y="640"/>
                </a:lnTo>
                <a:lnTo>
                  <a:pt x="1581" y="643"/>
                </a:lnTo>
                <a:lnTo>
                  <a:pt x="1587" y="645"/>
                </a:lnTo>
                <a:lnTo>
                  <a:pt x="1592" y="650"/>
                </a:lnTo>
                <a:lnTo>
                  <a:pt x="1595" y="654"/>
                </a:lnTo>
                <a:lnTo>
                  <a:pt x="1599" y="659"/>
                </a:lnTo>
                <a:lnTo>
                  <a:pt x="1600" y="665"/>
                </a:lnTo>
                <a:lnTo>
                  <a:pt x="1601" y="672"/>
                </a:lnTo>
                <a:lnTo>
                  <a:pt x="1601" y="953"/>
                </a:lnTo>
                <a:lnTo>
                  <a:pt x="1601" y="953"/>
                </a:lnTo>
                <a:lnTo>
                  <a:pt x="1600" y="960"/>
                </a:lnTo>
                <a:lnTo>
                  <a:pt x="1599" y="966"/>
                </a:lnTo>
                <a:lnTo>
                  <a:pt x="1595" y="972"/>
                </a:lnTo>
                <a:lnTo>
                  <a:pt x="1592" y="976"/>
                </a:lnTo>
                <a:lnTo>
                  <a:pt x="1587" y="980"/>
                </a:lnTo>
                <a:lnTo>
                  <a:pt x="1581" y="982"/>
                </a:lnTo>
                <a:lnTo>
                  <a:pt x="1575" y="984"/>
                </a:lnTo>
                <a:lnTo>
                  <a:pt x="1570" y="984"/>
                </a:lnTo>
                <a:lnTo>
                  <a:pt x="1570" y="984"/>
                </a:lnTo>
                <a:close/>
                <a:moveTo>
                  <a:pt x="63" y="922"/>
                </a:moveTo>
                <a:lnTo>
                  <a:pt x="1538" y="922"/>
                </a:lnTo>
                <a:lnTo>
                  <a:pt x="1538" y="703"/>
                </a:lnTo>
                <a:lnTo>
                  <a:pt x="1435" y="703"/>
                </a:lnTo>
                <a:lnTo>
                  <a:pt x="1435" y="703"/>
                </a:lnTo>
                <a:lnTo>
                  <a:pt x="1428" y="702"/>
                </a:lnTo>
                <a:lnTo>
                  <a:pt x="1423" y="701"/>
                </a:lnTo>
                <a:lnTo>
                  <a:pt x="1418" y="697"/>
                </a:lnTo>
                <a:lnTo>
                  <a:pt x="1413" y="694"/>
                </a:lnTo>
                <a:lnTo>
                  <a:pt x="1409" y="689"/>
                </a:lnTo>
                <a:lnTo>
                  <a:pt x="1406" y="683"/>
                </a:lnTo>
                <a:lnTo>
                  <a:pt x="1404" y="677"/>
                </a:lnTo>
                <a:lnTo>
                  <a:pt x="1404" y="672"/>
                </a:lnTo>
                <a:lnTo>
                  <a:pt x="1404" y="666"/>
                </a:lnTo>
                <a:lnTo>
                  <a:pt x="1404" y="666"/>
                </a:lnTo>
                <a:lnTo>
                  <a:pt x="1403" y="634"/>
                </a:lnTo>
                <a:lnTo>
                  <a:pt x="1401" y="604"/>
                </a:lnTo>
                <a:lnTo>
                  <a:pt x="1397" y="574"/>
                </a:lnTo>
                <a:lnTo>
                  <a:pt x="1391" y="544"/>
                </a:lnTo>
                <a:lnTo>
                  <a:pt x="1384" y="515"/>
                </a:lnTo>
                <a:lnTo>
                  <a:pt x="1376" y="486"/>
                </a:lnTo>
                <a:lnTo>
                  <a:pt x="1367" y="458"/>
                </a:lnTo>
                <a:lnTo>
                  <a:pt x="1357" y="431"/>
                </a:lnTo>
                <a:lnTo>
                  <a:pt x="1344" y="404"/>
                </a:lnTo>
                <a:lnTo>
                  <a:pt x="1331" y="378"/>
                </a:lnTo>
                <a:lnTo>
                  <a:pt x="1316" y="353"/>
                </a:lnTo>
                <a:lnTo>
                  <a:pt x="1301" y="329"/>
                </a:lnTo>
                <a:lnTo>
                  <a:pt x="1284" y="305"/>
                </a:lnTo>
                <a:lnTo>
                  <a:pt x="1266" y="282"/>
                </a:lnTo>
                <a:lnTo>
                  <a:pt x="1246" y="260"/>
                </a:lnTo>
                <a:lnTo>
                  <a:pt x="1227" y="239"/>
                </a:lnTo>
                <a:lnTo>
                  <a:pt x="1206" y="220"/>
                </a:lnTo>
                <a:lnTo>
                  <a:pt x="1184" y="200"/>
                </a:lnTo>
                <a:lnTo>
                  <a:pt x="1161" y="183"/>
                </a:lnTo>
                <a:lnTo>
                  <a:pt x="1138" y="165"/>
                </a:lnTo>
                <a:lnTo>
                  <a:pt x="1113" y="150"/>
                </a:lnTo>
                <a:lnTo>
                  <a:pt x="1088" y="135"/>
                </a:lnTo>
                <a:lnTo>
                  <a:pt x="1062" y="122"/>
                </a:lnTo>
                <a:lnTo>
                  <a:pt x="1036" y="110"/>
                </a:lnTo>
                <a:lnTo>
                  <a:pt x="1008" y="99"/>
                </a:lnTo>
                <a:lnTo>
                  <a:pt x="980" y="90"/>
                </a:lnTo>
                <a:lnTo>
                  <a:pt x="951" y="82"/>
                </a:lnTo>
                <a:lnTo>
                  <a:pt x="922" y="75"/>
                </a:lnTo>
                <a:lnTo>
                  <a:pt x="892" y="69"/>
                </a:lnTo>
                <a:lnTo>
                  <a:pt x="862" y="66"/>
                </a:lnTo>
                <a:lnTo>
                  <a:pt x="832" y="63"/>
                </a:lnTo>
                <a:lnTo>
                  <a:pt x="801" y="62"/>
                </a:lnTo>
                <a:lnTo>
                  <a:pt x="801" y="62"/>
                </a:lnTo>
                <a:lnTo>
                  <a:pt x="769" y="63"/>
                </a:lnTo>
                <a:lnTo>
                  <a:pt x="739" y="66"/>
                </a:lnTo>
                <a:lnTo>
                  <a:pt x="709" y="69"/>
                </a:lnTo>
                <a:lnTo>
                  <a:pt x="679" y="75"/>
                </a:lnTo>
                <a:lnTo>
                  <a:pt x="650" y="82"/>
                </a:lnTo>
                <a:lnTo>
                  <a:pt x="621" y="90"/>
                </a:lnTo>
                <a:lnTo>
                  <a:pt x="593" y="99"/>
                </a:lnTo>
                <a:lnTo>
                  <a:pt x="565" y="110"/>
                </a:lnTo>
                <a:lnTo>
                  <a:pt x="539" y="122"/>
                </a:lnTo>
                <a:lnTo>
                  <a:pt x="513" y="135"/>
                </a:lnTo>
                <a:lnTo>
                  <a:pt x="488" y="150"/>
                </a:lnTo>
                <a:lnTo>
                  <a:pt x="463" y="165"/>
                </a:lnTo>
                <a:lnTo>
                  <a:pt x="440" y="183"/>
                </a:lnTo>
                <a:lnTo>
                  <a:pt x="417" y="200"/>
                </a:lnTo>
                <a:lnTo>
                  <a:pt x="395" y="220"/>
                </a:lnTo>
                <a:lnTo>
                  <a:pt x="374" y="239"/>
                </a:lnTo>
                <a:lnTo>
                  <a:pt x="355" y="260"/>
                </a:lnTo>
                <a:lnTo>
                  <a:pt x="335" y="282"/>
                </a:lnTo>
                <a:lnTo>
                  <a:pt x="317" y="305"/>
                </a:lnTo>
                <a:lnTo>
                  <a:pt x="300" y="329"/>
                </a:lnTo>
                <a:lnTo>
                  <a:pt x="285" y="353"/>
                </a:lnTo>
                <a:lnTo>
                  <a:pt x="270" y="378"/>
                </a:lnTo>
                <a:lnTo>
                  <a:pt x="257" y="404"/>
                </a:lnTo>
                <a:lnTo>
                  <a:pt x="245" y="431"/>
                </a:lnTo>
                <a:lnTo>
                  <a:pt x="234" y="458"/>
                </a:lnTo>
                <a:lnTo>
                  <a:pt x="225" y="486"/>
                </a:lnTo>
                <a:lnTo>
                  <a:pt x="217" y="515"/>
                </a:lnTo>
                <a:lnTo>
                  <a:pt x="210" y="544"/>
                </a:lnTo>
                <a:lnTo>
                  <a:pt x="204" y="574"/>
                </a:lnTo>
                <a:lnTo>
                  <a:pt x="200" y="604"/>
                </a:lnTo>
                <a:lnTo>
                  <a:pt x="198" y="634"/>
                </a:lnTo>
                <a:lnTo>
                  <a:pt x="197" y="666"/>
                </a:lnTo>
                <a:lnTo>
                  <a:pt x="197" y="666"/>
                </a:lnTo>
                <a:lnTo>
                  <a:pt x="197" y="670"/>
                </a:lnTo>
                <a:lnTo>
                  <a:pt x="197" y="670"/>
                </a:lnTo>
                <a:lnTo>
                  <a:pt x="197" y="676"/>
                </a:lnTo>
                <a:lnTo>
                  <a:pt x="196" y="683"/>
                </a:lnTo>
                <a:lnTo>
                  <a:pt x="192" y="688"/>
                </a:lnTo>
                <a:lnTo>
                  <a:pt x="189" y="694"/>
                </a:lnTo>
                <a:lnTo>
                  <a:pt x="189" y="694"/>
                </a:lnTo>
                <a:lnTo>
                  <a:pt x="184" y="697"/>
                </a:lnTo>
                <a:lnTo>
                  <a:pt x="178" y="701"/>
                </a:lnTo>
                <a:lnTo>
                  <a:pt x="173" y="702"/>
                </a:lnTo>
                <a:lnTo>
                  <a:pt x="166" y="703"/>
                </a:lnTo>
                <a:lnTo>
                  <a:pt x="63" y="703"/>
                </a:lnTo>
                <a:lnTo>
                  <a:pt x="63" y="922"/>
                </a:lnTo>
                <a:close/>
                <a:moveTo>
                  <a:pt x="1153" y="703"/>
                </a:moveTo>
                <a:lnTo>
                  <a:pt x="448" y="703"/>
                </a:lnTo>
                <a:lnTo>
                  <a:pt x="448" y="703"/>
                </a:lnTo>
                <a:lnTo>
                  <a:pt x="443" y="702"/>
                </a:lnTo>
                <a:lnTo>
                  <a:pt x="437" y="701"/>
                </a:lnTo>
                <a:lnTo>
                  <a:pt x="431" y="698"/>
                </a:lnTo>
                <a:lnTo>
                  <a:pt x="426" y="694"/>
                </a:lnTo>
                <a:lnTo>
                  <a:pt x="423" y="690"/>
                </a:lnTo>
                <a:lnTo>
                  <a:pt x="419" y="684"/>
                </a:lnTo>
                <a:lnTo>
                  <a:pt x="418" y="678"/>
                </a:lnTo>
                <a:lnTo>
                  <a:pt x="417" y="673"/>
                </a:lnTo>
                <a:lnTo>
                  <a:pt x="417" y="672"/>
                </a:lnTo>
                <a:lnTo>
                  <a:pt x="417" y="672"/>
                </a:lnTo>
                <a:lnTo>
                  <a:pt x="417" y="666"/>
                </a:lnTo>
                <a:lnTo>
                  <a:pt x="417" y="666"/>
                </a:lnTo>
                <a:lnTo>
                  <a:pt x="417" y="646"/>
                </a:lnTo>
                <a:lnTo>
                  <a:pt x="418" y="626"/>
                </a:lnTo>
                <a:lnTo>
                  <a:pt x="421" y="608"/>
                </a:lnTo>
                <a:lnTo>
                  <a:pt x="424" y="588"/>
                </a:lnTo>
                <a:lnTo>
                  <a:pt x="429" y="570"/>
                </a:lnTo>
                <a:lnTo>
                  <a:pt x="433" y="552"/>
                </a:lnTo>
                <a:lnTo>
                  <a:pt x="440" y="534"/>
                </a:lnTo>
                <a:lnTo>
                  <a:pt x="447" y="516"/>
                </a:lnTo>
                <a:lnTo>
                  <a:pt x="454" y="499"/>
                </a:lnTo>
                <a:lnTo>
                  <a:pt x="463" y="483"/>
                </a:lnTo>
                <a:lnTo>
                  <a:pt x="473" y="466"/>
                </a:lnTo>
                <a:lnTo>
                  <a:pt x="482" y="451"/>
                </a:lnTo>
                <a:lnTo>
                  <a:pt x="492" y="436"/>
                </a:lnTo>
                <a:lnTo>
                  <a:pt x="504" y="421"/>
                </a:lnTo>
                <a:lnTo>
                  <a:pt x="517" y="407"/>
                </a:lnTo>
                <a:lnTo>
                  <a:pt x="529" y="395"/>
                </a:lnTo>
                <a:lnTo>
                  <a:pt x="542" y="382"/>
                </a:lnTo>
                <a:lnTo>
                  <a:pt x="556" y="369"/>
                </a:lnTo>
                <a:lnTo>
                  <a:pt x="571" y="358"/>
                </a:lnTo>
                <a:lnTo>
                  <a:pt x="586" y="347"/>
                </a:lnTo>
                <a:lnTo>
                  <a:pt x="601" y="338"/>
                </a:lnTo>
                <a:lnTo>
                  <a:pt x="617" y="329"/>
                </a:lnTo>
                <a:lnTo>
                  <a:pt x="634" y="319"/>
                </a:lnTo>
                <a:lnTo>
                  <a:pt x="651" y="312"/>
                </a:lnTo>
                <a:lnTo>
                  <a:pt x="668" y="305"/>
                </a:lnTo>
                <a:lnTo>
                  <a:pt x="687" y="298"/>
                </a:lnTo>
                <a:lnTo>
                  <a:pt x="704" y="294"/>
                </a:lnTo>
                <a:lnTo>
                  <a:pt x="723" y="289"/>
                </a:lnTo>
                <a:lnTo>
                  <a:pt x="743" y="286"/>
                </a:lnTo>
                <a:lnTo>
                  <a:pt x="761" y="283"/>
                </a:lnTo>
                <a:lnTo>
                  <a:pt x="781" y="282"/>
                </a:lnTo>
                <a:lnTo>
                  <a:pt x="801" y="282"/>
                </a:lnTo>
                <a:lnTo>
                  <a:pt x="801" y="282"/>
                </a:lnTo>
                <a:lnTo>
                  <a:pt x="820" y="282"/>
                </a:lnTo>
                <a:lnTo>
                  <a:pt x="840" y="283"/>
                </a:lnTo>
                <a:lnTo>
                  <a:pt x="858" y="286"/>
                </a:lnTo>
                <a:lnTo>
                  <a:pt x="878" y="289"/>
                </a:lnTo>
                <a:lnTo>
                  <a:pt x="897" y="294"/>
                </a:lnTo>
                <a:lnTo>
                  <a:pt x="914" y="298"/>
                </a:lnTo>
                <a:lnTo>
                  <a:pt x="933" y="305"/>
                </a:lnTo>
                <a:lnTo>
                  <a:pt x="950" y="312"/>
                </a:lnTo>
                <a:lnTo>
                  <a:pt x="967" y="319"/>
                </a:lnTo>
                <a:lnTo>
                  <a:pt x="984" y="329"/>
                </a:lnTo>
                <a:lnTo>
                  <a:pt x="1000" y="338"/>
                </a:lnTo>
                <a:lnTo>
                  <a:pt x="1015" y="347"/>
                </a:lnTo>
                <a:lnTo>
                  <a:pt x="1030" y="358"/>
                </a:lnTo>
                <a:lnTo>
                  <a:pt x="1045" y="369"/>
                </a:lnTo>
                <a:lnTo>
                  <a:pt x="1059" y="382"/>
                </a:lnTo>
                <a:lnTo>
                  <a:pt x="1072" y="395"/>
                </a:lnTo>
                <a:lnTo>
                  <a:pt x="1084" y="407"/>
                </a:lnTo>
                <a:lnTo>
                  <a:pt x="1097" y="421"/>
                </a:lnTo>
                <a:lnTo>
                  <a:pt x="1109" y="436"/>
                </a:lnTo>
                <a:lnTo>
                  <a:pt x="1119" y="451"/>
                </a:lnTo>
                <a:lnTo>
                  <a:pt x="1128" y="466"/>
                </a:lnTo>
                <a:lnTo>
                  <a:pt x="1138" y="483"/>
                </a:lnTo>
                <a:lnTo>
                  <a:pt x="1147" y="499"/>
                </a:lnTo>
                <a:lnTo>
                  <a:pt x="1154" y="516"/>
                </a:lnTo>
                <a:lnTo>
                  <a:pt x="1161" y="534"/>
                </a:lnTo>
                <a:lnTo>
                  <a:pt x="1168" y="552"/>
                </a:lnTo>
                <a:lnTo>
                  <a:pt x="1172" y="570"/>
                </a:lnTo>
                <a:lnTo>
                  <a:pt x="1177" y="588"/>
                </a:lnTo>
                <a:lnTo>
                  <a:pt x="1180" y="608"/>
                </a:lnTo>
                <a:lnTo>
                  <a:pt x="1183" y="626"/>
                </a:lnTo>
                <a:lnTo>
                  <a:pt x="1184" y="646"/>
                </a:lnTo>
                <a:lnTo>
                  <a:pt x="1184" y="666"/>
                </a:lnTo>
                <a:lnTo>
                  <a:pt x="1184" y="666"/>
                </a:lnTo>
                <a:lnTo>
                  <a:pt x="1184" y="673"/>
                </a:lnTo>
                <a:lnTo>
                  <a:pt x="1184" y="674"/>
                </a:lnTo>
                <a:lnTo>
                  <a:pt x="1184" y="674"/>
                </a:lnTo>
                <a:lnTo>
                  <a:pt x="1183" y="680"/>
                </a:lnTo>
                <a:lnTo>
                  <a:pt x="1180" y="685"/>
                </a:lnTo>
                <a:lnTo>
                  <a:pt x="1178" y="690"/>
                </a:lnTo>
                <a:lnTo>
                  <a:pt x="1175" y="695"/>
                </a:lnTo>
                <a:lnTo>
                  <a:pt x="1170" y="698"/>
                </a:lnTo>
                <a:lnTo>
                  <a:pt x="1164" y="701"/>
                </a:lnTo>
                <a:lnTo>
                  <a:pt x="1158" y="702"/>
                </a:lnTo>
                <a:lnTo>
                  <a:pt x="1153" y="703"/>
                </a:lnTo>
                <a:lnTo>
                  <a:pt x="1153" y="703"/>
                </a:lnTo>
                <a:close/>
                <a:moveTo>
                  <a:pt x="481" y="640"/>
                </a:moveTo>
                <a:lnTo>
                  <a:pt x="1120" y="640"/>
                </a:lnTo>
                <a:lnTo>
                  <a:pt x="1120" y="640"/>
                </a:lnTo>
                <a:lnTo>
                  <a:pt x="1119" y="625"/>
                </a:lnTo>
                <a:lnTo>
                  <a:pt x="1117" y="609"/>
                </a:lnTo>
                <a:lnTo>
                  <a:pt x="1113" y="595"/>
                </a:lnTo>
                <a:lnTo>
                  <a:pt x="1110" y="580"/>
                </a:lnTo>
                <a:lnTo>
                  <a:pt x="1105" y="565"/>
                </a:lnTo>
                <a:lnTo>
                  <a:pt x="1101" y="551"/>
                </a:lnTo>
                <a:lnTo>
                  <a:pt x="1095" y="537"/>
                </a:lnTo>
                <a:lnTo>
                  <a:pt x="1089" y="524"/>
                </a:lnTo>
                <a:lnTo>
                  <a:pt x="1075" y="498"/>
                </a:lnTo>
                <a:lnTo>
                  <a:pt x="1058" y="473"/>
                </a:lnTo>
                <a:lnTo>
                  <a:pt x="1039" y="451"/>
                </a:lnTo>
                <a:lnTo>
                  <a:pt x="1018" y="431"/>
                </a:lnTo>
                <a:lnTo>
                  <a:pt x="996" y="411"/>
                </a:lnTo>
                <a:lnTo>
                  <a:pt x="972" y="395"/>
                </a:lnTo>
                <a:lnTo>
                  <a:pt x="946" y="380"/>
                </a:lnTo>
                <a:lnTo>
                  <a:pt x="920" y="368"/>
                </a:lnTo>
                <a:lnTo>
                  <a:pt x="906" y="362"/>
                </a:lnTo>
                <a:lnTo>
                  <a:pt x="892" y="358"/>
                </a:lnTo>
                <a:lnTo>
                  <a:pt x="877" y="354"/>
                </a:lnTo>
                <a:lnTo>
                  <a:pt x="862" y="351"/>
                </a:lnTo>
                <a:lnTo>
                  <a:pt x="847" y="348"/>
                </a:lnTo>
                <a:lnTo>
                  <a:pt x="832" y="346"/>
                </a:lnTo>
                <a:lnTo>
                  <a:pt x="817" y="345"/>
                </a:lnTo>
                <a:lnTo>
                  <a:pt x="801" y="345"/>
                </a:lnTo>
                <a:lnTo>
                  <a:pt x="801" y="345"/>
                </a:lnTo>
                <a:lnTo>
                  <a:pt x="784" y="345"/>
                </a:lnTo>
                <a:lnTo>
                  <a:pt x="769" y="346"/>
                </a:lnTo>
                <a:lnTo>
                  <a:pt x="754" y="348"/>
                </a:lnTo>
                <a:lnTo>
                  <a:pt x="739" y="351"/>
                </a:lnTo>
                <a:lnTo>
                  <a:pt x="724" y="354"/>
                </a:lnTo>
                <a:lnTo>
                  <a:pt x="709" y="358"/>
                </a:lnTo>
                <a:lnTo>
                  <a:pt x="695" y="362"/>
                </a:lnTo>
                <a:lnTo>
                  <a:pt x="681" y="368"/>
                </a:lnTo>
                <a:lnTo>
                  <a:pt x="655" y="380"/>
                </a:lnTo>
                <a:lnTo>
                  <a:pt x="629" y="395"/>
                </a:lnTo>
                <a:lnTo>
                  <a:pt x="605" y="411"/>
                </a:lnTo>
                <a:lnTo>
                  <a:pt x="583" y="431"/>
                </a:lnTo>
                <a:lnTo>
                  <a:pt x="562" y="451"/>
                </a:lnTo>
                <a:lnTo>
                  <a:pt x="543" y="473"/>
                </a:lnTo>
                <a:lnTo>
                  <a:pt x="526" y="498"/>
                </a:lnTo>
                <a:lnTo>
                  <a:pt x="512" y="524"/>
                </a:lnTo>
                <a:lnTo>
                  <a:pt x="506" y="537"/>
                </a:lnTo>
                <a:lnTo>
                  <a:pt x="501" y="551"/>
                </a:lnTo>
                <a:lnTo>
                  <a:pt x="496" y="565"/>
                </a:lnTo>
                <a:lnTo>
                  <a:pt x="491" y="580"/>
                </a:lnTo>
                <a:lnTo>
                  <a:pt x="488" y="595"/>
                </a:lnTo>
                <a:lnTo>
                  <a:pt x="484" y="609"/>
                </a:lnTo>
                <a:lnTo>
                  <a:pt x="482" y="625"/>
                </a:lnTo>
                <a:lnTo>
                  <a:pt x="481" y="640"/>
                </a:lnTo>
                <a:lnTo>
                  <a:pt x="481" y="6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7" name="Freeform 68"/>
          <p:cNvSpPr>
            <a:spLocks/>
          </p:cNvSpPr>
          <p:nvPr/>
        </p:nvSpPr>
        <p:spPr bwMode="auto">
          <a:xfrm>
            <a:off x="4153154" y="1098361"/>
            <a:ext cx="292970" cy="211751"/>
          </a:xfrm>
          <a:custGeom>
            <a:avLst/>
            <a:gdLst>
              <a:gd name="T0" fmla="*/ 64 w 403"/>
              <a:gd name="T1" fmla="*/ 202 h 292"/>
              <a:gd name="T2" fmla="*/ 67 w 403"/>
              <a:gd name="T3" fmla="*/ 175 h 292"/>
              <a:gd name="T4" fmla="*/ 76 w 403"/>
              <a:gd name="T5" fmla="*/ 148 h 292"/>
              <a:gd name="T6" fmla="*/ 88 w 403"/>
              <a:gd name="T7" fmla="*/ 125 h 292"/>
              <a:gd name="T8" fmla="*/ 105 w 403"/>
              <a:gd name="T9" fmla="*/ 105 h 292"/>
              <a:gd name="T10" fmla="*/ 125 w 403"/>
              <a:gd name="T11" fmla="*/ 88 h 292"/>
              <a:gd name="T12" fmla="*/ 149 w 403"/>
              <a:gd name="T13" fmla="*/ 75 h 292"/>
              <a:gd name="T14" fmla="*/ 174 w 403"/>
              <a:gd name="T15" fmla="*/ 67 h 292"/>
              <a:gd name="T16" fmla="*/ 202 w 403"/>
              <a:gd name="T17" fmla="*/ 65 h 292"/>
              <a:gd name="T18" fmla="*/ 216 w 403"/>
              <a:gd name="T19" fmla="*/ 65 h 292"/>
              <a:gd name="T20" fmla="*/ 242 w 403"/>
              <a:gd name="T21" fmla="*/ 71 h 292"/>
              <a:gd name="T22" fmla="*/ 267 w 403"/>
              <a:gd name="T23" fmla="*/ 81 h 292"/>
              <a:gd name="T24" fmla="*/ 289 w 403"/>
              <a:gd name="T25" fmla="*/ 96 h 292"/>
              <a:gd name="T26" fmla="*/ 307 w 403"/>
              <a:gd name="T27" fmla="*/ 115 h 292"/>
              <a:gd name="T28" fmla="*/ 322 w 403"/>
              <a:gd name="T29" fmla="*/ 137 h 292"/>
              <a:gd name="T30" fmla="*/ 333 w 403"/>
              <a:gd name="T31" fmla="*/ 161 h 292"/>
              <a:gd name="T32" fmla="*/ 339 w 403"/>
              <a:gd name="T33" fmla="*/ 188 h 292"/>
              <a:gd name="T34" fmla="*/ 340 w 403"/>
              <a:gd name="T35" fmla="*/ 292 h 292"/>
              <a:gd name="T36" fmla="*/ 403 w 403"/>
              <a:gd name="T37" fmla="*/ 202 h 292"/>
              <a:gd name="T38" fmla="*/ 402 w 403"/>
              <a:gd name="T39" fmla="*/ 182 h 292"/>
              <a:gd name="T40" fmla="*/ 394 w 403"/>
              <a:gd name="T41" fmla="*/ 143 h 292"/>
              <a:gd name="T42" fmla="*/ 379 w 403"/>
              <a:gd name="T43" fmla="*/ 105 h 292"/>
              <a:gd name="T44" fmla="*/ 357 w 403"/>
              <a:gd name="T45" fmla="*/ 74 h 292"/>
              <a:gd name="T46" fmla="*/ 330 w 403"/>
              <a:gd name="T47" fmla="*/ 46 h 292"/>
              <a:gd name="T48" fmla="*/ 298 w 403"/>
              <a:gd name="T49" fmla="*/ 24 h 292"/>
              <a:gd name="T50" fmla="*/ 262 w 403"/>
              <a:gd name="T51" fmla="*/ 9 h 292"/>
              <a:gd name="T52" fmla="*/ 223 w 403"/>
              <a:gd name="T53" fmla="*/ 1 h 292"/>
              <a:gd name="T54" fmla="*/ 202 w 403"/>
              <a:gd name="T55" fmla="*/ 0 h 292"/>
              <a:gd name="T56" fmla="*/ 161 w 403"/>
              <a:gd name="T57" fmla="*/ 5 h 292"/>
              <a:gd name="T58" fmla="*/ 123 w 403"/>
              <a:gd name="T59" fmla="*/ 16 h 292"/>
              <a:gd name="T60" fmla="*/ 90 w 403"/>
              <a:gd name="T61" fmla="*/ 35 h 292"/>
              <a:gd name="T62" fmla="*/ 59 w 403"/>
              <a:gd name="T63" fmla="*/ 59 h 292"/>
              <a:gd name="T64" fmla="*/ 35 w 403"/>
              <a:gd name="T65" fmla="*/ 89 h 292"/>
              <a:gd name="T66" fmla="*/ 15 w 403"/>
              <a:gd name="T67" fmla="*/ 124 h 292"/>
              <a:gd name="T68" fmla="*/ 4 w 403"/>
              <a:gd name="T69" fmla="*/ 161 h 292"/>
              <a:gd name="T70" fmla="*/ 0 w 403"/>
              <a:gd name="T71" fmla="*/ 202 h 292"/>
              <a:gd name="T72" fmla="*/ 64 w 403"/>
              <a:gd name="T73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3" h="292">
                <a:moveTo>
                  <a:pt x="64" y="202"/>
                </a:moveTo>
                <a:lnTo>
                  <a:pt x="64" y="202"/>
                </a:lnTo>
                <a:lnTo>
                  <a:pt x="65" y="188"/>
                </a:lnTo>
                <a:lnTo>
                  <a:pt x="67" y="175"/>
                </a:lnTo>
                <a:lnTo>
                  <a:pt x="71" y="161"/>
                </a:lnTo>
                <a:lnTo>
                  <a:pt x="76" y="148"/>
                </a:lnTo>
                <a:lnTo>
                  <a:pt x="81" y="137"/>
                </a:lnTo>
                <a:lnTo>
                  <a:pt x="88" y="125"/>
                </a:lnTo>
                <a:lnTo>
                  <a:pt x="96" y="115"/>
                </a:lnTo>
                <a:lnTo>
                  <a:pt x="105" y="105"/>
                </a:lnTo>
                <a:lnTo>
                  <a:pt x="115" y="96"/>
                </a:lnTo>
                <a:lnTo>
                  <a:pt x="125" y="88"/>
                </a:lnTo>
                <a:lnTo>
                  <a:pt x="137" y="81"/>
                </a:lnTo>
                <a:lnTo>
                  <a:pt x="149" y="75"/>
                </a:lnTo>
                <a:lnTo>
                  <a:pt x="161" y="71"/>
                </a:lnTo>
                <a:lnTo>
                  <a:pt x="174" y="67"/>
                </a:lnTo>
                <a:lnTo>
                  <a:pt x="188" y="65"/>
                </a:lnTo>
                <a:lnTo>
                  <a:pt x="202" y="65"/>
                </a:lnTo>
                <a:lnTo>
                  <a:pt x="202" y="65"/>
                </a:lnTo>
                <a:lnTo>
                  <a:pt x="216" y="65"/>
                </a:lnTo>
                <a:lnTo>
                  <a:pt x="230" y="67"/>
                </a:lnTo>
                <a:lnTo>
                  <a:pt x="242" y="71"/>
                </a:lnTo>
                <a:lnTo>
                  <a:pt x="255" y="75"/>
                </a:lnTo>
                <a:lnTo>
                  <a:pt x="267" y="81"/>
                </a:lnTo>
                <a:lnTo>
                  <a:pt x="278" y="88"/>
                </a:lnTo>
                <a:lnTo>
                  <a:pt x="289" y="96"/>
                </a:lnTo>
                <a:lnTo>
                  <a:pt x="299" y="105"/>
                </a:lnTo>
                <a:lnTo>
                  <a:pt x="307" y="115"/>
                </a:lnTo>
                <a:lnTo>
                  <a:pt x="315" y="125"/>
                </a:lnTo>
                <a:lnTo>
                  <a:pt x="322" y="137"/>
                </a:lnTo>
                <a:lnTo>
                  <a:pt x="328" y="148"/>
                </a:lnTo>
                <a:lnTo>
                  <a:pt x="333" y="161"/>
                </a:lnTo>
                <a:lnTo>
                  <a:pt x="336" y="175"/>
                </a:lnTo>
                <a:lnTo>
                  <a:pt x="339" y="188"/>
                </a:lnTo>
                <a:lnTo>
                  <a:pt x="340" y="202"/>
                </a:lnTo>
                <a:lnTo>
                  <a:pt x="340" y="292"/>
                </a:lnTo>
                <a:lnTo>
                  <a:pt x="403" y="292"/>
                </a:lnTo>
                <a:lnTo>
                  <a:pt x="403" y="202"/>
                </a:lnTo>
                <a:lnTo>
                  <a:pt x="403" y="202"/>
                </a:lnTo>
                <a:lnTo>
                  <a:pt x="402" y="182"/>
                </a:lnTo>
                <a:lnTo>
                  <a:pt x="400" y="161"/>
                </a:lnTo>
                <a:lnTo>
                  <a:pt x="394" y="143"/>
                </a:lnTo>
                <a:lnTo>
                  <a:pt x="388" y="124"/>
                </a:lnTo>
                <a:lnTo>
                  <a:pt x="379" y="105"/>
                </a:lnTo>
                <a:lnTo>
                  <a:pt x="369" y="89"/>
                </a:lnTo>
                <a:lnTo>
                  <a:pt x="357" y="74"/>
                </a:lnTo>
                <a:lnTo>
                  <a:pt x="344" y="59"/>
                </a:lnTo>
                <a:lnTo>
                  <a:pt x="330" y="46"/>
                </a:lnTo>
                <a:lnTo>
                  <a:pt x="314" y="35"/>
                </a:lnTo>
                <a:lnTo>
                  <a:pt x="298" y="24"/>
                </a:lnTo>
                <a:lnTo>
                  <a:pt x="281" y="16"/>
                </a:lnTo>
                <a:lnTo>
                  <a:pt x="262" y="9"/>
                </a:lnTo>
                <a:lnTo>
                  <a:pt x="242" y="5"/>
                </a:lnTo>
                <a:lnTo>
                  <a:pt x="223" y="1"/>
                </a:lnTo>
                <a:lnTo>
                  <a:pt x="202" y="0"/>
                </a:lnTo>
                <a:lnTo>
                  <a:pt x="202" y="0"/>
                </a:lnTo>
                <a:lnTo>
                  <a:pt x="181" y="1"/>
                </a:lnTo>
                <a:lnTo>
                  <a:pt x="161" y="5"/>
                </a:lnTo>
                <a:lnTo>
                  <a:pt x="142" y="9"/>
                </a:lnTo>
                <a:lnTo>
                  <a:pt x="123" y="16"/>
                </a:lnTo>
                <a:lnTo>
                  <a:pt x="106" y="24"/>
                </a:lnTo>
                <a:lnTo>
                  <a:pt x="90" y="35"/>
                </a:lnTo>
                <a:lnTo>
                  <a:pt x="73" y="46"/>
                </a:lnTo>
                <a:lnTo>
                  <a:pt x="59" y="59"/>
                </a:lnTo>
                <a:lnTo>
                  <a:pt x="47" y="74"/>
                </a:lnTo>
                <a:lnTo>
                  <a:pt x="35" y="89"/>
                </a:lnTo>
                <a:lnTo>
                  <a:pt x="25" y="105"/>
                </a:lnTo>
                <a:lnTo>
                  <a:pt x="15" y="124"/>
                </a:lnTo>
                <a:lnTo>
                  <a:pt x="10" y="143"/>
                </a:lnTo>
                <a:lnTo>
                  <a:pt x="4" y="161"/>
                </a:lnTo>
                <a:lnTo>
                  <a:pt x="1" y="182"/>
                </a:lnTo>
                <a:lnTo>
                  <a:pt x="0" y="202"/>
                </a:lnTo>
                <a:lnTo>
                  <a:pt x="0" y="292"/>
                </a:lnTo>
                <a:lnTo>
                  <a:pt x="64" y="292"/>
                </a:lnTo>
                <a:lnTo>
                  <a:pt x="64" y="202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8" name="Freeform 69"/>
          <p:cNvSpPr>
            <a:spLocks/>
          </p:cNvSpPr>
          <p:nvPr/>
        </p:nvSpPr>
        <p:spPr bwMode="auto">
          <a:xfrm>
            <a:off x="3877588" y="1301410"/>
            <a:ext cx="844102" cy="996389"/>
          </a:xfrm>
          <a:custGeom>
            <a:avLst/>
            <a:gdLst>
              <a:gd name="T0" fmla="*/ 474 w 1163"/>
              <a:gd name="T1" fmla="*/ 0 h 1375"/>
              <a:gd name="T2" fmla="*/ 425 w 1163"/>
              <a:gd name="T3" fmla="*/ 3 h 1375"/>
              <a:gd name="T4" fmla="*/ 379 w 1163"/>
              <a:gd name="T5" fmla="*/ 11 h 1375"/>
              <a:gd name="T6" fmla="*/ 333 w 1163"/>
              <a:gd name="T7" fmla="*/ 22 h 1375"/>
              <a:gd name="T8" fmla="*/ 290 w 1163"/>
              <a:gd name="T9" fmla="*/ 38 h 1375"/>
              <a:gd name="T10" fmla="*/ 248 w 1163"/>
              <a:gd name="T11" fmla="*/ 58 h 1375"/>
              <a:gd name="T12" fmla="*/ 209 w 1163"/>
              <a:gd name="T13" fmla="*/ 82 h 1375"/>
              <a:gd name="T14" fmla="*/ 173 w 1163"/>
              <a:gd name="T15" fmla="*/ 109 h 1375"/>
              <a:gd name="T16" fmla="*/ 139 w 1163"/>
              <a:gd name="T17" fmla="*/ 139 h 1375"/>
              <a:gd name="T18" fmla="*/ 108 w 1163"/>
              <a:gd name="T19" fmla="*/ 173 h 1375"/>
              <a:gd name="T20" fmla="*/ 81 w 1163"/>
              <a:gd name="T21" fmla="*/ 210 h 1375"/>
              <a:gd name="T22" fmla="*/ 57 w 1163"/>
              <a:gd name="T23" fmla="*/ 248 h 1375"/>
              <a:gd name="T24" fmla="*/ 37 w 1163"/>
              <a:gd name="T25" fmla="*/ 290 h 1375"/>
              <a:gd name="T26" fmla="*/ 21 w 1163"/>
              <a:gd name="T27" fmla="*/ 334 h 1375"/>
              <a:gd name="T28" fmla="*/ 10 w 1163"/>
              <a:gd name="T29" fmla="*/ 379 h 1375"/>
              <a:gd name="T30" fmla="*/ 3 w 1163"/>
              <a:gd name="T31" fmla="*/ 427 h 1375"/>
              <a:gd name="T32" fmla="*/ 0 w 1163"/>
              <a:gd name="T33" fmla="*/ 475 h 1375"/>
              <a:gd name="T34" fmla="*/ 1163 w 1163"/>
              <a:gd name="T35" fmla="*/ 1375 h 1375"/>
              <a:gd name="T36" fmla="*/ 1163 w 1163"/>
              <a:gd name="T37" fmla="*/ 475 h 1375"/>
              <a:gd name="T38" fmla="*/ 1161 w 1163"/>
              <a:gd name="T39" fmla="*/ 427 h 1375"/>
              <a:gd name="T40" fmla="*/ 1154 w 1163"/>
              <a:gd name="T41" fmla="*/ 379 h 1375"/>
              <a:gd name="T42" fmla="*/ 1143 w 1163"/>
              <a:gd name="T43" fmla="*/ 334 h 1375"/>
              <a:gd name="T44" fmla="*/ 1126 w 1163"/>
              <a:gd name="T45" fmla="*/ 290 h 1375"/>
              <a:gd name="T46" fmla="*/ 1107 w 1163"/>
              <a:gd name="T47" fmla="*/ 248 h 1375"/>
              <a:gd name="T48" fmla="*/ 1082 w 1163"/>
              <a:gd name="T49" fmla="*/ 210 h 1375"/>
              <a:gd name="T50" fmla="*/ 1056 w 1163"/>
              <a:gd name="T51" fmla="*/ 173 h 1375"/>
              <a:gd name="T52" fmla="*/ 1024 w 1163"/>
              <a:gd name="T53" fmla="*/ 139 h 1375"/>
              <a:gd name="T54" fmla="*/ 991 w 1163"/>
              <a:gd name="T55" fmla="*/ 109 h 1375"/>
              <a:gd name="T56" fmla="*/ 955 w 1163"/>
              <a:gd name="T57" fmla="*/ 82 h 1375"/>
              <a:gd name="T58" fmla="*/ 915 w 1163"/>
              <a:gd name="T59" fmla="*/ 58 h 1375"/>
              <a:gd name="T60" fmla="*/ 874 w 1163"/>
              <a:gd name="T61" fmla="*/ 38 h 1375"/>
              <a:gd name="T62" fmla="*/ 831 w 1163"/>
              <a:gd name="T63" fmla="*/ 22 h 1375"/>
              <a:gd name="T64" fmla="*/ 786 w 1163"/>
              <a:gd name="T65" fmla="*/ 11 h 1375"/>
              <a:gd name="T66" fmla="*/ 738 w 1163"/>
              <a:gd name="T67" fmla="*/ 3 h 1375"/>
              <a:gd name="T68" fmla="*/ 690 w 1163"/>
              <a:gd name="T69" fmla="*/ 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3" h="1375">
                <a:moveTo>
                  <a:pt x="474" y="0"/>
                </a:moveTo>
                <a:lnTo>
                  <a:pt x="474" y="0"/>
                </a:lnTo>
                <a:lnTo>
                  <a:pt x="450" y="2"/>
                </a:lnTo>
                <a:lnTo>
                  <a:pt x="425" y="3"/>
                </a:lnTo>
                <a:lnTo>
                  <a:pt x="402" y="6"/>
                </a:lnTo>
                <a:lnTo>
                  <a:pt x="379" y="11"/>
                </a:lnTo>
                <a:lnTo>
                  <a:pt x="356" y="16"/>
                </a:lnTo>
                <a:lnTo>
                  <a:pt x="333" y="22"/>
                </a:lnTo>
                <a:lnTo>
                  <a:pt x="311" y="29"/>
                </a:lnTo>
                <a:lnTo>
                  <a:pt x="290" y="38"/>
                </a:lnTo>
                <a:lnTo>
                  <a:pt x="269" y="48"/>
                </a:lnTo>
                <a:lnTo>
                  <a:pt x="248" y="58"/>
                </a:lnTo>
                <a:lnTo>
                  <a:pt x="229" y="70"/>
                </a:lnTo>
                <a:lnTo>
                  <a:pt x="209" y="82"/>
                </a:lnTo>
                <a:lnTo>
                  <a:pt x="190" y="95"/>
                </a:lnTo>
                <a:lnTo>
                  <a:pt x="173" y="109"/>
                </a:lnTo>
                <a:lnTo>
                  <a:pt x="156" y="124"/>
                </a:lnTo>
                <a:lnTo>
                  <a:pt x="139" y="139"/>
                </a:lnTo>
                <a:lnTo>
                  <a:pt x="123" y="156"/>
                </a:lnTo>
                <a:lnTo>
                  <a:pt x="108" y="173"/>
                </a:lnTo>
                <a:lnTo>
                  <a:pt x="94" y="192"/>
                </a:lnTo>
                <a:lnTo>
                  <a:pt x="81" y="210"/>
                </a:lnTo>
                <a:lnTo>
                  <a:pt x="69" y="229"/>
                </a:lnTo>
                <a:lnTo>
                  <a:pt x="57" y="248"/>
                </a:lnTo>
                <a:lnTo>
                  <a:pt x="47" y="269"/>
                </a:lnTo>
                <a:lnTo>
                  <a:pt x="37" y="290"/>
                </a:lnTo>
                <a:lnTo>
                  <a:pt x="29" y="312"/>
                </a:lnTo>
                <a:lnTo>
                  <a:pt x="21" y="334"/>
                </a:lnTo>
                <a:lnTo>
                  <a:pt x="15" y="356"/>
                </a:lnTo>
                <a:lnTo>
                  <a:pt x="10" y="379"/>
                </a:lnTo>
                <a:lnTo>
                  <a:pt x="5" y="402"/>
                </a:lnTo>
                <a:lnTo>
                  <a:pt x="3" y="427"/>
                </a:lnTo>
                <a:lnTo>
                  <a:pt x="0" y="450"/>
                </a:lnTo>
                <a:lnTo>
                  <a:pt x="0" y="475"/>
                </a:lnTo>
                <a:lnTo>
                  <a:pt x="0" y="1375"/>
                </a:lnTo>
                <a:lnTo>
                  <a:pt x="1163" y="1375"/>
                </a:lnTo>
                <a:lnTo>
                  <a:pt x="1163" y="475"/>
                </a:lnTo>
                <a:lnTo>
                  <a:pt x="1163" y="475"/>
                </a:lnTo>
                <a:lnTo>
                  <a:pt x="1163" y="450"/>
                </a:lnTo>
                <a:lnTo>
                  <a:pt x="1161" y="427"/>
                </a:lnTo>
                <a:lnTo>
                  <a:pt x="1159" y="402"/>
                </a:lnTo>
                <a:lnTo>
                  <a:pt x="1154" y="379"/>
                </a:lnTo>
                <a:lnTo>
                  <a:pt x="1148" y="356"/>
                </a:lnTo>
                <a:lnTo>
                  <a:pt x="1143" y="334"/>
                </a:lnTo>
                <a:lnTo>
                  <a:pt x="1134" y="312"/>
                </a:lnTo>
                <a:lnTo>
                  <a:pt x="1126" y="290"/>
                </a:lnTo>
                <a:lnTo>
                  <a:pt x="1117" y="269"/>
                </a:lnTo>
                <a:lnTo>
                  <a:pt x="1107" y="248"/>
                </a:lnTo>
                <a:lnTo>
                  <a:pt x="1095" y="229"/>
                </a:lnTo>
                <a:lnTo>
                  <a:pt x="1082" y="210"/>
                </a:lnTo>
                <a:lnTo>
                  <a:pt x="1070" y="192"/>
                </a:lnTo>
                <a:lnTo>
                  <a:pt x="1056" y="173"/>
                </a:lnTo>
                <a:lnTo>
                  <a:pt x="1041" y="156"/>
                </a:lnTo>
                <a:lnTo>
                  <a:pt x="1024" y="139"/>
                </a:lnTo>
                <a:lnTo>
                  <a:pt x="1008" y="124"/>
                </a:lnTo>
                <a:lnTo>
                  <a:pt x="991" y="109"/>
                </a:lnTo>
                <a:lnTo>
                  <a:pt x="973" y="95"/>
                </a:lnTo>
                <a:lnTo>
                  <a:pt x="955" y="82"/>
                </a:lnTo>
                <a:lnTo>
                  <a:pt x="935" y="70"/>
                </a:lnTo>
                <a:lnTo>
                  <a:pt x="915" y="58"/>
                </a:lnTo>
                <a:lnTo>
                  <a:pt x="895" y="48"/>
                </a:lnTo>
                <a:lnTo>
                  <a:pt x="874" y="38"/>
                </a:lnTo>
                <a:lnTo>
                  <a:pt x="853" y="29"/>
                </a:lnTo>
                <a:lnTo>
                  <a:pt x="831" y="22"/>
                </a:lnTo>
                <a:lnTo>
                  <a:pt x="808" y="16"/>
                </a:lnTo>
                <a:lnTo>
                  <a:pt x="786" y="11"/>
                </a:lnTo>
                <a:lnTo>
                  <a:pt x="761" y="6"/>
                </a:lnTo>
                <a:lnTo>
                  <a:pt x="738" y="3"/>
                </a:lnTo>
                <a:lnTo>
                  <a:pt x="714" y="2"/>
                </a:lnTo>
                <a:lnTo>
                  <a:pt x="690" y="0"/>
                </a:lnTo>
                <a:lnTo>
                  <a:pt x="474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9" name="Freeform 70"/>
          <p:cNvSpPr>
            <a:spLocks noEditPoints="1"/>
          </p:cNvSpPr>
          <p:nvPr/>
        </p:nvSpPr>
        <p:spPr bwMode="auto">
          <a:xfrm>
            <a:off x="3854382" y="1278204"/>
            <a:ext cx="890513" cy="1044250"/>
          </a:xfrm>
          <a:custGeom>
            <a:avLst/>
            <a:gdLst>
              <a:gd name="T0" fmla="*/ 0 w 1228"/>
              <a:gd name="T1" fmla="*/ 507 h 1439"/>
              <a:gd name="T2" fmla="*/ 2 w 1228"/>
              <a:gd name="T3" fmla="*/ 455 h 1439"/>
              <a:gd name="T4" fmla="*/ 16 w 1228"/>
              <a:gd name="T5" fmla="*/ 380 h 1439"/>
              <a:gd name="T6" fmla="*/ 39 w 1228"/>
              <a:gd name="T7" fmla="*/ 311 h 1439"/>
              <a:gd name="T8" fmla="*/ 73 w 1228"/>
              <a:gd name="T9" fmla="*/ 244 h 1439"/>
              <a:gd name="T10" fmla="*/ 116 w 1228"/>
              <a:gd name="T11" fmla="*/ 185 h 1439"/>
              <a:gd name="T12" fmla="*/ 166 w 1228"/>
              <a:gd name="T13" fmla="*/ 132 h 1439"/>
              <a:gd name="T14" fmla="*/ 224 w 1228"/>
              <a:gd name="T15" fmla="*/ 87 h 1439"/>
              <a:gd name="T16" fmla="*/ 287 w 1228"/>
              <a:gd name="T17" fmla="*/ 51 h 1439"/>
              <a:gd name="T18" fmla="*/ 356 w 1228"/>
              <a:gd name="T19" fmla="*/ 23 h 1439"/>
              <a:gd name="T20" fmla="*/ 430 w 1228"/>
              <a:gd name="T21" fmla="*/ 7 h 1439"/>
              <a:gd name="T22" fmla="*/ 506 w 1228"/>
              <a:gd name="T23" fmla="*/ 0 h 1439"/>
              <a:gd name="T24" fmla="*/ 748 w 1228"/>
              <a:gd name="T25" fmla="*/ 1 h 1439"/>
              <a:gd name="T26" fmla="*/ 824 w 1228"/>
              <a:gd name="T27" fmla="*/ 10 h 1439"/>
              <a:gd name="T28" fmla="*/ 895 w 1228"/>
              <a:gd name="T29" fmla="*/ 31 h 1439"/>
              <a:gd name="T30" fmla="*/ 963 w 1228"/>
              <a:gd name="T31" fmla="*/ 61 h 1439"/>
              <a:gd name="T32" fmla="*/ 1024 w 1228"/>
              <a:gd name="T33" fmla="*/ 101 h 1439"/>
              <a:gd name="T34" fmla="*/ 1080 w 1228"/>
              <a:gd name="T35" fmla="*/ 149 h 1439"/>
              <a:gd name="T36" fmla="*/ 1127 w 1228"/>
              <a:gd name="T37" fmla="*/ 204 h 1439"/>
              <a:gd name="T38" fmla="*/ 1166 w 1228"/>
              <a:gd name="T39" fmla="*/ 265 h 1439"/>
              <a:gd name="T40" fmla="*/ 1198 w 1228"/>
              <a:gd name="T41" fmla="*/ 333 h 1439"/>
              <a:gd name="T42" fmla="*/ 1217 w 1228"/>
              <a:gd name="T43" fmla="*/ 406 h 1439"/>
              <a:gd name="T44" fmla="*/ 1228 w 1228"/>
              <a:gd name="T45" fmla="*/ 481 h 1439"/>
              <a:gd name="T46" fmla="*/ 65 w 1228"/>
              <a:gd name="T47" fmla="*/ 1375 h 1439"/>
              <a:gd name="T48" fmla="*/ 1163 w 1228"/>
              <a:gd name="T49" fmla="*/ 507 h 1439"/>
              <a:gd name="T50" fmla="*/ 1158 w 1228"/>
              <a:gd name="T51" fmla="*/ 440 h 1439"/>
              <a:gd name="T52" fmla="*/ 1143 w 1228"/>
              <a:gd name="T53" fmla="*/ 375 h 1439"/>
              <a:gd name="T54" fmla="*/ 1120 w 1228"/>
              <a:gd name="T55" fmla="*/ 315 h 1439"/>
              <a:gd name="T56" fmla="*/ 1088 w 1228"/>
              <a:gd name="T57" fmla="*/ 260 h 1439"/>
              <a:gd name="T58" fmla="*/ 1048 w 1228"/>
              <a:gd name="T59" fmla="*/ 210 h 1439"/>
              <a:gd name="T60" fmla="*/ 1002 w 1228"/>
              <a:gd name="T61" fmla="*/ 166 h 1439"/>
              <a:gd name="T62" fmla="*/ 951 w 1228"/>
              <a:gd name="T63" fmla="*/ 129 h 1439"/>
              <a:gd name="T64" fmla="*/ 893 w 1228"/>
              <a:gd name="T65" fmla="*/ 100 h 1439"/>
              <a:gd name="T66" fmla="*/ 832 w 1228"/>
              <a:gd name="T67" fmla="*/ 79 h 1439"/>
              <a:gd name="T68" fmla="*/ 767 w 1228"/>
              <a:gd name="T69" fmla="*/ 67 h 1439"/>
              <a:gd name="T70" fmla="*/ 506 w 1228"/>
              <a:gd name="T71" fmla="*/ 65 h 1439"/>
              <a:gd name="T72" fmla="*/ 461 w 1228"/>
              <a:gd name="T73" fmla="*/ 67 h 1439"/>
              <a:gd name="T74" fmla="*/ 396 w 1228"/>
              <a:gd name="T75" fmla="*/ 79 h 1439"/>
              <a:gd name="T76" fmla="*/ 335 w 1228"/>
              <a:gd name="T77" fmla="*/ 100 h 1439"/>
              <a:gd name="T78" fmla="*/ 277 w 1228"/>
              <a:gd name="T79" fmla="*/ 129 h 1439"/>
              <a:gd name="T80" fmla="*/ 226 w 1228"/>
              <a:gd name="T81" fmla="*/ 166 h 1439"/>
              <a:gd name="T82" fmla="*/ 179 w 1228"/>
              <a:gd name="T83" fmla="*/ 210 h 1439"/>
              <a:gd name="T84" fmla="*/ 140 w 1228"/>
              <a:gd name="T85" fmla="*/ 260 h 1439"/>
              <a:gd name="T86" fmla="*/ 108 w 1228"/>
              <a:gd name="T87" fmla="*/ 315 h 1439"/>
              <a:gd name="T88" fmla="*/ 85 w 1228"/>
              <a:gd name="T89" fmla="*/ 375 h 1439"/>
              <a:gd name="T90" fmla="*/ 69 w 1228"/>
              <a:gd name="T91" fmla="*/ 440 h 1439"/>
              <a:gd name="T92" fmla="*/ 65 w 1228"/>
              <a:gd name="T93" fmla="*/ 507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8" h="1439">
                <a:moveTo>
                  <a:pt x="1228" y="1439"/>
                </a:moveTo>
                <a:lnTo>
                  <a:pt x="0" y="1439"/>
                </a:lnTo>
                <a:lnTo>
                  <a:pt x="0" y="507"/>
                </a:lnTo>
                <a:lnTo>
                  <a:pt x="0" y="507"/>
                </a:lnTo>
                <a:lnTo>
                  <a:pt x="0" y="481"/>
                </a:lnTo>
                <a:lnTo>
                  <a:pt x="2" y="455"/>
                </a:lnTo>
                <a:lnTo>
                  <a:pt x="6" y="430"/>
                </a:lnTo>
                <a:lnTo>
                  <a:pt x="10" y="406"/>
                </a:lnTo>
                <a:lnTo>
                  <a:pt x="16" y="380"/>
                </a:lnTo>
                <a:lnTo>
                  <a:pt x="23" y="357"/>
                </a:lnTo>
                <a:lnTo>
                  <a:pt x="30" y="333"/>
                </a:lnTo>
                <a:lnTo>
                  <a:pt x="39" y="311"/>
                </a:lnTo>
                <a:lnTo>
                  <a:pt x="50" y="287"/>
                </a:lnTo>
                <a:lnTo>
                  <a:pt x="61" y="265"/>
                </a:lnTo>
                <a:lnTo>
                  <a:pt x="73" y="244"/>
                </a:lnTo>
                <a:lnTo>
                  <a:pt x="87" y="224"/>
                </a:lnTo>
                <a:lnTo>
                  <a:pt x="101" y="204"/>
                </a:lnTo>
                <a:lnTo>
                  <a:pt x="116" y="185"/>
                </a:lnTo>
                <a:lnTo>
                  <a:pt x="132" y="167"/>
                </a:lnTo>
                <a:lnTo>
                  <a:pt x="148" y="149"/>
                </a:lnTo>
                <a:lnTo>
                  <a:pt x="166" y="132"/>
                </a:lnTo>
                <a:lnTo>
                  <a:pt x="184" y="116"/>
                </a:lnTo>
                <a:lnTo>
                  <a:pt x="204" y="101"/>
                </a:lnTo>
                <a:lnTo>
                  <a:pt x="224" y="87"/>
                </a:lnTo>
                <a:lnTo>
                  <a:pt x="244" y="74"/>
                </a:lnTo>
                <a:lnTo>
                  <a:pt x="265" y="61"/>
                </a:lnTo>
                <a:lnTo>
                  <a:pt x="287" y="51"/>
                </a:lnTo>
                <a:lnTo>
                  <a:pt x="309" y="41"/>
                </a:lnTo>
                <a:lnTo>
                  <a:pt x="332" y="31"/>
                </a:lnTo>
                <a:lnTo>
                  <a:pt x="356" y="23"/>
                </a:lnTo>
                <a:lnTo>
                  <a:pt x="380" y="16"/>
                </a:lnTo>
                <a:lnTo>
                  <a:pt x="404" y="10"/>
                </a:lnTo>
                <a:lnTo>
                  <a:pt x="430" y="7"/>
                </a:lnTo>
                <a:lnTo>
                  <a:pt x="454" y="3"/>
                </a:lnTo>
                <a:lnTo>
                  <a:pt x="481" y="1"/>
                </a:lnTo>
                <a:lnTo>
                  <a:pt x="506" y="0"/>
                </a:lnTo>
                <a:lnTo>
                  <a:pt x="722" y="0"/>
                </a:lnTo>
                <a:lnTo>
                  <a:pt x="722" y="0"/>
                </a:lnTo>
                <a:lnTo>
                  <a:pt x="748" y="1"/>
                </a:lnTo>
                <a:lnTo>
                  <a:pt x="774" y="3"/>
                </a:lnTo>
                <a:lnTo>
                  <a:pt x="799" y="7"/>
                </a:lnTo>
                <a:lnTo>
                  <a:pt x="824" y="10"/>
                </a:lnTo>
                <a:lnTo>
                  <a:pt x="848" y="16"/>
                </a:lnTo>
                <a:lnTo>
                  <a:pt x="872" y="23"/>
                </a:lnTo>
                <a:lnTo>
                  <a:pt x="895" y="31"/>
                </a:lnTo>
                <a:lnTo>
                  <a:pt x="919" y="41"/>
                </a:lnTo>
                <a:lnTo>
                  <a:pt x="941" y="51"/>
                </a:lnTo>
                <a:lnTo>
                  <a:pt x="963" y="61"/>
                </a:lnTo>
                <a:lnTo>
                  <a:pt x="985" y="74"/>
                </a:lnTo>
                <a:lnTo>
                  <a:pt x="1004" y="87"/>
                </a:lnTo>
                <a:lnTo>
                  <a:pt x="1024" y="101"/>
                </a:lnTo>
                <a:lnTo>
                  <a:pt x="1044" y="116"/>
                </a:lnTo>
                <a:lnTo>
                  <a:pt x="1062" y="132"/>
                </a:lnTo>
                <a:lnTo>
                  <a:pt x="1080" y="149"/>
                </a:lnTo>
                <a:lnTo>
                  <a:pt x="1096" y="167"/>
                </a:lnTo>
                <a:lnTo>
                  <a:pt x="1112" y="185"/>
                </a:lnTo>
                <a:lnTo>
                  <a:pt x="1127" y="204"/>
                </a:lnTo>
                <a:lnTo>
                  <a:pt x="1141" y="224"/>
                </a:lnTo>
                <a:lnTo>
                  <a:pt x="1155" y="244"/>
                </a:lnTo>
                <a:lnTo>
                  <a:pt x="1166" y="265"/>
                </a:lnTo>
                <a:lnTo>
                  <a:pt x="1178" y="287"/>
                </a:lnTo>
                <a:lnTo>
                  <a:pt x="1188" y="311"/>
                </a:lnTo>
                <a:lnTo>
                  <a:pt x="1198" y="333"/>
                </a:lnTo>
                <a:lnTo>
                  <a:pt x="1205" y="357"/>
                </a:lnTo>
                <a:lnTo>
                  <a:pt x="1212" y="380"/>
                </a:lnTo>
                <a:lnTo>
                  <a:pt x="1217" y="406"/>
                </a:lnTo>
                <a:lnTo>
                  <a:pt x="1222" y="430"/>
                </a:lnTo>
                <a:lnTo>
                  <a:pt x="1225" y="455"/>
                </a:lnTo>
                <a:lnTo>
                  <a:pt x="1228" y="481"/>
                </a:lnTo>
                <a:lnTo>
                  <a:pt x="1228" y="507"/>
                </a:lnTo>
                <a:lnTo>
                  <a:pt x="1228" y="1439"/>
                </a:lnTo>
                <a:close/>
                <a:moveTo>
                  <a:pt x="65" y="1375"/>
                </a:moveTo>
                <a:lnTo>
                  <a:pt x="1163" y="1375"/>
                </a:lnTo>
                <a:lnTo>
                  <a:pt x="1163" y="507"/>
                </a:lnTo>
                <a:lnTo>
                  <a:pt x="1163" y="507"/>
                </a:lnTo>
                <a:lnTo>
                  <a:pt x="1163" y="484"/>
                </a:lnTo>
                <a:lnTo>
                  <a:pt x="1161" y="462"/>
                </a:lnTo>
                <a:lnTo>
                  <a:pt x="1158" y="440"/>
                </a:lnTo>
                <a:lnTo>
                  <a:pt x="1155" y="418"/>
                </a:lnTo>
                <a:lnTo>
                  <a:pt x="1149" y="396"/>
                </a:lnTo>
                <a:lnTo>
                  <a:pt x="1143" y="375"/>
                </a:lnTo>
                <a:lnTo>
                  <a:pt x="1136" y="356"/>
                </a:lnTo>
                <a:lnTo>
                  <a:pt x="1128" y="335"/>
                </a:lnTo>
                <a:lnTo>
                  <a:pt x="1120" y="315"/>
                </a:lnTo>
                <a:lnTo>
                  <a:pt x="1110" y="297"/>
                </a:lnTo>
                <a:lnTo>
                  <a:pt x="1099" y="278"/>
                </a:lnTo>
                <a:lnTo>
                  <a:pt x="1088" y="260"/>
                </a:lnTo>
                <a:lnTo>
                  <a:pt x="1076" y="243"/>
                </a:lnTo>
                <a:lnTo>
                  <a:pt x="1062" y="226"/>
                </a:lnTo>
                <a:lnTo>
                  <a:pt x="1048" y="210"/>
                </a:lnTo>
                <a:lnTo>
                  <a:pt x="1034" y="195"/>
                </a:lnTo>
                <a:lnTo>
                  <a:pt x="1018" y="180"/>
                </a:lnTo>
                <a:lnTo>
                  <a:pt x="1002" y="166"/>
                </a:lnTo>
                <a:lnTo>
                  <a:pt x="986" y="153"/>
                </a:lnTo>
                <a:lnTo>
                  <a:pt x="968" y="140"/>
                </a:lnTo>
                <a:lnTo>
                  <a:pt x="951" y="129"/>
                </a:lnTo>
                <a:lnTo>
                  <a:pt x="932" y="118"/>
                </a:lnTo>
                <a:lnTo>
                  <a:pt x="913" y="109"/>
                </a:lnTo>
                <a:lnTo>
                  <a:pt x="893" y="100"/>
                </a:lnTo>
                <a:lnTo>
                  <a:pt x="873" y="92"/>
                </a:lnTo>
                <a:lnTo>
                  <a:pt x="852" y="85"/>
                </a:lnTo>
                <a:lnTo>
                  <a:pt x="832" y="79"/>
                </a:lnTo>
                <a:lnTo>
                  <a:pt x="811" y="74"/>
                </a:lnTo>
                <a:lnTo>
                  <a:pt x="789" y="71"/>
                </a:lnTo>
                <a:lnTo>
                  <a:pt x="767" y="67"/>
                </a:lnTo>
                <a:lnTo>
                  <a:pt x="745" y="66"/>
                </a:lnTo>
                <a:lnTo>
                  <a:pt x="722" y="65"/>
                </a:lnTo>
                <a:lnTo>
                  <a:pt x="506" y="65"/>
                </a:lnTo>
                <a:lnTo>
                  <a:pt x="506" y="65"/>
                </a:lnTo>
                <a:lnTo>
                  <a:pt x="483" y="66"/>
                </a:lnTo>
                <a:lnTo>
                  <a:pt x="461" y="67"/>
                </a:lnTo>
                <a:lnTo>
                  <a:pt x="439" y="71"/>
                </a:lnTo>
                <a:lnTo>
                  <a:pt x="417" y="74"/>
                </a:lnTo>
                <a:lnTo>
                  <a:pt x="396" y="79"/>
                </a:lnTo>
                <a:lnTo>
                  <a:pt x="375" y="85"/>
                </a:lnTo>
                <a:lnTo>
                  <a:pt x="354" y="92"/>
                </a:lnTo>
                <a:lnTo>
                  <a:pt x="335" y="100"/>
                </a:lnTo>
                <a:lnTo>
                  <a:pt x="315" y="109"/>
                </a:lnTo>
                <a:lnTo>
                  <a:pt x="295" y="118"/>
                </a:lnTo>
                <a:lnTo>
                  <a:pt x="277" y="129"/>
                </a:lnTo>
                <a:lnTo>
                  <a:pt x="259" y="140"/>
                </a:lnTo>
                <a:lnTo>
                  <a:pt x="242" y="153"/>
                </a:lnTo>
                <a:lnTo>
                  <a:pt x="226" y="166"/>
                </a:lnTo>
                <a:lnTo>
                  <a:pt x="210" y="180"/>
                </a:lnTo>
                <a:lnTo>
                  <a:pt x="193" y="195"/>
                </a:lnTo>
                <a:lnTo>
                  <a:pt x="179" y="210"/>
                </a:lnTo>
                <a:lnTo>
                  <a:pt x="166" y="226"/>
                </a:lnTo>
                <a:lnTo>
                  <a:pt x="152" y="243"/>
                </a:lnTo>
                <a:lnTo>
                  <a:pt x="140" y="260"/>
                </a:lnTo>
                <a:lnTo>
                  <a:pt x="129" y="278"/>
                </a:lnTo>
                <a:lnTo>
                  <a:pt x="118" y="297"/>
                </a:lnTo>
                <a:lnTo>
                  <a:pt x="108" y="315"/>
                </a:lnTo>
                <a:lnTo>
                  <a:pt x="100" y="335"/>
                </a:lnTo>
                <a:lnTo>
                  <a:pt x="91" y="356"/>
                </a:lnTo>
                <a:lnTo>
                  <a:pt x="85" y="375"/>
                </a:lnTo>
                <a:lnTo>
                  <a:pt x="79" y="396"/>
                </a:lnTo>
                <a:lnTo>
                  <a:pt x="73" y="418"/>
                </a:lnTo>
                <a:lnTo>
                  <a:pt x="69" y="440"/>
                </a:lnTo>
                <a:lnTo>
                  <a:pt x="67" y="462"/>
                </a:lnTo>
                <a:lnTo>
                  <a:pt x="65" y="484"/>
                </a:lnTo>
                <a:lnTo>
                  <a:pt x="65" y="507"/>
                </a:lnTo>
                <a:lnTo>
                  <a:pt x="65" y="137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0" name="Freeform 71"/>
          <p:cNvSpPr>
            <a:spLocks/>
          </p:cNvSpPr>
          <p:nvPr/>
        </p:nvSpPr>
        <p:spPr bwMode="auto">
          <a:xfrm>
            <a:off x="4035676" y="1653843"/>
            <a:ext cx="527926" cy="506171"/>
          </a:xfrm>
          <a:custGeom>
            <a:avLst/>
            <a:gdLst>
              <a:gd name="T0" fmla="*/ 60 w 728"/>
              <a:gd name="T1" fmla="*/ 697 h 697"/>
              <a:gd name="T2" fmla="*/ 60 w 728"/>
              <a:gd name="T3" fmla="*/ 697 h 697"/>
              <a:gd name="T4" fmla="*/ 49 w 728"/>
              <a:gd name="T5" fmla="*/ 696 h 697"/>
              <a:gd name="T6" fmla="*/ 37 w 728"/>
              <a:gd name="T7" fmla="*/ 693 h 697"/>
              <a:gd name="T8" fmla="*/ 27 w 728"/>
              <a:gd name="T9" fmla="*/ 687 h 697"/>
              <a:gd name="T10" fmla="*/ 18 w 728"/>
              <a:gd name="T11" fmla="*/ 680 h 697"/>
              <a:gd name="T12" fmla="*/ 11 w 728"/>
              <a:gd name="T13" fmla="*/ 671 h 697"/>
              <a:gd name="T14" fmla="*/ 5 w 728"/>
              <a:gd name="T15" fmla="*/ 660 h 697"/>
              <a:gd name="T16" fmla="*/ 1 w 728"/>
              <a:gd name="T17" fmla="*/ 649 h 697"/>
              <a:gd name="T18" fmla="*/ 0 w 728"/>
              <a:gd name="T19" fmla="*/ 637 h 697"/>
              <a:gd name="T20" fmla="*/ 0 w 728"/>
              <a:gd name="T21" fmla="*/ 256 h 697"/>
              <a:gd name="T22" fmla="*/ 0 w 728"/>
              <a:gd name="T23" fmla="*/ 256 h 697"/>
              <a:gd name="T24" fmla="*/ 1 w 728"/>
              <a:gd name="T25" fmla="*/ 229 h 697"/>
              <a:gd name="T26" fmla="*/ 6 w 728"/>
              <a:gd name="T27" fmla="*/ 204 h 697"/>
              <a:gd name="T28" fmla="*/ 12 w 728"/>
              <a:gd name="T29" fmla="*/ 179 h 697"/>
              <a:gd name="T30" fmla="*/ 21 w 728"/>
              <a:gd name="T31" fmla="*/ 156 h 697"/>
              <a:gd name="T32" fmla="*/ 31 w 728"/>
              <a:gd name="T33" fmla="*/ 134 h 697"/>
              <a:gd name="T34" fmla="*/ 44 w 728"/>
              <a:gd name="T35" fmla="*/ 112 h 697"/>
              <a:gd name="T36" fmla="*/ 59 w 728"/>
              <a:gd name="T37" fmla="*/ 93 h 697"/>
              <a:gd name="T38" fmla="*/ 75 w 728"/>
              <a:gd name="T39" fmla="*/ 75 h 697"/>
              <a:gd name="T40" fmla="*/ 94 w 728"/>
              <a:gd name="T41" fmla="*/ 58 h 697"/>
              <a:gd name="T42" fmla="*/ 114 w 728"/>
              <a:gd name="T43" fmla="*/ 44 h 697"/>
              <a:gd name="T44" fmla="*/ 135 w 728"/>
              <a:gd name="T45" fmla="*/ 31 h 697"/>
              <a:gd name="T46" fmla="*/ 157 w 728"/>
              <a:gd name="T47" fmla="*/ 20 h 697"/>
              <a:gd name="T48" fmla="*/ 180 w 728"/>
              <a:gd name="T49" fmla="*/ 11 h 697"/>
              <a:gd name="T50" fmla="*/ 205 w 728"/>
              <a:gd name="T51" fmla="*/ 5 h 697"/>
              <a:gd name="T52" fmla="*/ 229 w 728"/>
              <a:gd name="T53" fmla="*/ 1 h 697"/>
              <a:gd name="T54" fmla="*/ 256 w 728"/>
              <a:gd name="T55" fmla="*/ 0 h 697"/>
              <a:gd name="T56" fmla="*/ 472 w 728"/>
              <a:gd name="T57" fmla="*/ 0 h 697"/>
              <a:gd name="T58" fmla="*/ 472 w 728"/>
              <a:gd name="T59" fmla="*/ 0 h 697"/>
              <a:gd name="T60" fmla="*/ 498 w 728"/>
              <a:gd name="T61" fmla="*/ 1 h 697"/>
              <a:gd name="T62" fmla="*/ 524 w 728"/>
              <a:gd name="T63" fmla="*/ 5 h 697"/>
              <a:gd name="T64" fmla="*/ 548 w 728"/>
              <a:gd name="T65" fmla="*/ 11 h 697"/>
              <a:gd name="T66" fmla="*/ 571 w 728"/>
              <a:gd name="T67" fmla="*/ 20 h 697"/>
              <a:gd name="T68" fmla="*/ 593 w 728"/>
              <a:gd name="T69" fmla="*/ 31 h 697"/>
              <a:gd name="T70" fmla="*/ 614 w 728"/>
              <a:gd name="T71" fmla="*/ 44 h 697"/>
              <a:gd name="T72" fmla="*/ 634 w 728"/>
              <a:gd name="T73" fmla="*/ 58 h 697"/>
              <a:gd name="T74" fmla="*/ 652 w 728"/>
              <a:gd name="T75" fmla="*/ 75 h 697"/>
              <a:gd name="T76" fmla="*/ 669 w 728"/>
              <a:gd name="T77" fmla="*/ 93 h 697"/>
              <a:gd name="T78" fmla="*/ 684 w 728"/>
              <a:gd name="T79" fmla="*/ 112 h 697"/>
              <a:gd name="T80" fmla="*/ 696 w 728"/>
              <a:gd name="T81" fmla="*/ 134 h 697"/>
              <a:gd name="T82" fmla="*/ 708 w 728"/>
              <a:gd name="T83" fmla="*/ 156 h 697"/>
              <a:gd name="T84" fmla="*/ 716 w 728"/>
              <a:gd name="T85" fmla="*/ 179 h 697"/>
              <a:gd name="T86" fmla="*/ 722 w 728"/>
              <a:gd name="T87" fmla="*/ 204 h 697"/>
              <a:gd name="T88" fmla="*/ 726 w 728"/>
              <a:gd name="T89" fmla="*/ 229 h 697"/>
              <a:gd name="T90" fmla="*/ 728 w 728"/>
              <a:gd name="T91" fmla="*/ 256 h 697"/>
              <a:gd name="T92" fmla="*/ 728 w 728"/>
              <a:gd name="T93" fmla="*/ 637 h 697"/>
              <a:gd name="T94" fmla="*/ 728 w 728"/>
              <a:gd name="T95" fmla="*/ 637 h 697"/>
              <a:gd name="T96" fmla="*/ 726 w 728"/>
              <a:gd name="T97" fmla="*/ 649 h 697"/>
              <a:gd name="T98" fmla="*/ 723 w 728"/>
              <a:gd name="T99" fmla="*/ 660 h 697"/>
              <a:gd name="T100" fmla="*/ 717 w 728"/>
              <a:gd name="T101" fmla="*/ 671 h 697"/>
              <a:gd name="T102" fmla="*/ 710 w 728"/>
              <a:gd name="T103" fmla="*/ 680 h 697"/>
              <a:gd name="T104" fmla="*/ 701 w 728"/>
              <a:gd name="T105" fmla="*/ 687 h 697"/>
              <a:gd name="T106" fmla="*/ 691 w 728"/>
              <a:gd name="T107" fmla="*/ 693 h 697"/>
              <a:gd name="T108" fmla="*/ 679 w 728"/>
              <a:gd name="T109" fmla="*/ 696 h 697"/>
              <a:gd name="T110" fmla="*/ 667 w 728"/>
              <a:gd name="T111" fmla="*/ 697 h 697"/>
              <a:gd name="T112" fmla="*/ 60 w 728"/>
              <a:gd name="T113" fmla="*/ 697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8" h="697">
                <a:moveTo>
                  <a:pt x="60" y="697"/>
                </a:moveTo>
                <a:lnTo>
                  <a:pt x="60" y="697"/>
                </a:lnTo>
                <a:lnTo>
                  <a:pt x="49" y="696"/>
                </a:lnTo>
                <a:lnTo>
                  <a:pt x="37" y="693"/>
                </a:lnTo>
                <a:lnTo>
                  <a:pt x="27" y="687"/>
                </a:lnTo>
                <a:lnTo>
                  <a:pt x="18" y="680"/>
                </a:lnTo>
                <a:lnTo>
                  <a:pt x="11" y="671"/>
                </a:lnTo>
                <a:lnTo>
                  <a:pt x="5" y="660"/>
                </a:lnTo>
                <a:lnTo>
                  <a:pt x="1" y="649"/>
                </a:lnTo>
                <a:lnTo>
                  <a:pt x="0" y="637"/>
                </a:lnTo>
                <a:lnTo>
                  <a:pt x="0" y="256"/>
                </a:lnTo>
                <a:lnTo>
                  <a:pt x="0" y="256"/>
                </a:lnTo>
                <a:lnTo>
                  <a:pt x="1" y="229"/>
                </a:lnTo>
                <a:lnTo>
                  <a:pt x="6" y="204"/>
                </a:lnTo>
                <a:lnTo>
                  <a:pt x="12" y="179"/>
                </a:lnTo>
                <a:lnTo>
                  <a:pt x="21" y="156"/>
                </a:lnTo>
                <a:lnTo>
                  <a:pt x="31" y="134"/>
                </a:lnTo>
                <a:lnTo>
                  <a:pt x="44" y="112"/>
                </a:lnTo>
                <a:lnTo>
                  <a:pt x="59" y="93"/>
                </a:lnTo>
                <a:lnTo>
                  <a:pt x="75" y="75"/>
                </a:lnTo>
                <a:lnTo>
                  <a:pt x="94" y="58"/>
                </a:lnTo>
                <a:lnTo>
                  <a:pt x="114" y="44"/>
                </a:lnTo>
                <a:lnTo>
                  <a:pt x="135" y="31"/>
                </a:lnTo>
                <a:lnTo>
                  <a:pt x="157" y="20"/>
                </a:lnTo>
                <a:lnTo>
                  <a:pt x="180" y="11"/>
                </a:lnTo>
                <a:lnTo>
                  <a:pt x="205" y="5"/>
                </a:lnTo>
                <a:lnTo>
                  <a:pt x="229" y="1"/>
                </a:lnTo>
                <a:lnTo>
                  <a:pt x="256" y="0"/>
                </a:lnTo>
                <a:lnTo>
                  <a:pt x="472" y="0"/>
                </a:lnTo>
                <a:lnTo>
                  <a:pt x="472" y="0"/>
                </a:lnTo>
                <a:lnTo>
                  <a:pt x="498" y="1"/>
                </a:lnTo>
                <a:lnTo>
                  <a:pt x="524" y="5"/>
                </a:lnTo>
                <a:lnTo>
                  <a:pt x="548" y="11"/>
                </a:lnTo>
                <a:lnTo>
                  <a:pt x="571" y="20"/>
                </a:lnTo>
                <a:lnTo>
                  <a:pt x="593" y="31"/>
                </a:lnTo>
                <a:lnTo>
                  <a:pt x="614" y="44"/>
                </a:lnTo>
                <a:lnTo>
                  <a:pt x="634" y="58"/>
                </a:lnTo>
                <a:lnTo>
                  <a:pt x="652" y="75"/>
                </a:lnTo>
                <a:lnTo>
                  <a:pt x="669" y="93"/>
                </a:lnTo>
                <a:lnTo>
                  <a:pt x="684" y="112"/>
                </a:lnTo>
                <a:lnTo>
                  <a:pt x="696" y="134"/>
                </a:lnTo>
                <a:lnTo>
                  <a:pt x="708" y="156"/>
                </a:lnTo>
                <a:lnTo>
                  <a:pt x="716" y="179"/>
                </a:lnTo>
                <a:lnTo>
                  <a:pt x="722" y="204"/>
                </a:lnTo>
                <a:lnTo>
                  <a:pt x="726" y="229"/>
                </a:lnTo>
                <a:lnTo>
                  <a:pt x="728" y="256"/>
                </a:lnTo>
                <a:lnTo>
                  <a:pt x="728" y="637"/>
                </a:lnTo>
                <a:lnTo>
                  <a:pt x="728" y="637"/>
                </a:lnTo>
                <a:lnTo>
                  <a:pt x="726" y="649"/>
                </a:lnTo>
                <a:lnTo>
                  <a:pt x="723" y="660"/>
                </a:lnTo>
                <a:lnTo>
                  <a:pt x="717" y="671"/>
                </a:lnTo>
                <a:lnTo>
                  <a:pt x="710" y="680"/>
                </a:lnTo>
                <a:lnTo>
                  <a:pt x="701" y="687"/>
                </a:lnTo>
                <a:lnTo>
                  <a:pt x="691" y="693"/>
                </a:lnTo>
                <a:lnTo>
                  <a:pt x="679" y="696"/>
                </a:lnTo>
                <a:lnTo>
                  <a:pt x="667" y="697"/>
                </a:lnTo>
                <a:lnTo>
                  <a:pt x="60" y="6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1" name="Freeform 72"/>
          <p:cNvSpPr>
            <a:spLocks noEditPoints="1"/>
          </p:cNvSpPr>
          <p:nvPr/>
        </p:nvSpPr>
        <p:spPr bwMode="auto">
          <a:xfrm>
            <a:off x="4012470" y="1630638"/>
            <a:ext cx="574337" cy="552582"/>
          </a:xfrm>
          <a:custGeom>
            <a:avLst/>
            <a:gdLst>
              <a:gd name="T0" fmla="*/ 92 w 792"/>
              <a:gd name="T1" fmla="*/ 763 h 763"/>
              <a:gd name="T2" fmla="*/ 65 w 792"/>
              <a:gd name="T3" fmla="*/ 758 h 763"/>
              <a:gd name="T4" fmla="*/ 41 w 792"/>
              <a:gd name="T5" fmla="*/ 747 h 763"/>
              <a:gd name="T6" fmla="*/ 22 w 792"/>
              <a:gd name="T7" fmla="*/ 729 h 763"/>
              <a:gd name="T8" fmla="*/ 8 w 792"/>
              <a:gd name="T9" fmla="*/ 706 h 763"/>
              <a:gd name="T10" fmla="*/ 1 w 792"/>
              <a:gd name="T11" fmla="*/ 679 h 763"/>
              <a:gd name="T12" fmla="*/ 0 w 792"/>
              <a:gd name="T13" fmla="*/ 289 h 763"/>
              <a:gd name="T14" fmla="*/ 3 w 792"/>
              <a:gd name="T15" fmla="*/ 245 h 763"/>
              <a:gd name="T16" fmla="*/ 12 w 792"/>
              <a:gd name="T17" fmla="*/ 203 h 763"/>
              <a:gd name="T18" fmla="*/ 34 w 792"/>
              <a:gd name="T19" fmla="*/ 151 h 763"/>
              <a:gd name="T20" fmla="*/ 84 w 792"/>
              <a:gd name="T21" fmla="*/ 85 h 763"/>
              <a:gd name="T22" fmla="*/ 151 w 792"/>
              <a:gd name="T23" fmla="*/ 35 h 763"/>
              <a:gd name="T24" fmla="*/ 202 w 792"/>
              <a:gd name="T25" fmla="*/ 13 h 763"/>
              <a:gd name="T26" fmla="*/ 244 w 792"/>
              <a:gd name="T27" fmla="*/ 4 h 763"/>
              <a:gd name="T28" fmla="*/ 288 w 792"/>
              <a:gd name="T29" fmla="*/ 0 h 763"/>
              <a:gd name="T30" fmla="*/ 519 w 792"/>
              <a:gd name="T31" fmla="*/ 0 h 763"/>
              <a:gd name="T32" fmla="*/ 562 w 792"/>
              <a:gd name="T33" fmla="*/ 6 h 763"/>
              <a:gd name="T34" fmla="*/ 602 w 792"/>
              <a:gd name="T35" fmla="*/ 18 h 763"/>
              <a:gd name="T36" fmla="*/ 665 w 792"/>
              <a:gd name="T37" fmla="*/ 50 h 763"/>
              <a:gd name="T38" fmla="*/ 726 w 792"/>
              <a:gd name="T39" fmla="*/ 106 h 763"/>
              <a:gd name="T40" fmla="*/ 769 w 792"/>
              <a:gd name="T41" fmla="*/ 177 h 763"/>
              <a:gd name="T42" fmla="*/ 783 w 792"/>
              <a:gd name="T43" fmla="*/ 217 h 763"/>
              <a:gd name="T44" fmla="*/ 791 w 792"/>
              <a:gd name="T45" fmla="*/ 259 h 763"/>
              <a:gd name="T46" fmla="*/ 792 w 792"/>
              <a:gd name="T47" fmla="*/ 670 h 763"/>
              <a:gd name="T48" fmla="*/ 790 w 792"/>
              <a:gd name="T49" fmla="*/ 689 h 763"/>
              <a:gd name="T50" fmla="*/ 780 w 792"/>
              <a:gd name="T51" fmla="*/ 714 h 763"/>
              <a:gd name="T52" fmla="*/ 764 w 792"/>
              <a:gd name="T53" fmla="*/ 735 h 763"/>
              <a:gd name="T54" fmla="*/ 743 w 792"/>
              <a:gd name="T55" fmla="*/ 751 h 763"/>
              <a:gd name="T56" fmla="*/ 718 w 792"/>
              <a:gd name="T57" fmla="*/ 761 h 763"/>
              <a:gd name="T58" fmla="*/ 699 w 792"/>
              <a:gd name="T59" fmla="*/ 763 h 763"/>
              <a:gd name="T60" fmla="*/ 265 w 792"/>
              <a:gd name="T61" fmla="*/ 67 h 763"/>
              <a:gd name="T62" fmla="*/ 201 w 792"/>
              <a:gd name="T63" fmla="*/ 83 h 763"/>
              <a:gd name="T64" fmla="*/ 146 w 792"/>
              <a:gd name="T65" fmla="*/ 116 h 763"/>
              <a:gd name="T66" fmla="*/ 103 w 792"/>
              <a:gd name="T67" fmla="*/ 164 h 763"/>
              <a:gd name="T68" fmla="*/ 75 w 792"/>
              <a:gd name="T69" fmla="*/ 222 h 763"/>
              <a:gd name="T70" fmla="*/ 65 w 792"/>
              <a:gd name="T71" fmla="*/ 289 h 763"/>
              <a:gd name="T72" fmla="*/ 65 w 792"/>
              <a:gd name="T73" fmla="*/ 676 h 763"/>
              <a:gd name="T74" fmla="*/ 73 w 792"/>
              <a:gd name="T75" fmla="*/ 690 h 763"/>
              <a:gd name="T76" fmla="*/ 87 w 792"/>
              <a:gd name="T77" fmla="*/ 697 h 763"/>
              <a:gd name="T78" fmla="*/ 699 w 792"/>
              <a:gd name="T79" fmla="*/ 698 h 763"/>
              <a:gd name="T80" fmla="*/ 714 w 792"/>
              <a:gd name="T81" fmla="*/ 693 h 763"/>
              <a:gd name="T82" fmla="*/ 725 w 792"/>
              <a:gd name="T83" fmla="*/ 681 h 763"/>
              <a:gd name="T84" fmla="*/ 727 w 792"/>
              <a:gd name="T85" fmla="*/ 289 h 763"/>
              <a:gd name="T86" fmla="*/ 723 w 792"/>
              <a:gd name="T87" fmla="*/ 244 h 763"/>
              <a:gd name="T88" fmla="*/ 701 w 792"/>
              <a:gd name="T89" fmla="*/ 182 h 763"/>
              <a:gd name="T90" fmla="*/ 661 w 792"/>
              <a:gd name="T91" fmla="*/ 130 h 763"/>
              <a:gd name="T92" fmla="*/ 610 w 792"/>
              <a:gd name="T93" fmla="*/ 92 h 763"/>
              <a:gd name="T94" fmla="*/ 549 w 792"/>
              <a:gd name="T95" fmla="*/ 70 h 763"/>
              <a:gd name="T96" fmla="*/ 288 w 792"/>
              <a:gd name="T97" fmla="*/ 65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2" h="763">
                <a:moveTo>
                  <a:pt x="699" y="763"/>
                </a:moveTo>
                <a:lnTo>
                  <a:pt x="92" y="763"/>
                </a:lnTo>
                <a:lnTo>
                  <a:pt x="92" y="763"/>
                </a:lnTo>
                <a:lnTo>
                  <a:pt x="83" y="762"/>
                </a:lnTo>
                <a:lnTo>
                  <a:pt x="74" y="761"/>
                </a:lnTo>
                <a:lnTo>
                  <a:pt x="65" y="758"/>
                </a:lnTo>
                <a:lnTo>
                  <a:pt x="56" y="755"/>
                </a:lnTo>
                <a:lnTo>
                  <a:pt x="48" y="751"/>
                </a:lnTo>
                <a:lnTo>
                  <a:pt x="41" y="747"/>
                </a:lnTo>
                <a:lnTo>
                  <a:pt x="33" y="741"/>
                </a:lnTo>
                <a:lnTo>
                  <a:pt x="28" y="735"/>
                </a:lnTo>
                <a:lnTo>
                  <a:pt x="22" y="729"/>
                </a:lnTo>
                <a:lnTo>
                  <a:pt x="16" y="721"/>
                </a:lnTo>
                <a:lnTo>
                  <a:pt x="11" y="714"/>
                </a:lnTo>
                <a:lnTo>
                  <a:pt x="8" y="706"/>
                </a:lnTo>
                <a:lnTo>
                  <a:pt x="4" y="697"/>
                </a:lnTo>
                <a:lnTo>
                  <a:pt x="2" y="689"/>
                </a:lnTo>
                <a:lnTo>
                  <a:pt x="1" y="679"/>
                </a:lnTo>
                <a:lnTo>
                  <a:pt x="0" y="670"/>
                </a:lnTo>
                <a:lnTo>
                  <a:pt x="0" y="289"/>
                </a:lnTo>
                <a:lnTo>
                  <a:pt x="0" y="289"/>
                </a:lnTo>
                <a:lnTo>
                  <a:pt x="1" y="274"/>
                </a:lnTo>
                <a:lnTo>
                  <a:pt x="2" y="259"/>
                </a:lnTo>
                <a:lnTo>
                  <a:pt x="3" y="245"/>
                </a:lnTo>
                <a:lnTo>
                  <a:pt x="6" y="231"/>
                </a:lnTo>
                <a:lnTo>
                  <a:pt x="9" y="217"/>
                </a:lnTo>
                <a:lnTo>
                  <a:pt x="12" y="203"/>
                </a:lnTo>
                <a:lnTo>
                  <a:pt x="17" y="189"/>
                </a:lnTo>
                <a:lnTo>
                  <a:pt x="23" y="177"/>
                </a:lnTo>
                <a:lnTo>
                  <a:pt x="34" y="151"/>
                </a:lnTo>
                <a:lnTo>
                  <a:pt x="50" y="128"/>
                </a:lnTo>
                <a:lnTo>
                  <a:pt x="66" y="106"/>
                </a:lnTo>
                <a:lnTo>
                  <a:pt x="84" y="85"/>
                </a:lnTo>
                <a:lnTo>
                  <a:pt x="105" y="67"/>
                </a:lnTo>
                <a:lnTo>
                  <a:pt x="127" y="50"/>
                </a:lnTo>
                <a:lnTo>
                  <a:pt x="151" y="35"/>
                </a:lnTo>
                <a:lnTo>
                  <a:pt x="176" y="24"/>
                </a:lnTo>
                <a:lnTo>
                  <a:pt x="190" y="18"/>
                </a:lnTo>
                <a:lnTo>
                  <a:pt x="202" y="13"/>
                </a:lnTo>
                <a:lnTo>
                  <a:pt x="216" y="10"/>
                </a:lnTo>
                <a:lnTo>
                  <a:pt x="230" y="6"/>
                </a:lnTo>
                <a:lnTo>
                  <a:pt x="244" y="4"/>
                </a:lnTo>
                <a:lnTo>
                  <a:pt x="259" y="2"/>
                </a:lnTo>
                <a:lnTo>
                  <a:pt x="273" y="0"/>
                </a:lnTo>
                <a:lnTo>
                  <a:pt x="288" y="0"/>
                </a:lnTo>
                <a:lnTo>
                  <a:pt x="504" y="0"/>
                </a:lnTo>
                <a:lnTo>
                  <a:pt x="504" y="0"/>
                </a:lnTo>
                <a:lnTo>
                  <a:pt x="519" y="0"/>
                </a:lnTo>
                <a:lnTo>
                  <a:pt x="533" y="2"/>
                </a:lnTo>
                <a:lnTo>
                  <a:pt x="548" y="4"/>
                </a:lnTo>
                <a:lnTo>
                  <a:pt x="562" y="6"/>
                </a:lnTo>
                <a:lnTo>
                  <a:pt x="575" y="10"/>
                </a:lnTo>
                <a:lnTo>
                  <a:pt x="589" y="13"/>
                </a:lnTo>
                <a:lnTo>
                  <a:pt x="602" y="18"/>
                </a:lnTo>
                <a:lnTo>
                  <a:pt x="616" y="24"/>
                </a:lnTo>
                <a:lnTo>
                  <a:pt x="641" y="35"/>
                </a:lnTo>
                <a:lnTo>
                  <a:pt x="665" y="50"/>
                </a:lnTo>
                <a:lnTo>
                  <a:pt x="687" y="67"/>
                </a:lnTo>
                <a:lnTo>
                  <a:pt x="707" y="85"/>
                </a:lnTo>
                <a:lnTo>
                  <a:pt x="726" y="106"/>
                </a:lnTo>
                <a:lnTo>
                  <a:pt x="742" y="128"/>
                </a:lnTo>
                <a:lnTo>
                  <a:pt x="757" y="151"/>
                </a:lnTo>
                <a:lnTo>
                  <a:pt x="769" y="177"/>
                </a:lnTo>
                <a:lnTo>
                  <a:pt x="775" y="189"/>
                </a:lnTo>
                <a:lnTo>
                  <a:pt x="779" y="203"/>
                </a:lnTo>
                <a:lnTo>
                  <a:pt x="783" y="217"/>
                </a:lnTo>
                <a:lnTo>
                  <a:pt x="786" y="231"/>
                </a:lnTo>
                <a:lnTo>
                  <a:pt x="789" y="245"/>
                </a:lnTo>
                <a:lnTo>
                  <a:pt x="791" y="259"/>
                </a:lnTo>
                <a:lnTo>
                  <a:pt x="791" y="274"/>
                </a:lnTo>
                <a:lnTo>
                  <a:pt x="792" y="289"/>
                </a:lnTo>
                <a:lnTo>
                  <a:pt x="792" y="670"/>
                </a:lnTo>
                <a:lnTo>
                  <a:pt x="792" y="670"/>
                </a:lnTo>
                <a:lnTo>
                  <a:pt x="791" y="679"/>
                </a:lnTo>
                <a:lnTo>
                  <a:pt x="790" y="689"/>
                </a:lnTo>
                <a:lnTo>
                  <a:pt x="787" y="697"/>
                </a:lnTo>
                <a:lnTo>
                  <a:pt x="785" y="706"/>
                </a:lnTo>
                <a:lnTo>
                  <a:pt x="780" y="714"/>
                </a:lnTo>
                <a:lnTo>
                  <a:pt x="776" y="721"/>
                </a:lnTo>
                <a:lnTo>
                  <a:pt x="771" y="729"/>
                </a:lnTo>
                <a:lnTo>
                  <a:pt x="764" y="735"/>
                </a:lnTo>
                <a:lnTo>
                  <a:pt x="758" y="741"/>
                </a:lnTo>
                <a:lnTo>
                  <a:pt x="751" y="747"/>
                </a:lnTo>
                <a:lnTo>
                  <a:pt x="743" y="751"/>
                </a:lnTo>
                <a:lnTo>
                  <a:pt x="735" y="755"/>
                </a:lnTo>
                <a:lnTo>
                  <a:pt x="727" y="758"/>
                </a:lnTo>
                <a:lnTo>
                  <a:pt x="718" y="761"/>
                </a:lnTo>
                <a:lnTo>
                  <a:pt x="709" y="762"/>
                </a:lnTo>
                <a:lnTo>
                  <a:pt x="699" y="763"/>
                </a:lnTo>
                <a:lnTo>
                  <a:pt x="699" y="763"/>
                </a:lnTo>
                <a:close/>
                <a:moveTo>
                  <a:pt x="288" y="65"/>
                </a:moveTo>
                <a:lnTo>
                  <a:pt x="288" y="65"/>
                </a:lnTo>
                <a:lnTo>
                  <a:pt x="265" y="67"/>
                </a:lnTo>
                <a:lnTo>
                  <a:pt x="243" y="70"/>
                </a:lnTo>
                <a:lnTo>
                  <a:pt x="222" y="75"/>
                </a:lnTo>
                <a:lnTo>
                  <a:pt x="201" y="83"/>
                </a:lnTo>
                <a:lnTo>
                  <a:pt x="182" y="92"/>
                </a:lnTo>
                <a:lnTo>
                  <a:pt x="163" y="104"/>
                </a:lnTo>
                <a:lnTo>
                  <a:pt x="146" y="116"/>
                </a:lnTo>
                <a:lnTo>
                  <a:pt x="131" y="130"/>
                </a:lnTo>
                <a:lnTo>
                  <a:pt x="116" y="146"/>
                </a:lnTo>
                <a:lnTo>
                  <a:pt x="103" y="164"/>
                </a:lnTo>
                <a:lnTo>
                  <a:pt x="91" y="182"/>
                </a:lnTo>
                <a:lnTo>
                  <a:pt x="82" y="202"/>
                </a:lnTo>
                <a:lnTo>
                  <a:pt x="75" y="222"/>
                </a:lnTo>
                <a:lnTo>
                  <a:pt x="69" y="244"/>
                </a:lnTo>
                <a:lnTo>
                  <a:pt x="66" y="266"/>
                </a:lnTo>
                <a:lnTo>
                  <a:pt x="65" y="289"/>
                </a:lnTo>
                <a:lnTo>
                  <a:pt x="65" y="670"/>
                </a:lnTo>
                <a:lnTo>
                  <a:pt x="65" y="670"/>
                </a:lnTo>
                <a:lnTo>
                  <a:pt x="65" y="676"/>
                </a:lnTo>
                <a:lnTo>
                  <a:pt x="67" y="681"/>
                </a:lnTo>
                <a:lnTo>
                  <a:pt x="69" y="685"/>
                </a:lnTo>
                <a:lnTo>
                  <a:pt x="73" y="690"/>
                </a:lnTo>
                <a:lnTo>
                  <a:pt x="77" y="693"/>
                </a:lnTo>
                <a:lnTo>
                  <a:pt x="82" y="696"/>
                </a:lnTo>
                <a:lnTo>
                  <a:pt x="87" y="697"/>
                </a:lnTo>
                <a:lnTo>
                  <a:pt x="92" y="698"/>
                </a:lnTo>
                <a:lnTo>
                  <a:pt x="699" y="698"/>
                </a:lnTo>
                <a:lnTo>
                  <a:pt x="699" y="698"/>
                </a:lnTo>
                <a:lnTo>
                  <a:pt x="705" y="697"/>
                </a:lnTo>
                <a:lnTo>
                  <a:pt x="710" y="696"/>
                </a:lnTo>
                <a:lnTo>
                  <a:pt x="714" y="693"/>
                </a:lnTo>
                <a:lnTo>
                  <a:pt x="719" y="690"/>
                </a:lnTo>
                <a:lnTo>
                  <a:pt x="723" y="685"/>
                </a:lnTo>
                <a:lnTo>
                  <a:pt x="725" y="681"/>
                </a:lnTo>
                <a:lnTo>
                  <a:pt x="727" y="676"/>
                </a:lnTo>
                <a:lnTo>
                  <a:pt x="727" y="670"/>
                </a:lnTo>
                <a:lnTo>
                  <a:pt x="727" y="289"/>
                </a:lnTo>
                <a:lnTo>
                  <a:pt x="727" y="289"/>
                </a:lnTo>
                <a:lnTo>
                  <a:pt x="726" y="266"/>
                </a:lnTo>
                <a:lnTo>
                  <a:pt x="723" y="244"/>
                </a:lnTo>
                <a:lnTo>
                  <a:pt x="717" y="222"/>
                </a:lnTo>
                <a:lnTo>
                  <a:pt x="710" y="202"/>
                </a:lnTo>
                <a:lnTo>
                  <a:pt x="701" y="182"/>
                </a:lnTo>
                <a:lnTo>
                  <a:pt x="689" y="164"/>
                </a:lnTo>
                <a:lnTo>
                  <a:pt x="676" y="146"/>
                </a:lnTo>
                <a:lnTo>
                  <a:pt x="661" y="130"/>
                </a:lnTo>
                <a:lnTo>
                  <a:pt x="646" y="116"/>
                </a:lnTo>
                <a:lnTo>
                  <a:pt x="629" y="104"/>
                </a:lnTo>
                <a:lnTo>
                  <a:pt x="610" y="92"/>
                </a:lnTo>
                <a:lnTo>
                  <a:pt x="590" y="83"/>
                </a:lnTo>
                <a:lnTo>
                  <a:pt x="570" y="75"/>
                </a:lnTo>
                <a:lnTo>
                  <a:pt x="549" y="70"/>
                </a:lnTo>
                <a:lnTo>
                  <a:pt x="527" y="67"/>
                </a:lnTo>
                <a:lnTo>
                  <a:pt x="504" y="65"/>
                </a:lnTo>
                <a:lnTo>
                  <a:pt x="28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" name="Rectangle 73"/>
          <p:cNvSpPr>
            <a:spLocks noChangeArrowheads="1"/>
          </p:cNvSpPr>
          <p:nvPr/>
        </p:nvSpPr>
        <p:spPr bwMode="auto">
          <a:xfrm>
            <a:off x="4035676" y="1816282"/>
            <a:ext cx="527926" cy="46411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3" name="Freeform 74"/>
          <p:cNvSpPr>
            <a:spLocks/>
          </p:cNvSpPr>
          <p:nvPr/>
        </p:nvSpPr>
        <p:spPr bwMode="auto">
          <a:xfrm>
            <a:off x="3736905" y="1887350"/>
            <a:ext cx="140684" cy="410449"/>
          </a:xfrm>
          <a:custGeom>
            <a:avLst/>
            <a:gdLst>
              <a:gd name="T0" fmla="*/ 174 w 193"/>
              <a:gd name="T1" fmla="*/ 0 h 567"/>
              <a:gd name="T2" fmla="*/ 174 w 193"/>
              <a:gd name="T3" fmla="*/ 0 h 567"/>
              <a:gd name="T4" fmla="*/ 155 w 193"/>
              <a:gd name="T5" fmla="*/ 1 h 567"/>
              <a:gd name="T6" fmla="*/ 138 w 193"/>
              <a:gd name="T7" fmla="*/ 3 h 567"/>
              <a:gd name="T8" fmla="*/ 122 w 193"/>
              <a:gd name="T9" fmla="*/ 8 h 567"/>
              <a:gd name="T10" fmla="*/ 105 w 193"/>
              <a:gd name="T11" fmla="*/ 14 h 567"/>
              <a:gd name="T12" fmla="*/ 90 w 193"/>
              <a:gd name="T13" fmla="*/ 21 h 567"/>
              <a:gd name="T14" fmla="*/ 76 w 193"/>
              <a:gd name="T15" fmla="*/ 30 h 567"/>
              <a:gd name="T16" fmla="*/ 62 w 193"/>
              <a:gd name="T17" fmla="*/ 39 h 567"/>
              <a:gd name="T18" fmla="*/ 51 w 193"/>
              <a:gd name="T19" fmla="*/ 51 h 567"/>
              <a:gd name="T20" fmla="*/ 39 w 193"/>
              <a:gd name="T21" fmla="*/ 64 h 567"/>
              <a:gd name="T22" fmla="*/ 29 w 193"/>
              <a:gd name="T23" fmla="*/ 76 h 567"/>
              <a:gd name="T24" fmla="*/ 21 w 193"/>
              <a:gd name="T25" fmla="*/ 92 h 567"/>
              <a:gd name="T26" fmla="*/ 13 w 193"/>
              <a:gd name="T27" fmla="*/ 107 h 567"/>
              <a:gd name="T28" fmla="*/ 7 w 193"/>
              <a:gd name="T29" fmla="*/ 122 h 567"/>
              <a:gd name="T30" fmla="*/ 3 w 193"/>
              <a:gd name="T31" fmla="*/ 139 h 567"/>
              <a:gd name="T32" fmla="*/ 0 w 193"/>
              <a:gd name="T33" fmla="*/ 156 h 567"/>
              <a:gd name="T34" fmla="*/ 0 w 193"/>
              <a:gd name="T35" fmla="*/ 174 h 567"/>
              <a:gd name="T36" fmla="*/ 0 w 193"/>
              <a:gd name="T37" fmla="*/ 498 h 567"/>
              <a:gd name="T38" fmla="*/ 0 w 193"/>
              <a:gd name="T39" fmla="*/ 498 h 567"/>
              <a:gd name="T40" fmla="*/ 0 w 193"/>
              <a:gd name="T41" fmla="*/ 505 h 567"/>
              <a:gd name="T42" fmla="*/ 1 w 193"/>
              <a:gd name="T43" fmla="*/ 512 h 567"/>
              <a:gd name="T44" fmla="*/ 5 w 193"/>
              <a:gd name="T45" fmla="*/ 525 h 567"/>
              <a:gd name="T46" fmla="*/ 12 w 193"/>
              <a:gd name="T47" fmla="*/ 536 h 567"/>
              <a:gd name="T48" fmla="*/ 20 w 193"/>
              <a:gd name="T49" fmla="*/ 547 h 567"/>
              <a:gd name="T50" fmla="*/ 30 w 193"/>
              <a:gd name="T51" fmla="*/ 555 h 567"/>
              <a:gd name="T52" fmla="*/ 42 w 193"/>
              <a:gd name="T53" fmla="*/ 562 h 567"/>
              <a:gd name="T54" fmla="*/ 54 w 193"/>
              <a:gd name="T55" fmla="*/ 565 h 567"/>
              <a:gd name="T56" fmla="*/ 61 w 193"/>
              <a:gd name="T57" fmla="*/ 567 h 567"/>
              <a:gd name="T58" fmla="*/ 68 w 193"/>
              <a:gd name="T59" fmla="*/ 567 h 567"/>
              <a:gd name="T60" fmla="*/ 193 w 193"/>
              <a:gd name="T61" fmla="*/ 567 h 567"/>
              <a:gd name="T62" fmla="*/ 193 w 193"/>
              <a:gd name="T63" fmla="*/ 0 h 567"/>
              <a:gd name="T64" fmla="*/ 174 w 193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3" h="567">
                <a:moveTo>
                  <a:pt x="174" y="0"/>
                </a:moveTo>
                <a:lnTo>
                  <a:pt x="174" y="0"/>
                </a:lnTo>
                <a:lnTo>
                  <a:pt x="155" y="1"/>
                </a:lnTo>
                <a:lnTo>
                  <a:pt x="138" y="3"/>
                </a:lnTo>
                <a:lnTo>
                  <a:pt x="122" y="8"/>
                </a:lnTo>
                <a:lnTo>
                  <a:pt x="105" y="14"/>
                </a:lnTo>
                <a:lnTo>
                  <a:pt x="90" y="21"/>
                </a:lnTo>
                <a:lnTo>
                  <a:pt x="76" y="30"/>
                </a:lnTo>
                <a:lnTo>
                  <a:pt x="62" y="39"/>
                </a:lnTo>
                <a:lnTo>
                  <a:pt x="51" y="51"/>
                </a:lnTo>
                <a:lnTo>
                  <a:pt x="39" y="64"/>
                </a:lnTo>
                <a:lnTo>
                  <a:pt x="29" y="76"/>
                </a:lnTo>
                <a:lnTo>
                  <a:pt x="21" y="92"/>
                </a:lnTo>
                <a:lnTo>
                  <a:pt x="13" y="107"/>
                </a:lnTo>
                <a:lnTo>
                  <a:pt x="7" y="122"/>
                </a:lnTo>
                <a:lnTo>
                  <a:pt x="3" y="139"/>
                </a:lnTo>
                <a:lnTo>
                  <a:pt x="0" y="156"/>
                </a:lnTo>
                <a:lnTo>
                  <a:pt x="0" y="174"/>
                </a:lnTo>
                <a:lnTo>
                  <a:pt x="0" y="498"/>
                </a:lnTo>
                <a:lnTo>
                  <a:pt x="0" y="498"/>
                </a:lnTo>
                <a:lnTo>
                  <a:pt x="0" y="505"/>
                </a:lnTo>
                <a:lnTo>
                  <a:pt x="1" y="512"/>
                </a:lnTo>
                <a:lnTo>
                  <a:pt x="5" y="525"/>
                </a:lnTo>
                <a:lnTo>
                  <a:pt x="12" y="536"/>
                </a:lnTo>
                <a:lnTo>
                  <a:pt x="20" y="547"/>
                </a:lnTo>
                <a:lnTo>
                  <a:pt x="30" y="555"/>
                </a:lnTo>
                <a:lnTo>
                  <a:pt x="42" y="562"/>
                </a:lnTo>
                <a:lnTo>
                  <a:pt x="54" y="565"/>
                </a:lnTo>
                <a:lnTo>
                  <a:pt x="61" y="567"/>
                </a:lnTo>
                <a:lnTo>
                  <a:pt x="68" y="567"/>
                </a:lnTo>
                <a:lnTo>
                  <a:pt x="193" y="567"/>
                </a:lnTo>
                <a:lnTo>
                  <a:pt x="193" y="0"/>
                </a:lnTo>
                <a:lnTo>
                  <a:pt x="174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4" name="Freeform 75"/>
          <p:cNvSpPr>
            <a:spLocks noEditPoints="1"/>
          </p:cNvSpPr>
          <p:nvPr/>
        </p:nvSpPr>
        <p:spPr bwMode="auto">
          <a:xfrm>
            <a:off x="3713699" y="1864144"/>
            <a:ext cx="187095" cy="458310"/>
          </a:xfrm>
          <a:custGeom>
            <a:avLst/>
            <a:gdLst>
              <a:gd name="T0" fmla="*/ 100 w 258"/>
              <a:gd name="T1" fmla="*/ 631 h 631"/>
              <a:gd name="T2" fmla="*/ 90 w 258"/>
              <a:gd name="T3" fmla="*/ 631 h 631"/>
              <a:gd name="T4" fmla="*/ 70 w 258"/>
              <a:gd name="T5" fmla="*/ 626 h 631"/>
              <a:gd name="T6" fmla="*/ 52 w 258"/>
              <a:gd name="T7" fmla="*/ 619 h 631"/>
              <a:gd name="T8" fmla="*/ 35 w 258"/>
              <a:gd name="T9" fmla="*/ 608 h 631"/>
              <a:gd name="T10" fmla="*/ 23 w 258"/>
              <a:gd name="T11" fmla="*/ 594 h 631"/>
              <a:gd name="T12" fmla="*/ 11 w 258"/>
              <a:gd name="T13" fmla="*/ 579 h 631"/>
              <a:gd name="T14" fmla="*/ 4 w 258"/>
              <a:gd name="T15" fmla="*/ 560 h 631"/>
              <a:gd name="T16" fmla="*/ 0 w 258"/>
              <a:gd name="T17" fmla="*/ 541 h 631"/>
              <a:gd name="T18" fmla="*/ 0 w 258"/>
              <a:gd name="T19" fmla="*/ 206 h 631"/>
              <a:gd name="T20" fmla="*/ 1 w 258"/>
              <a:gd name="T21" fmla="*/ 185 h 631"/>
              <a:gd name="T22" fmla="*/ 9 w 258"/>
              <a:gd name="T23" fmla="*/ 144 h 631"/>
              <a:gd name="T24" fmla="*/ 24 w 258"/>
              <a:gd name="T25" fmla="*/ 107 h 631"/>
              <a:gd name="T26" fmla="*/ 46 w 258"/>
              <a:gd name="T27" fmla="*/ 75 h 631"/>
              <a:gd name="T28" fmla="*/ 75 w 258"/>
              <a:gd name="T29" fmla="*/ 47 h 631"/>
              <a:gd name="T30" fmla="*/ 107 w 258"/>
              <a:gd name="T31" fmla="*/ 25 h 631"/>
              <a:gd name="T32" fmla="*/ 144 w 258"/>
              <a:gd name="T33" fmla="*/ 9 h 631"/>
              <a:gd name="T34" fmla="*/ 184 w 258"/>
              <a:gd name="T35" fmla="*/ 1 h 631"/>
              <a:gd name="T36" fmla="*/ 258 w 258"/>
              <a:gd name="T37" fmla="*/ 0 h 631"/>
              <a:gd name="T38" fmla="*/ 193 w 258"/>
              <a:gd name="T39" fmla="*/ 64 h 631"/>
              <a:gd name="T40" fmla="*/ 179 w 258"/>
              <a:gd name="T41" fmla="*/ 67 h 631"/>
              <a:gd name="T42" fmla="*/ 154 w 258"/>
              <a:gd name="T43" fmla="*/ 74 h 631"/>
              <a:gd name="T44" fmla="*/ 130 w 258"/>
              <a:gd name="T45" fmla="*/ 85 h 631"/>
              <a:gd name="T46" fmla="*/ 111 w 258"/>
              <a:gd name="T47" fmla="*/ 102 h 631"/>
              <a:gd name="T48" fmla="*/ 93 w 258"/>
              <a:gd name="T49" fmla="*/ 120 h 631"/>
              <a:gd name="T50" fmla="*/ 79 w 258"/>
              <a:gd name="T51" fmla="*/ 142 h 631"/>
              <a:gd name="T52" fmla="*/ 69 w 258"/>
              <a:gd name="T53" fmla="*/ 166 h 631"/>
              <a:gd name="T54" fmla="*/ 64 w 258"/>
              <a:gd name="T55" fmla="*/ 192 h 631"/>
              <a:gd name="T56" fmla="*/ 63 w 258"/>
              <a:gd name="T57" fmla="*/ 530 h 631"/>
              <a:gd name="T58" fmla="*/ 64 w 258"/>
              <a:gd name="T59" fmla="*/ 537 h 631"/>
              <a:gd name="T60" fmla="*/ 70 w 258"/>
              <a:gd name="T61" fmla="*/ 551 h 631"/>
              <a:gd name="T62" fmla="*/ 79 w 258"/>
              <a:gd name="T63" fmla="*/ 560 h 631"/>
              <a:gd name="T64" fmla="*/ 93 w 258"/>
              <a:gd name="T65" fmla="*/ 566 h 631"/>
              <a:gd name="T66" fmla="*/ 193 w 258"/>
              <a:gd name="T67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8" h="631">
                <a:moveTo>
                  <a:pt x="258" y="631"/>
                </a:moveTo>
                <a:lnTo>
                  <a:pt x="100" y="631"/>
                </a:lnTo>
                <a:lnTo>
                  <a:pt x="100" y="631"/>
                </a:lnTo>
                <a:lnTo>
                  <a:pt x="90" y="631"/>
                </a:lnTo>
                <a:lnTo>
                  <a:pt x="79" y="629"/>
                </a:lnTo>
                <a:lnTo>
                  <a:pt x="70" y="626"/>
                </a:lnTo>
                <a:lnTo>
                  <a:pt x="61" y="623"/>
                </a:lnTo>
                <a:lnTo>
                  <a:pt x="52" y="619"/>
                </a:lnTo>
                <a:lnTo>
                  <a:pt x="44" y="614"/>
                </a:lnTo>
                <a:lnTo>
                  <a:pt x="35" y="608"/>
                </a:lnTo>
                <a:lnTo>
                  <a:pt x="28" y="602"/>
                </a:lnTo>
                <a:lnTo>
                  <a:pt x="23" y="594"/>
                </a:lnTo>
                <a:lnTo>
                  <a:pt x="17" y="587"/>
                </a:lnTo>
                <a:lnTo>
                  <a:pt x="11" y="579"/>
                </a:lnTo>
                <a:lnTo>
                  <a:pt x="8" y="570"/>
                </a:lnTo>
                <a:lnTo>
                  <a:pt x="4" y="560"/>
                </a:lnTo>
                <a:lnTo>
                  <a:pt x="1" y="551"/>
                </a:lnTo>
                <a:lnTo>
                  <a:pt x="0" y="541"/>
                </a:lnTo>
                <a:lnTo>
                  <a:pt x="0" y="530"/>
                </a:lnTo>
                <a:lnTo>
                  <a:pt x="0" y="206"/>
                </a:lnTo>
                <a:lnTo>
                  <a:pt x="0" y="206"/>
                </a:lnTo>
                <a:lnTo>
                  <a:pt x="1" y="185"/>
                </a:lnTo>
                <a:lnTo>
                  <a:pt x="3" y="164"/>
                </a:lnTo>
                <a:lnTo>
                  <a:pt x="9" y="144"/>
                </a:lnTo>
                <a:lnTo>
                  <a:pt x="16" y="126"/>
                </a:lnTo>
                <a:lnTo>
                  <a:pt x="24" y="107"/>
                </a:lnTo>
                <a:lnTo>
                  <a:pt x="34" y="91"/>
                </a:lnTo>
                <a:lnTo>
                  <a:pt x="46" y="75"/>
                </a:lnTo>
                <a:lnTo>
                  <a:pt x="60" y="60"/>
                </a:lnTo>
                <a:lnTo>
                  <a:pt x="75" y="47"/>
                </a:lnTo>
                <a:lnTo>
                  <a:pt x="90" y="35"/>
                </a:lnTo>
                <a:lnTo>
                  <a:pt x="107" y="25"/>
                </a:lnTo>
                <a:lnTo>
                  <a:pt x="125" y="16"/>
                </a:lnTo>
                <a:lnTo>
                  <a:pt x="144" y="9"/>
                </a:lnTo>
                <a:lnTo>
                  <a:pt x="164" y="4"/>
                </a:lnTo>
                <a:lnTo>
                  <a:pt x="184" y="1"/>
                </a:lnTo>
                <a:lnTo>
                  <a:pt x="206" y="0"/>
                </a:lnTo>
                <a:lnTo>
                  <a:pt x="258" y="0"/>
                </a:lnTo>
                <a:lnTo>
                  <a:pt x="258" y="631"/>
                </a:lnTo>
                <a:close/>
                <a:moveTo>
                  <a:pt x="193" y="64"/>
                </a:moveTo>
                <a:lnTo>
                  <a:pt x="193" y="64"/>
                </a:lnTo>
                <a:lnTo>
                  <a:pt x="179" y="67"/>
                </a:lnTo>
                <a:lnTo>
                  <a:pt x="166" y="70"/>
                </a:lnTo>
                <a:lnTo>
                  <a:pt x="154" y="74"/>
                </a:lnTo>
                <a:lnTo>
                  <a:pt x="142" y="80"/>
                </a:lnTo>
                <a:lnTo>
                  <a:pt x="130" y="85"/>
                </a:lnTo>
                <a:lnTo>
                  <a:pt x="120" y="92"/>
                </a:lnTo>
                <a:lnTo>
                  <a:pt x="111" y="102"/>
                </a:lnTo>
                <a:lnTo>
                  <a:pt x="101" y="110"/>
                </a:lnTo>
                <a:lnTo>
                  <a:pt x="93" y="120"/>
                </a:lnTo>
                <a:lnTo>
                  <a:pt x="85" y="130"/>
                </a:lnTo>
                <a:lnTo>
                  <a:pt x="79" y="142"/>
                </a:lnTo>
                <a:lnTo>
                  <a:pt x="74" y="154"/>
                </a:lnTo>
                <a:lnTo>
                  <a:pt x="69" y="166"/>
                </a:lnTo>
                <a:lnTo>
                  <a:pt x="67" y="179"/>
                </a:lnTo>
                <a:lnTo>
                  <a:pt x="64" y="192"/>
                </a:lnTo>
                <a:lnTo>
                  <a:pt x="63" y="206"/>
                </a:lnTo>
                <a:lnTo>
                  <a:pt x="63" y="530"/>
                </a:lnTo>
                <a:lnTo>
                  <a:pt x="63" y="530"/>
                </a:lnTo>
                <a:lnTo>
                  <a:pt x="64" y="537"/>
                </a:lnTo>
                <a:lnTo>
                  <a:pt x="67" y="544"/>
                </a:lnTo>
                <a:lnTo>
                  <a:pt x="70" y="551"/>
                </a:lnTo>
                <a:lnTo>
                  <a:pt x="75" y="556"/>
                </a:lnTo>
                <a:lnTo>
                  <a:pt x="79" y="560"/>
                </a:lnTo>
                <a:lnTo>
                  <a:pt x="86" y="564"/>
                </a:lnTo>
                <a:lnTo>
                  <a:pt x="93" y="566"/>
                </a:lnTo>
                <a:lnTo>
                  <a:pt x="100" y="567"/>
                </a:lnTo>
                <a:lnTo>
                  <a:pt x="193" y="567"/>
                </a:lnTo>
                <a:lnTo>
                  <a:pt x="19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" name="Freeform 76"/>
          <p:cNvSpPr>
            <a:spLocks/>
          </p:cNvSpPr>
          <p:nvPr/>
        </p:nvSpPr>
        <p:spPr bwMode="auto">
          <a:xfrm>
            <a:off x="4721689" y="1887350"/>
            <a:ext cx="139233" cy="410449"/>
          </a:xfrm>
          <a:custGeom>
            <a:avLst/>
            <a:gdLst>
              <a:gd name="T0" fmla="*/ 20 w 194"/>
              <a:gd name="T1" fmla="*/ 0 h 567"/>
              <a:gd name="T2" fmla="*/ 20 w 194"/>
              <a:gd name="T3" fmla="*/ 0 h 567"/>
              <a:gd name="T4" fmla="*/ 39 w 194"/>
              <a:gd name="T5" fmla="*/ 1 h 567"/>
              <a:gd name="T6" fmla="*/ 56 w 194"/>
              <a:gd name="T7" fmla="*/ 3 h 567"/>
              <a:gd name="T8" fmla="*/ 72 w 194"/>
              <a:gd name="T9" fmla="*/ 8 h 567"/>
              <a:gd name="T10" fmla="*/ 88 w 194"/>
              <a:gd name="T11" fmla="*/ 14 h 567"/>
              <a:gd name="T12" fmla="*/ 103 w 194"/>
              <a:gd name="T13" fmla="*/ 21 h 567"/>
              <a:gd name="T14" fmla="*/ 117 w 194"/>
              <a:gd name="T15" fmla="*/ 30 h 567"/>
              <a:gd name="T16" fmla="*/ 131 w 194"/>
              <a:gd name="T17" fmla="*/ 39 h 567"/>
              <a:gd name="T18" fmla="*/ 144 w 194"/>
              <a:gd name="T19" fmla="*/ 51 h 567"/>
              <a:gd name="T20" fmla="*/ 154 w 194"/>
              <a:gd name="T21" fmla="*/ 64 h 567"/>
              <a:gd name="T22" fmla="*/ 165 w 194"/>
              <a:gd name="T23" fmla="*/ 76 h 567"/>
              <a:gd name="T24" fmla="*/ 173 w 194"/>
              <a:gd name="T25" fmla="*/ 92 h 567"/>
              <a:gd name="T26" fmla="*/ 181 w 194"/>
              <a:gd name="T27" fmla="*/ 107 h 567"/>
              <a:gd name="T28" fmla="*/ 187 w 194"/>
              <a:gd name="T29" fmla="*/ 122 h 567"/>
              <a:gd name="T30" fmla="*/ 190 w 194"/>
              <a:gd name="T31" fmla="*/ 139 h 567"/>
              <a:gd name="T32" fmla="*/ 194 w 194"/>
              <a:gd name="T33" fmla="*/ 156 h 567"/>
              <a:gd name="T34" fmla="*/ 194 w 194"/>
              <a:gd name="T35" fmla="*/ 174 h 567"/>
              <a:gd name="T36" fmla="*/ 194 w 194"/>
              <a:gd name="T37" fmla="*/ 498 h 567"/>
              <a:gd name="T38" fmla="*/ 194 w 194"/>
              <a:gd name="T39" fmla="*/ 498 h 567"/>
              <a:gd name="T40" fmla="*/ 194 w 194"/>
              <a:gd name="T41" fmla="*/ 505 h 567"/>
              <a:gd name="T42" fmla="*/ 193 w 194"/>
              <a:gd name="T43" fmla="*/ 512 h 567"/>
              <a:gd name="T44" fmla="*/ 189 w 194"/>
              <a:gd name="T45" fmla="*/ 525 h 567"/>
              <a:gd name="T46" fmla="*/ 182 w 194"/>
              <a:gd name="T47" fmla="*/ 536 h 567"/>
              <a:gd name="T48" fmla="*/ 174 w 194"/>
              <a:gd name="T49" fmla="*/ 547 h 567"/>
              <a:gd name="T50" fmla="*/ 164 w 194"/>
              <a:gd name="T51" fmla="*/ 555 h 567"/>
              <a:gd name="T52" fmla="*/ 152 w 194"/>
              <a:gd name="T53" fmla="*/ 562 h 567"/>
              <a:gd name="T54" fmla="*/ 139 w 194"/>
              <a:gd name="T55" fmla="*/ 565 h 567"/>
              <a:gd name="T56" fmla="*/ 132 w 194"/>
              <a:gd name="T57" fmla="*/ 567 h 567"/>
              <a:gd name="T58" fmla="*/ 125 w 194"/>
              <a:gd name="T59" fmla="*/ 567 h 567"/>
              <a:gd name="T60" fmla="*/ 0 w 194"/>
              <a:gd name="T61" fmla="*/ 567 h 567"/>
              <a:gd name="T62" fmla="*/ 0 w 194"/>
              <a:gd name="T63" fmla="*/ 0 h 567"/>
              <a:gd name="T64" fmla="*/ 20 w 194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4" h="567">
                <a:moveTo>
                  <a:pt x="20" y="0"/>
                </a:moveTo>
                <a:lnTo>
                  <a:pt x="20" y="0"/>
                </a:lnTo>
                <a:lnTo>
                  <a:pt x="39" y="1"/>
                </a:lnTo>
                <a:lnTo>
                  <a:pt x="56" y="3"/>
                </a:lnTo>
                <a:lnTo>
                  <a:pt x="72" y="8"/>
                </a:lnTo>
                <a:lnTo>
                  <a:pt x="88" y="14"/>
                </a:lnTo>
                <a:lnTo>
                  <a:pt x="103" y="21"/>
                </a:lnTo>
                <a:lnTo>
                  <a:pt x="117" y="30"/>
                </a:lnTo>
                <a:lnTo>
                  <a:pt x="131" y="39"/>
                </a:lnTo>
                <a:lnTo>
                  <a:pt x="144" y="51"/>
                </a:lnTo>
                <a:lnTo>
                  <a:pt x="154" y="64"/>
                </a:lnTo>
                <a:lnTo>
                  <a:pt x="165" y="76"/>
                </a:lnTo>
                <a:lnTo>
                  <a:pt x="173" y="92"/>
                </a:lnTo>
                <a:lnTo>
                  <a:pt x="181" y="107"/>
                </a:lnTo>
                <a:lnTo>
                  <a:pt x="187" y="122"/>
                </a:lnTo>
                <a:lnTo>
                  <a:pt x="190" y="139"/>
                </a:lnTo>
                <a:lnTo>
                  <a:pt x="194" y="156"/>
                </a:lnTo>
                <a:lnTo>
                  <a:pt x="194" y="174"/>
                </a:lnTo>
                <a:lnTo>
                  <a:pt x="194" y="498"/>
                </a:lnTo>
                <a:lnTo>
                  <a:pt x="194" y="498"/>
                </a:lnTo>
                <a:lnTo>
                  <a:pt x="194" y="505"/>
                </a:lnTo>
                <a:lnTo>
                  <a:pt x="193" y="512"/>
                </a:lnTo>
                <a:lnTo>
                  <a:pt x="189" y="525"/>
                </a:lnTo>
                <a:lnTo>
                  <a:pt x="182" y="536"/>
                </a:lnTo>
                <a:lnTo>
                  <a:pt x="174" y="547"/>
                </a:lnTo>
                <a:lnTo>
                  <a:pt x="164" y="555"/>
                </a:lnTo>
                <a:lnTo>
                  <a:pt x="152" y="562"/>
                </a:lnTo>
                <a:lnTo>
                  <a:pt x="139" y="565"/>
                </a:lnTo>
                <a:lnTo>
                  <a:pt x="132" y="567"/>
                </a:lnTo>
                <a:lnTo>
                  <a:pt x="125" y="567"/>
                </a:lnTo>
                <a:lnTo>
                  <a:pt x="0" y="567"/>
                </a:lnTo>
                <a:lnTo>
                  <a:pt x="0" y="0"/>
                </a:lnTo>
                <a:lnTo>
                  <a:pt x="20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6" name="Freeform 77"/>
          <p:cNvSpPr>
            <a:spLocks noEditPoints="1"/>
          </p:cNvSpPr>
          <p:nvPr/>
        </p:nvSpPr>
        <p:spPr bwMode="auto">
          <a:xfrm>
            <a:off x="4697034" y="1864144"/>
            <a:ext cx="188545" cy="458310"/>
          </a:xfrm>
          <a:custGeom>
            <a:avLst/>
            <a:gdLst>
              <a:gd name="T0" fmla="*/ 0 w 258"/>
              <a:gd name="T1" fmla="*/ 631 h 631"/>
              <a:gd name="T2" fmla="*/ 52 w 258"/>
              <a:gd name="T3" fmla="*/ 0 h 631"/>
              <a:gd name="T4" fmla="*/ 74 w 258"/>
              <a:gd name="T5" fmla="*/ 1 h 631"/>
              <a:gd name="T6" fmla="*/ 113 w 258"/>
              <a:gd name="T7" fmla="*/ 9 h 631"/>
              <a:gd name="T8" fmla="*/ 151 w 258"/>
              <a:gd name="T9" fmla="*/ 25 h 631"/>
              <a:gd name="T10" fmla="*/ 184 w 258"/>
              <a:gd name="T11" fmla="*/ 47 h 631"/>
              <a:gd name="T12" fmla="*/ 212 w 258"/>
              <a:gd name="T13" fmla="*/ 75 h 631"/>
              <a:gd name="T14" fmla="*/ 234 w 258"/>
              <a:gd name="T15" fmla="*/ 107 h 631"/>
              <a:gd name="T16" fmla="*/ 249 w 258"/>
              <a:gd name="T17" fmla="*/ 144 h 631"/>
              <a:gd name="T18" fmla="*/ 257 w 258"/>
              <a:gd name="T19" fmla="*/ 185 h 631"/>
              <a:gd name="T20" fmla="*/ 258 w 258"/>
              <a:gd name="T21" fmla="*/ 530 h 631"/>
              <a:gd name="T22" fmla="*/ 258 w 258"/>
              <a:gd name="T23" fmla="*/ 541 h 631"/>
              <a:gd name="T24" fmla="*/ 254 w 258"/>
              <a:gd name="T25" fmla="*/ 560 h 631"/>
              <a:gd name="T26" fmla="*/ 247 w 258"/>
              <a:gd name="T27" fmla="*/ 579 h 631"/>
              <a:gd name="T28" fmla="*/ 235 w 258"/>
              <a:gd name="T29" fmla="*/ 594 h 631"/>
              <a:gd name="T30" fmla="*/ 222 w 258"/>
              <a:gd name="T31" fmla="*/ 608 h 631"/>
              <a:gd name="T32" fmla="*/ 206 w 258"/>
              <a:gd name="T33" fmla="*/ 619 h 631"/>
              <a:gd name="T34" fmla="*/ 188 w 258"/>
              <a:gd name="T35" fmla="*/ 626 h 631"/>
              <a:gd name="T36" fmla="*/ 168 w 258"/>
              <a:gd name="T37" fmla="*/ 631 h 631"/>
              <a:gd name="T38" fmla="*/ 157 w 258"/>
              <a:gd name="T39" fmla="*/ 631 h 631"/>
              <a:gd name="T40" fmla="*/ 157 w 258"/>
              <a:gd name="T41" fmla="*/ 567 h 631"/>
              <a:gd name="T42" fmla="*/ 164 w 258"/>
              <a:gd name="T43" fmla="*/ 566 h 631"/>
              <a:gd name="T44" fmla="*/ 178 w 258"/>
              <a:gd name="T45" fmla="*/ 560 h 631"/>
              <a:gd name="T46" fmla="*/ 188 w 258"/>
              <a:gd name="T47" fmla="*/ 551 h 631"/>
              <a:gd name="T48" fmla="*/ 193 w 258"/>
              <a:gd name="T49" fmla="*/ 537 h 631"/>
              <a:gd name="T50" fmla="*/ 195 w 258"/>
              <a:gd name="T51" fmla="*/ 206 h 631"/>
              <a:gd name="T52" fmla="*/ 193 w 258"/>
              <a:gd name="T53" fmla="*/ 192 h 631"/>
              <a:gd name="T54" fmla="*/ 189 w 258"/>
              <a:gd name="T55" fmla="*/ 166 h 631"/>
              <a:gd name="T56" fmla="*/ 178 w 258"/>
              <a:gd name="T57" fmla="*/ 142 h 631"/>
              <a:gd name="T58" fmla="*/ 164 w 258"/>
              <a:gd name="T59" fmla="*/ 120 h 631"/>
              <a:gd name="T60" fmla="*/ 147 w 258"/>
              <a:gd name="T61" fmla="*/ 102 h 631"/>
              <a:gd name="T62" fmla="*/ 127 w 258"/>
              <a:gd name="T63" fmla="*/ 85 h 631"/>
              <a:gd name="T64" fmla="*/ 104 w 258"/>
              <a:gd name="T65" fmla="*/ 74 h 631"/>
              <a:gd name="T66" fmla="*/ 79 w 258"/>
              <a:gd name="T67" fmla="*/ 67 h 631"/>
              <a:gd name="T68" fmla="*/ 65 w 258"/>
              <a:gd name="T69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8" h="631">
                <a:moveTo>
                  <a:pt x="157" y="631"/>
                </a:moveTo>
                <a:lnTo>
                  <a:pt x="0" y="631"/>
                </a:lnTo>
                <a:lnTo>
                  <a:pt x="0" y="0"/>
                </a:lnTo>
                <a:lnTo>
                  <a:pt x="52" y="0"/>
                </a:lnTo>
                <a:lnTo>
                  <a:pt x="52" y="0"/>
                </a:lnTo>
                <a:lnTo>
                  <a:pt x="74" y="1"/>
                </a:lnTo>
                <a:lnTo>
                  <a:pt x="94" y="4"/>
                </a:lnTo>
                <a:lnTo>
                  <a:pt x="113" y="9"/>
                </a:lnTo>
                <a:lnTo>
                  <a:pt x="133" y="16"/>
                </a:lnTo>
                <a:lnTo>
                  <a:pt x="151" y="25"/>
                </a:lnTo>
                <a:lnTo>
                  <a:pt x="168" y="35"/>
                </a:lnTo>
                <a:lnTo>
                  <a:pt x="184" y="47"/>
                </a:lnTo>
                <a:lnTo>
                  <a:pt x="198" y="60"/>
                </a:lnTo>
                <a:lnTo>
                  <a:pt x="212" y="75"/>
                </a:lnTo>
                <a:lnTo>
                  <a:pt x="223" y="91"/>
                </a:lnTo>
                <a:lnTo>
                  <a:pt x="234" y="107"/>
                </a:lnTo>
                <a:lnTo>
                  <a:pt x="242" y="126"/>
                </a:lnTo>
                <a:lnTo>
                  <a:pt x="249" y="144"/>
                </a:lnTo>
                <a:lnTo>
                  <a:pt x="255" y="164"/>
                </a:lnTo>
                <a:lnTo>
                  <a:pt x="257" y="185"/>
                </a:lnTo>
                <a:lnTo>
                  <a:pt x="258" y="206"/>
                </a:lnTo>
                <a:lnTo>
                  <a:pt x="258" y="530"/>
                </a:lnTo>
                <a:lnTo>
                  <a:pt x="258" y="530"/>
                </a:lnTo>
                <a:lnTo>
                  <a:pt x="258" y="541"/>
                </a:lnTo>
                <a:lnTo>
                  <a:pt x="257" y="551"/>
                </a:lnTo>
                <a:lnTo>
                  <a:pt x="254" y="560"/>
                </a:lnTo>
                <a:lnTo>
                  <a:pt x="251" y="570"/>
                </a:lnTo>
                <a:lnTo>
                  <a:pt x="247" y="579"/>
                </a:lnTo>
                <a:lnTo>
                  <a:pt x="241" y="587"/>
                </a:lnTo>
                <a:lnTo>
                  <a:pt x="235" y="594"/>
                </a:lnTo>
                <a:lnTo>
                  <a:pt x="229" y="602"/>
                </a:lnTo>
                <a:lnTo>
                  <a:pt x="222" y="608"/>
                </a:lnTo>
                <a:lnTo>
                  <a:pt x="214" y="614"/>
                </a:lnTo>
                <a:lnTo>
                  <a:pt x="206" y="619"/>
                </a:lnTo>
                <a:lnTo>
                  <a:pt x="197" y="623"/>
                </a:lnTo>
                <a:lnTo>
                  <a:pt x="188" y="626"/>
                </a:lnTo>
                <a:lnTo>
                  <a:pt x="178" y="629"/>
                </a:lnTo>
                <a:lnTo>
                  <a:pt x="168" y="631"/>
                </a:lnTo>
                <a:lnTo>
                  <a:pt x="157" y="631"/>
                </a:lnTo>
                <a:lnTo>
                  <a:pt x="157" y="631"/>
                </a:lnTo>
                <a:close/>
                <a:moveTo>
                  <a:pt x="65" y="567"/>
                </a:moveTo>
                <a:lnTo>
                  <a:pt x="157" y="567"/>
                </a:lnTo>
                <a:lnTo>
                  <a:pt x="157" y="567"/>
                </a:lnTo>
                <a:lnTo>
                  <a:pt x="164" y="566"/>
                </a:lnTo>
                <a:lnTo>
                  <a:pt x="171" y="564"/>
                </a:lnTo>
                <a:lnTo>
                  <a:pt x="178" y="560"/>
                </a:lnTo>
                <a:lnTo>
                  <a:pt x="183" y="556"/>
                </a:lnTo>
                <a:lnTo>
                  <a:pt x="188" y="551"/>
                </a:lnTo>
                <a:lnTo>
                  <a:pt x="191" y="544"/>
                </a:lnTo>
                <a:lnTo>
                  <a:pt x="193" y="537"/>
                </a:lnTo>
                <a:lnTo>
                  <a:pt x="195" y="530"/>
                </a:lnTo>
                <a:lnTo>
                  <a:pt x="195" y="206"/>
                </a:lnTo>
                <a:lnTo>
                  <a:pt x="195" y="206"/>
                </a:lnTo>
                <a:lnTo>
                  <a:pt x="193" y="192"/>
                </a:lnTo>
                <a:lnTo>
                  <a:pt x="191" y="179"/>
                </a:lnTo>
                <a:lnTo>
                  <a:pt x="189" y="166"/>
                </a:lnTo>
                <a:lnTo>
                  <a:pt x="184" y="154"/>
                </a:lnTo>
                <a:lnTo>
                  <a:pt x="178" y="142"/>
                </a:lnTo>
                <a:lnTo>
                  <a:pt x="173" y="130"/>
                </a:lnTo>
                <a:lnTo>
                  <a:pt x="164" y="120"/>
                </a:lnTo>
                <a:lnTo>
                  <a:pt x="156" y="110"/>
                </a:lnTo>
                <a:lnTo>
                  <a:pt x="147" y="102"/>
                </a:lnTo>
                <a:lnTo>
                  <a:pt x="138" y="92"/>
                </a:lnTo>
                <a:lnTo>
                  <a:pt x="127" y="85"/>
                </a:lnTo>
                <a:lnTo>
                  <a:pt x="116" y="80"/>
                </a:lnTo>
                <a:lnTo>
                  <a:pt x="104" y="74"/>
                </a:lnTo>
                <a:lnTo>
                  <a:pt x="91" y="70"/>
                </a:lnTo>
                <a:lnTo>
                  <a:pt x="79" y="67"/>
                </a:lnTo>
                <a:lnTo>
                  <a:pt x="65" y="64"/>
                </a:lnTo>
                <a:lnTo>
                  <a:pt x="65" y="56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7" name="Freeform 78"/>
          <p:cNvSpPr>
            <a:spLocks/>
          </p:cNvSpPr>
          <p:nvPr/>
        </p:nvSpPr>
        <p:spPr bwMode="auto">
          <a:xfrm>
            <a:off x="4995805" y="951876"/>
            <a:ext cx="152287" cy="159538"/>
          </a:xfrm>
          <a:custGeom>
            <a:avLst/>
            <a:gdLst>
              <a:gd name="T0" fmla="*/ 204 w 210"/>
              <a:gd name="T1" fmla="*/ 3 h 221"/>
              <a:gd name="T2" fmla="*/ 204 w 210"/>
              <a:gd name="T3" fmla="*/ 3 h 221"/>
              <a:gd name="T4" fmla="*/ 190 w 210"/>
              <a:gd name="T5" fmla="*/ 2 h 221"/>
              <a:gd name="T6" fmla="*/ 177 w 210"/>
              <a:gd name="T7" fmla="*/ 0 h 221"/>
              <a:gd name="T8" fmla="*/ 165 w 210"/>
              <a:gd name="T9" fmla="*/ 0 h 221"/>
              <a:gd name="T10" fmla="*/ 153 w 210"/>
              <a:gd name="T11" fmla="*/ 0 h 221"/>
              <a:gd name="T12" fmla="*/ 140 w 210"/>
              <a:gd name="T13" fmla="*/ 3 h 221"/>
              <a:gd name="T14" fmla="*/ 130 w 210"/>
              <a:gd name="T15" fmla="*/ 4 h 221"/>
              <a:gd name="T16" fmla="*/ 118 w 210"/>
              <a:gd name="T17" fmla="*/ 7 h 221"/>
              <a:gd name="T18" fmla="*/ 108 w 210"/>
              <a:gd name="T19" fmla="*/ 11 h 221"/>
              <a:gd name="T20" fmla="*/ 97 w 210"/>
              <a:gd name="T21" fmla="*/ 14 h 221"/>
              <a:gd name="T22" fmla="*/ 88 w 210"/>
              <a:gd name="T23" fmla="*/ 19 h 221"/>
              <a:gd name="T24" fmla="*/ 79 w 210"/>
              <a:gd name="T25" fmla="*/ 25 h 221"/>
              <a:gd name="T26" fmla="*/ 70 w 210"/>
              <a:gd name="T27" fmla="*/ 31 h 221"/>
              <a:gd name="T28" fmla="*/ 53 w 210"/>
              <a:gd name="T29" fmla="*/ 43 h 221"/>
              <a:gd name="T30" fmla="*/ 40 w 210"/>
              <a:gd name="T31" fmla="*/ 58 h 221"/>
              <a:gd name="T32" fmla="*/ 28 w 210"/>
              <a:gd name="T33" fmla="*/ 75 h 221"/>
              <a:gd name="T34" fmla="*/ 18 w 210"/>
              <a:gd name="T35" fmla="*/ 92 h 221"/>
              <a:gd name="T36" fmla="*/ 9 w 210"/>
              <a:gd name="T37" fmla="*/ 112 h 221"/>
              <a:gd name="T38" fmla="*/ 4 w 210"/>
              <a:gd name="T39" fmla="*/ 131 h 221"/>
              <a:gd name="T40" fmla="*/ 0 w 210"/>
              <a:gd name="T41" fmla="*/ 152 h 221"/>
              <a:gd name="T42" fmla="*/ 0 w 210"/>
              <a:gd name="T43" fmla="*/ 174 h 221"/>
              <a:gd name="T44" fmla="*/ 1 w 210"/>
              <a:gd name="T45" fmla="*/ 196 h 221"/>
              <a:gd name="T46" fmla="*/ 5 w 210"/>
              <a:gd name="T47" fmla="*/ 218 h 221"/>
              <a:gd name="T48" fmla="*/ 5 w 210"/>
              <a:gd name="T49" fmla="*/ 218 h 221"/>
              <a:gd name="T50" fmla="*/ 28 w 210"/>
              <a:gd name="T51" fmla="*/ 221 h 221"/>
              <a:gd name="T52" fmla="*/ 49 w 210"/>
              <a:gd name="T53" fmla="*/ 219 h 221"/>
              <a:gd name="T54" fmla="*/ 71 w 210"/>
              <a:gd name="T55" fmla="*/ 217 h 221"/>
              <a:gd name="T56" fmla="*/ 92 w 210"/>
              <a:gd name="T57" fmla="*/ 212 h 221"/>
              <a:gd name="T58" fmla="*/ 111 w 210"/>
              <a:gd name="T59" fmla="*/ 206 h 221"/>
              <a:gd name="T60" fmla="*/ 130 w 210"/>
              <a:gd name="T61" fmla="*/ 196 h 221"/>
              <a:gd name="T62" fmla="*/ 146 w 210"/>
              <a:gd name="T63" fmla="*/ 185 h 221"/>
              <a:gd name="T64" fmla="*/ 162 w 210"/>
              <a:gd name="T65" fmla="*/ 171 h 221"/>
              <a:gd name="T66" fmla="*/ 176 w 210"/>
              <a:gd name="T67" fmla="*/ 156 h 221"/>
              <a:gd name="T68" fmla="*/ 188 w 210"/>
              <a:gd name="T69" fmla="*/ 138 h 221"/>
              <a:gd name="T70" fmla="*/ 192 w 210"/>
              <a:gd name="T71" fmla="*/ 130 h 221"/>
              <a:gd name="T72" fmla="*/ 197 w 210"/>
              <a:gd name="T73" fmla="*/ 120 h 221"/>
              <a:gd name="T74" fmla="*/ 201 w 210"/>
              <a:gd name="T75" fmla="*/ 111 h 221"/>
              <a:gd name="T76" fmla="*/ 204 w 210"/>
              <a:gd name="T77" fmla="*/ 100 h 221"/>
              <a:gd name="T78" fmla="*/ 206 w 210"/>
              <a:gd name="T79" fmla="*/ 88 h 221"/>
              <a:gd name="T80" fmla="*/ 209 w 210"/>
              <a:gd name="T81" fmla="*/ 78 h 221"/>
              <a:gd name="T82" fmla="*/ 210 w 210"/>
              <a:gd name="T83" fmla="*/ 66 h 221"/>
              <a:gd name="T84" fmla="*/ 210 w 210"/>
              <a:gd name="T85" fmla="*/ 54 h 221"/>
              <a:gd name="T86" fmla="*/ 210 w 210"/>
              <a:gd name="T87" fmla="*/ 42 h 221"/>
              <a:gd name="T88" fmla="*/ 209 w 210"/>
              <a:gd name="T89" fmla="*/ 29 h 221"/>
              <a:gd name="T90" fmla="*/ 206 w 210"/>
              <a:gd name="T91" fmla="*/ 17 h 221"/>
              <a:gd name="T92" fmla="*/ 204 w 210"/>
              <a:gd name="T93" fmla="*/ 3 h 221"/>
              <a:gd name="T94" fmla="*/ 204 w 210"/>
              <a:gd name="T95" fmla="*/ 3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0" h="221">
                <a:moveTo>
                  <a:pt x="204" y="3"/>
                </a:moveTo>
                <a:lnTo>
                  <a:pt x="204" y="3"/>
                </a:lnTo>
                <a:lnTo>
                  <a:pt x="190" y="2"/>
                </a:lnTo>
                <a:lnTo>
                  <a:pt x="177" y="0"/>
                </a:lnTo>
                <a:lnTo>
                  <a:pt x="165" y="0"/>
                </a:lnTo>
                <a:lnTo>
                  <a:pt x="153" y="0"/>
                </a:lnTo>
                <a:lnTo>
                  <a:pt x="140" y="3"/>
                </a:lnTo>
                <a:lnTo>
                  <a:pt x="130" y="4"/>
                </a:lnTo>
                <a:lnTo>
                  <a:pt x="118" y="7"/>
                </a:lnTo>
                <a:lnTo>
                  <a:pt x="108" y="11"/>
                </a:lnTo>
                <a:lnTo>
                  <a:pt x="97" y="14"/>
                </a:lnTo>
                <a:lnTo>
                  <a:pt x="88" y="19"/>
                </a:lnTo>
                <a:lnTo>
                  <a:pt x="79" y="25"/>
                </a:lnTo>
                <a:lnTo>
                  <a:pt x="70" y="31"/>
                </a:lnTo>
                <a:lnTo>
                  <a:pt x="53" y="43"/>
                </a:lnTo>
                <a:lnTo>
                  <a:pt x="40" y="58"/>
                </a:lnTo>
                <a:lnTo>
                  <a:pt x="28" y="75"/>
                </a:lnTo>
                <a:lnTo>
                  <a:pt x="18" y="92"/>
                </a:lnTo>
                <a:lnTo>
                  <a:pt x="9" y="112"/>
                </a:lnTo>
                <a:lnTo>
                  <a:pt x="4" y="131"/>
                </a:lnTo>
                <a:lnTo>
                  <a:pt x="0" y="152"/>
                </a:lnTo>
                <a:lnTo>
                  <a:pt x="0" y="174"/>
                </a:lnTo>
                <a:lnTo>
                  <a:pt x="1" y="196"/>
                </a:lnTo>
                <a:lnTo>
                  <a:pt x="5" y="218"/>
                </a:lnTo>
                <a:lnTo>
                  <a:pt x="5" y="218"/>
                </a:lnTo>
                <a:lnTo>
                  <a:pt x="28" y="221"/>
                </a:lnTo>
                <a:lnTo>
                  <a:pt x="49" y="219"/>
                </a:lnTo>
                <a:lnTo>
                  <a:pt x="71" y="217"/>
                </a:lnTo>
                <a:lnTo>
                  <a:pt x="92" y="212"/>
                </a:lnTo>
                <a:lnTo>
                  <a:pt x="111" y="206"/>
                </a:lnTo>
                <a:lnTo>
                  <a:pt x="130" y="196"/>
                </a:lnTo>
                <a:lnTo>
                  <a:pt x="146" y="185"/>
                </a:lnTo>
                <a:lnTo>
                  <a:pt x="162" y="171"/>
                </a:lnTo>
                <a:lnTo>
                  <a:pt x="176" y="156"/>
                </a:lnTo>
                <a:lnTo>
                  <a:pt x="188" y="138"/>
                </a:lnTo>
                <a:lnTo>
                  <a:pt x="192" y="130"/>
                </a:lnTo>
                <a:lnTo>
                  <a:pt x="197" y="120"/>
                </a:lnTo>
                <a:lnTo>
                  <a:pt x="201" y="111"/>
                </a:lnTo>
                <a:lnTo>
                  <a:pt x="204" y="100"/>
                </a:lnTo>
                <a:lnTo>
                  <a:pt x="206" y="88"/>
                </a:lnTo>
                <a:lnTo>
                  <a:pt x="209" y="78"/>
                </a:lnTo>
                <a:lnTo>
                  <a:pt x="210" y="66"/>
                </a:lnTo>
                <a:lnTo>
                  <a:pt x="210" y="54"/>
                </a:lnTo>
                <a:lnTo>
                  <a:pt x="210" y="42"/>
                </a:lnTo>
                <a:lnTo>
                  <a:pt x="209" y="29"/>
                </a:lnTo>
                <a:lnTo>
                  <a:pt x="206" y="17"/>
                </a:lnTo>
                <a:lnTo>
                  <a:pt x="204" y="3"/>
                </a:lnTo>
                <a:lnTo>
                  <a:pt x="204" y="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8" name="Freeform 79"/>
          <p:cNvSpPr>
            <a:spLocks noEditPoints="1"/>
          </p:cNvSpPr>
          <p:nvPr/>
        </p:nvSpPr>
        <p:spPr bwMode="auto">
          <a:xfrm>
            <a:off x="4972600" y="928670"/>
            <a:ext cx="198698" cy="207400"/>
          </a:xfrm>
          <a:custGeom>
            <a:avLst/>
            <a:gdLst>
              <a:gd name="T0" fmla="*/ 68 w 274"/>
              <a:gd name="T1" fmla="*/ 285 h 285"/>
              <a:gd name="T2" fmla="*/ 68 w 274"/>
              <a:gd name="T3" fmla="*/ 285 h 285"/>
              <a:gd name="T4" fmla="*/ 32 w 274"/>
              <a:gd name="T5" fmla="*/ 282 h 285"/>
              <a:gd name="T6" fmla="*/ 5 w 274"/>
              <a:gd name="T7" fmla="*/ 257 h 285"/>
              <a:gd name="T8" fmla="*/ 1 w 274"/>
              <a:gd name="T9" fmla="*/ 233 h 285"/>
              <a:gd name="T10" fmla="*/ 1 w 274"/>
              <a:gd name="T11" fmla="*/ 183 h 285"/>
              <a:gd name="T12" fmla="*/ 10 w 274"/>
              <a:gd name="T13" fmla="*/ 137 h 285"/>
              <a:gd name="T14" fmla="*/ 24 w 274"/>
              <a:gd name="T15" fmla="*/ 103 h 285"/>
              <a:gd name="T16" fmla="*/ 37 w 274"/>
              <a:gd name="T17" fmla="*/ 83 h 285"/>
              <a:gd name="T18" fmla="*/ 44 w 274"/>
              <a:gd name="T19" fmla="*/ 73 h 285"/>
              <a:gd name="T20" fmla="*/ 61 w 274"/>
              <a:gd name="T21" fmla="*/ 53 h 285"/>
              <a:gd name="T22" fmla="*/ 82 w 274"/>
              <a:gd name="T23" fmla="*/ 37 h 285"/>
              <a:gd name="T24" fmla="*/ 104 w 274"/>
              <a:gd name="T25" fmla="*/ 23 h 285"/>
              <a:gd name="T26" fmla="*/ 129 w 274"/>
              <a:gd name="T27" fmla="*/ 13 h 285"/>
              <a:gd name="T28" fmla="*/ 155 w 274"/>
              <a:gd name="T29" fmla="*/ 5 h 285"/>
              <a:gd name="T30" fmla="*/ 183 w 274"/>
              <a:gd name="T31" fmla="*/ 1 h 285"/>
              <a:gd name="T32" fmla="*/ 212 w 274"/>
              <a:gd name="T33" fmla="*/ 0 h 285"/>
              <a:gd name="T34" fmla="*/ 241 w 274"/>
              <a:gd name="T35" fmla="*/ 3 h 285"/>
              <a:gd name="T36" fmla="*/ 267 w 274"/>
              <a:gd name="T37" fmla="*/ 28 h 285"/>
              <a:gd name="T38" fmla="*/ 272 w 274"/>
              <a:gd name="T39" fmla="*/ 53 h 285"/>
              <a:gd name="T40" fmla="*/ 274 w 274"/>
              <a:gd name="T41" fmla="*/ 102 h 285"/>
              <a:gd name="T42" fmla="*/ 265 w 274"/>
              <a:gd name="T43" fmla="*/ 147 h 285"/>
              <a:gd name="T44" fmla="*/ 252 w 274"/>
              <a:gd name="T45" fmla="*/ 180 h 285"/>
              <a:gd name="T46" fmla="*/ 239 w 274"/>
              <a:gd name="T47" fmla="*/ 199 h 285"/>
              <a:gd name="T48" fmla="*/ 233 w 274"/>
              <a:gd name="T49" fmla="*/ 209 h 285"/>
              <a:gd name="T50" fmla="*/ 200 w 274"/>
              <a:gd name="T51" fmla="*/ 241 h 285"/>
              <a:gd name="T52" fmla="*/ 161 w 274"/>
              <a:gd name="T53" fmla="*/ 264 h 285"/>
              <a:gd name="T54" fmla="*/ 117 w 274"/>
              <a:gd name="T55" fmla="*/ 279 h 285"/>
              <a:gd name="T56" fmla="*/ 68 w 274"/>
              <a:gd name="T57" fmla="*/ 285 h 285"/>
              <a:gd name="T58" fmla="*/ 65 w 274"/>
              <a:gd name="T59" fmla="*/ 220 h 285"/>
              <a:gd name="T60" fmla="*/ 68 w 274"/>
              <a:gd name="T61" fmla="*/ 220 h 285"/>
              <a:gd name="T62" fmla="*/ 68 w 274"/>
              <a:gd name="T63" fmla="*/ 220 h 285"/>
              <a:gd name="T64" fmla="*/ 102 w 274"/>
              <a:gd name="T65" fmla="*/ 217 h 285"/>
              <a:gd name="T66" fmla="*/ 133 w 274"/>
              <a:gd name="T67" fmla="*/ 206 h 285"/>
              <a:gd name="T68" fmla="*/ 160 w 274"/>
              <a:gd name="T69" fmla="*/ 190 h 285"/>
              <a:gd name="T70" fmla="*/ 183 w 274"/>
              <a:gd name="T71" fmla="*/ 168 h 285"/>
              <a:gd name="T72" fmla="*/ 190 w 274"/>
              <a:gd name="T73" fmla="*/ 158 h 285"/>
              <a:gd name="T74" fmla="*/ 201 w 274"/>
              <a:gd name="T75" fmla="*/ 133 h 285"/>
              <a:gd name="T76" fmla="*/ 208 w 274"/>
              <a:gd name="T77" fmla="*/ 108 h 285"/>
              <a:gd name="T78" fmla="*/ 209 w 274"/>
              <a:gd name="T79" fmla="*/ 80 h 285"/>
              <a:gd name="T80" fmla="*/ 208 w 274"/>
              <a:gd name="T81" fmla="*/ 65 h 285"/>
              <a:gd name="T82" fmla="*/ 168 w 274"/>
              <a:gd name="T83" fmla="*/ 68 h 285"/>
              <a:gd name="T84" fmla="*/ 135 w 274"/>
              <a:gd name="T85" fmla="*/ 80 h 285"/>
              <a:gd name="T86" fmla="*/ 111 w 274"/>
              <a:gd name="T87" fmla="*/ 96 h 285"/>
              <a:gd name="T88" fmla="*/ 94 w 274"/>
              <a:gd name="T89" fmla="*/ 114 h 285"/>
              <a:gd name="T90" fmla="*/ 87 w 274"/>
              <a:gd name="T91" fmla="*/ 125 h 285"/>
              <a:gd name="T92" fmla="*/ 74 w 274"/>
              <a:gd name="T93" fmla="*/ 149 h 285"/>
              <a:gd name="T94" fmla="*/ 67 w 274"/>
              <a:gd name="T95" fmla="*/ 177 h 285"/>
              <a:gd name="T96" fmla="*/ 65 w 274"/>
              <a:gd name="T97" fmla="*/ 205 h 285"/>
              <a:gd name="T98" fmla="*/ 65 w 274"/>
              <a:gd name="T99" fmla="*/ 22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4" h="285">
                <a:moveTo>
                  <a:pt x="68" y="285"/>
                </a:moveTo>
                <a:lnTo>
                  <a:pt x="68" y="285"/>
                </a:lnTo>
                <a:lnTo>
                  <a:pt x="68" y="285"/>
                </a:lnTo>
                <a:lnTo>
                  <a:pt x="68" y="285"/>
                </a:lnTo>
                <a:lnTo>
                  <a:pt x="51" y="284"/>
                </a:lnTo>
                <a:lnTo>
                  <a:pt x="32" y="282"/>
                </a:lnTo>
                <a:lnTo>
                  <a:pt x="11" y="278"/>
                </a:lnTo>
                <a:lnTo>
                  <a:pt x="5" y="257"/>
                </a:lnTo>
                <a:lnTo>
                  <a:pt x="5" y="257"/>
                </a:lnTo>
                <a:lnTo>
                  <a:pt x="1" y="233"/>
                </a:lnTo>
                <a:lnTo>
                  <a:pt x="0" y="209"/>
                </a:lnTo>
                <a:lnTo>
                  <a:pt x="1" y="183"/>
                </a:lnTo>
                <a:lnTo>
                  <a:pt x="4" y="160"/>
                </a:lnTo>
                <a:lnTo>
                  <a:pt x="10" y="137"/>
                </a:lnTo>
                <a:lnTo>
                  <a:pt x="18" y="114"/>
                </a:lnTo>
                <a:lnTo>
                  <a:pt x="24" y="103"/>
                </a:lnTo>
                <a:lnTo>
                  <a:pt x="30" y="93"/>
                </a:lnTo>
                <a:lnTo>
                  <a:pt x="37" y="83"/>
                </a:lnTo>
                <a:lnTo>
                  <a:pt x="44" y="73"/>
                </a:lnTo>
                <a:lnTo>
                  <a:pt x="44" y="73"/>
                </a:lnTo>
                <a:lnTo>
                  <a:pt x="52" y="64"/>
                </a:lnTo>
                <a:lnTo>
                  <a:pt x="61" y="53"/>
                </a:lnTo>
                <a:lnTo>
                  <a:pt x="72" y="45"/>
                </a:lnTo>
                <a:lnTo>
                  <a:pt x="82" y="37"/>
                </a:lnTo>
                <a:lnTo>
                  <a:pt x="92" y="29"/>
                </a:lnTo>
                <a:lnTo>
                  <a:pt x="104" y="23"/>
                </a:lnTo>
                <a:lnTo>
                  <a:pt x="117" y="17"/>
                </a:lnTo>
                <a:lnTo>
                  <a:pt x="129" y="13"/>
                </a:lnTo>
                <a:lnTo>
                  <a:pt x="142" y="8"/>
                </a:lnTo>
                <a:lnTo>
                  <a:pt x="155" y="5"/>
                </a:lnTo>
                <a:lnTo>
                  <a:pt x="169" y="2"/>
                </a:lnTo>
                <a:lnTo>
                  <a:pt x="183" y="1"/>
                </a:lnTo>
                <a:lnTo>
                  <a:pt x="197" y="0"/>
                </a:lnTo>
                <a:lnTo>
                  <a:pt x="212" y="0"/>
                </a:lnTo>
                <a:lnTo>
                  <a:pt x="226" y="1"/>
                </a:lnTo>
                <a:lnTo>
                  <a:pt x="241" y="3"/>
                </a:lnTo>
                <a:lnTo>
                  <a:pt x="263" y="7"/>
                </a:lnTo>
                <a:lnTo>
                  <a:pt x="267" y="28"/>
                </a:lnTo>
                <a:lnTo>
                  <a:pt x="267" y="28"/>
                </a:lnTo>
                <a:lnTo>
                  <a:pt x="272" y="53"/>
                </a:lnTo>
                <a:lnTo>
                  <a:pt x="274" y="78"/>
                </a:lnTo>
                <a:lnTo>
                  <a:pt x="274" y="102"/>
                </a:lnTo>
                <a:lnTo>
                  <a:pt x="271" y="125"/>
                </a:lnTo>
                <a:lnTo>
                  <a:pt x="265" y="147"/>
                </a:lnTo>
                <a:lnTo>
                  <a:pt x="257" y="169"/>
                </a:lnTo>
                <a:lnTo>
                  <a:pt x="252" y="180"/>
                </a:lnTo>
                <a:lnTo>
                  <a:pt x="246" y="189"/>
                </a:lnTo>
                <a:lnTo>
                  <a:pt x="239" y="199"/>
                </a:lnTo>
                <a:lnTo>
                  <a:pt x="233" y="209"/>
                </a:lnTo>
                <a:lnTo>
                  <a:pt x="233" y="209"/>
                </a:lnTo>
                <a:lnTo>
                  <a:pt x="217" y="226"/>
                </a:lnTo>
                <a:lnTo>
                  <a:pt x="200" y="241"/>
                </a:lnTo>
                <a:lnTo>
                  <a:pt x="182" y="254"/>
                </a:lnTo>
                <a:lnTo>
                  <a:pt x="161" y="264"/>
                </a:lnTo>
                <a:lnTo>
                  <a:pt x="140" y="273"/>
                </a:lnTo>
                <a:lnTo>
                  <a:pt x="117" y="279"/>
                </a:lnTo>
                <a:lnTo>
                  <a:pt x="94" y="284"/>
                </a:lnTo>
                <a:lnTo>
                  <a:pt x="68" y="285"/>
                </a:lnTo>
                <a:lnTo>
                  <a:pt x="68" y="285"/>
                </a:lnTo>
                <a:close/>
                <a:moveTo>
                  <a:pt x="65" y="220"/>
                </a:moveTo>
                <a:lnTo>
                  <a:pt x="65" y="220"/>
                </a:lnTo>
                <a:lnTo>
                  <a:pt x="68" y="220"/>
                </a:lnTo>
                <a:lnTo>
                  <a:pt x="68" y="220"/>
                </a:lnTo>
                <a:lnTo>
                  <a:pt x="68" y="220"/>
                </a:lnTo>
                <a:lnTo>
                  <a:pt x="85" y="219"/>
                </a:lnTo>
                <a:lnTo>
                  <a:pt x="102" y="217"/>
                </a:lnTo>
                <a:lnTo>
                  <a:pt x="118" y="212"/>
                </a:lnTo>
                <a:lnTo>
                  <a:pt x="133" y="206"/>
                </a:lnTo>
                <a:lnTo>
                  <a:pt x="147" y="199"/>
                </a:lnTo>
                <a:lnTo>
                  <a:pt x="160" y="190"/>
                </a:lnTo>
                <a:lnTo>
                  <a:pt x="172" y="180"/>
                </a:lnTo>
                <a:lnTo>
                  <a:pt x="183" y="168"/>
                </a:lnTo>
                <a:lnTo>
                  <a:pt x="183" y="168"/>
                </a:lnTo>
                <a:lnTo>
                  <a:pt x="190" y="158"/>
                </a:lnTo>
                <a:lnTo>
                  <a:pt x="197" y="146"/>
                </a:lnTo>
                <a:lnTo>
                  <a:pt x="201" y="133"/>
                </a:lnTo>
                <a:lnTo>
                  <a:pt x="206" y="120"/>
                </a:lnTo>
                <a:lnTo>
                  <a:pt x="208" y="108"/>
                </a:lnTo>
                <a:lnTo>
                  <a:pt x="209" y="94"/>
                </a:lnTo>
                <a:lnTo>
                  <a:pt x="209" y="80"/>
                </a:lnTo>
                <a:lnTo>
                  <a:pt x="208" y="65"/>
                </a:lnTo>
                <a:lnTo>
                  <a:pt x="208" y="65"/>
                </a:lnTo>
                <a:lnTo>
                  <a:pt x="187" y="65"/>
                </a:lnTo>
                <a:lnTo>
                  <a:pt x="168" y="68"/>
                </a:lnTo>
                <a:lnTo>
                  <a:pt x="150" y="73"/>
                </a:lnTo>
                <a:lnTo>
                  <a:pt x="135" y="80"/>
                </a:lnTo>
                <a:lnTo>
                  <a:pt x="122" y="87"/>
                </a:lnTo>
                <a:lnTo>
                  <a:pt x="111" y="96"/>
                </a:lnTo>
                <a:lnTo>
                  <a:pt x="102" y="104"/>
                </a:lnTo>
                <a:lnTo>
                  <a:pt x="94" y="114"/>
                </a:lnTo>
                <a:lnTo>
                  <a:pt x="94" y="114"/>
                </a:lnTo>
                <a:lnTo>
                  <a:pt x="87" y="125"/>
                </a:lnTo>
                <a:lnTo>
                  <a:pt x="80" y="137"/>
                </a:lnTo>
                <a:lnTo>
                  <a:pt x="74" y="149"/>
                </a:lnTo>
                <a:lnTo>
                  <a:pt x="69" y="163"/>
                </a:lnTo>
                <a:lnTo>
                  <a:pt x="67" y="177"/>
                </a:lnTo>
                <a:lnTo>
                  <a:pt x="65" y="191"/>
                </a:lnTo>
                <a:lnTo>
                  <a:pt x="65" y="205"/>
                </a:lnTo>
                <a:lnTo>
                  <a:pt x="65" y="220"/>
                </a:lnTo>
                <a:lnTo>
                  <a:pt x="65" y="22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9" name="Freeform 80"/>
          <p:cNvSpPr>
            <a:spLocks/>
          </p:cNvSpPr>
          <p:nvPr/>
        </p:nvSpPr>
        <p:spPr bwMode="auto">
          <a:xfrm>
            <a:off x="4778253" y="1115765"/>
            <a:ext cx="401746" cy="320527"/>
          </a:xfrm>
          <a:custGeom>
            <a:avLst/>
            <a:gdLst>
              <a:gd name="T0" fmla="*/ 216 w 555"/>
              <a:gd name="T1" fmla="*/ 442 h 442"/>
              <a:gd name="T2" fmla="*/ 166 w 555"/>
              <a:gd name="T3" fmla="*/ 437 h 442"/>
              <a:gd name="T4" fmla="*/ 122 w 555"/>
              <a:gd name="T5" fmla="*/ 423 h 442"/>
              <a:gd name="T6" fmla="*/ 85 w 555"/>
              <a:gd name="T7" fmla="*/ 401 h 442"/>
              <a:gd name="T8" fmla="*/ 53 w 555"/>
              <a:gd name="T9" fmla="*/ 373 h 442"/>
              <a:gd name="T10" fmla="*/ 30 w 555"/>
              <a:gd name="T11" fmla="*/ 340 h 442"/>
              <a:gd name="T12" fmla="*/ 13 w 555"/>
              <a:gd name="T13" fmla="*/ 303 h 442"/>
              <a:gd name="T14" fmla="*/ 4 w 555"/>
              <a:gd name="T15" fmla="*/ 262 h 442"/>
              <a:gd name="T16" fmla="*/ 0 w 555"/>
              <a:gd name="T17" fmla="*/ 222 h 442"/>
              <a:gd name="T18" fmla="*/ 4 w 555"/>
              <a:gd name="T19" fmla="*/ 180 h 442"/>
              <a:gd name="T20" fmla="*/ 13 w 555"/>
              <a:gd name="T21" fmla="*/ 141 h 442"/>
              <a:gd name="T22" fmla="*/ 30 w 555"/>
              <a:gd name="T23" fmla="*/ 103 h 442"/>
              <a:gd name="T24" fmla="*/ 53 w 555"/>
              <a:gd name="T25" fmla="*/ 70 h 442"/>
              <a:gd name="T26" fmla="*/ 85 w 555"/>
              <a:gd name="T27" fmla="*/ 41 h 442"/>
              <a:gd name="T28" fmla="*/ 122 w 555"/>
              <a:gd name="T29" fmla="*/ 20 h 442"/>
              <a:gd name="T30" fmla="*/ 166 w 555"/>
              <a:gd name="T31" fmla="*/ 6 h 442"/>
              <a:gd name="T32" fmla="*/ 216 w 555"/>
              <a:gd name="T33" fmla="*/ 0 h 442"/>
              <a:gd name="T34" fmla="*/ 340 w 555"/>
              <a:gd name="T35" fmla="*/ 0 h 442"/>
              <a:gd name="T36" fmla="*/ 389 w 555"/>
              <a:gd name="T37" fmla="*/ 6 h 442"/>
              <a:gd name="T38" fmla="*/ 433 w 555"/>
              <a:gd name="T39" fmla="*/ 20 h 442"/>
              <a:gd name="T40" fmla="*/ 472 w 555"/>
              <a:gd name="T41" fmla="*/ 41 h 442"/>
              <a:gd name="T42" fmla="*/ 502 w 555"/>
              <a:gd name="T43" fmla="*/ 70 h 442"/>
              <a:gd name="T44" fmla="*/ 525 w 555"/>
              <a:gd name="T45" fmla="*/ 103 h 442"/>
              <a:gd name="T46" fmla="*/ 542 w 555"/>
              <a:gd name="T47" fmla="*/ 141 h 442"/>
              <a:gd name="T48" fmla="*/ 553 w 555"/>
              <a:gd name="T49" fmla="*/ 180 h 442"/>
              <a:gd name="T50" fmla="*/ 555 w 555"/>
              <a:gd name="T51" fmla="*/ 222 h 442"/>
              <a:gd name="T52" fmla="*/ 553 w 555"/>
              <a:gd name="T53" fmla="*/ 262 h 442"/>
              <a:gd name="T54" fmla="*/ 542 w 555"/>
              <a:gd name="T55" fmla="*/ 303 h 442"/>
              <a:gd name="T56" fmla="*/ 525 w 555"/>
              <a:gd name="T57" fmla="*/ 340 h 442"/>
              <a:gd name="T58" fmla="*/ 502 w 555"/>
              <a:gd name="T59" fmla="*/ 373 h 442"/>
              <a:gd name="T60" fmla="*/ 472 w 555"/>
              <a:gd name="T61" fmla="*/ 401 h 442"/>
              <a:gd name="T62" fmla="*/ 433 w 555"/>
              <a:gd name="T63" fmla="*/ 423 h 442"/>
              <a:gd name="T64" fmla="*/ 389 w 555"/>
              <a:gd name="T65" fmla="*/ 437 h 442"/>
              <a:gd name="T66" fmla="*/ 340 w 555"/>
              <a:gd name="T67" fmla="*/ 44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5" h="442">
                <a:moveTo>
                  <a:pt x="216" y="442"/>
                </a:moveTo>
                <a:lnTo>
                  <a:pt x="216" y="442"/>
                </a:lnTo>
                <a:lnTo>
                  <a:pt x="190" y="441"/>
                </a:lnTo>
                <a:lnTo>
                  <a:pt x="166" y="437"/>
                </a:lnTo>
                <a:lnTo>
                  <a:pt x="143" y="431"/>
                </a:lnTo>
                <a:lnTo>
                  <a:pt x="122" y="423"/>
                </a:lnTo>
                <a:lnTo>
                  <a:pt x="102" y="413"/>
                </a:lnTo>
                <a:lnTo>
                  <a:pt x="85" y="401"/>
                </a:lnTo>
                <a:lnTo>
                  <a:pt x="68" y="389"/>
                </a:lnTo>
                <a:lnTo>
                  <a:pt x="53" y="373"/>
                </a:lnTo>
                <a:lnTo>
                  <a:pt x="41" y="357"/>
                </a:lnTo>
                <a:lnTo>
                  <a:pt x="30" y="340"/>
                </a:lnTo>
                <a:lnTo>
                  <a:pt x="21" y="321"/>
                </a:lnTo>
                <a:lnTo>
                  <a:pt x="13" y="303"/>
                </a:lnTo>
                <a:lnTo>
                  <a:pt x="7" y="283"/>
                </a:lnTo>
                <a:lnTo>
                  <a:pt x="4" y="262"/>
                </a:lnTo>
                <a:lnTo>
                  <a:pt x="0" y="243"/>
                </a:lnTo>
                <a:lnTo>
                  <a:pt x="0" y="222"/>
                </a:lnTo>
                <a:lnTo>
                  <a:pt x="0" y="201"/>
                </a:lnTo>
                <a:lnTo>
                  <a:pt x="4" y="180"/>
                </a:lnTo>
                <a:lnTo>
                  <a:pt x="7" y="160"/>
                </a:lnTo>
                <a:lnTo>
                  <a:pt x="13" y="141"/>
                </a:lnTo>
                <a:lnTo>
                  <a:pt x="21" y="121"/>
                </a:lnTo>
                <a:lnTo>
                  <a:pt x="30" y="103"/>
                </a:lnTo>
                <a:lnTo>
                  <a:pt x="41" y="86"/>
                </a:lnTo>
                <a:lnTo>
                  <a:pt x="53" y="70"/>
                </a:lnTo>
                <a:lnTo>
                  <a:pt x="68" y="55"/>
                </a:lnTo>
                <a:lnTo>
                  <a:pt x="85" y="41"/>
                </a:lnTo>
                <a:lnTo>
                  <a:pt x="102" y="29"/>
                </a:lnTo>
                <a:lnTo>
                  <a:pt x="122" y="20"/>
                </a:lnTo>
                <a:lnTo>
                  <a:pt x="143" y="12"/>
                </a:lnTo>
                <a:lnTo>
                  <a:pt x="166" y="6"/>
                </a:lnTo>
                <a:lnTo>
                  <a:pt x="190" y="2"/>
                </a:lnTo>
                <a:lnTo>
                  <a:pt x="216" y="0"/>
                </a:lnTo>
                <a:lnTo>
                  <a:pt x="340" y="0"/>
                </a:lnTo>
                <a:lnTo>
                  <a:pt x="340" y="0"/>
                </a:lnTo>
                <a:lnTo>
                  <a:pt x="365" y="2"/>
                </a:lnTo>
                <a:lnTo>
                  <a:pt x="389" y="6"/>
                </a:lnTo>
                <a:lnTo>
                  <a:pt x="412" y="12"/>
                </a:lnTo>
                <a:lnTo>
                  <a:pt x="433" y="20"/>
                </a:lnTo>
                <a:lnTo>
                  <a:pt x="453" y="29"/>
                </a:lnTo>
                <a:lnTo>
                  <a:pt x="472" y="41"/>
                </a:lnTo>
                <a:lnTo>
                  <a:pt x="487" y="55"/>
                </a:lnTo>
                <a:lnTo>
                  <a:pt x="502" y="70"/>
                </a:lnTo>
                <a:lnTo>
                  <a:pt x="514" y="86"/>
                </a:lnTo>
                <a:lnTo>
                  <a:pt x="525" y="103"/>
                </a:lnTo>
                <a:lnTo>
                  <a:pt x="534" y="121"/>
                </a:lnTo>
                <a:lnTo>
                  <a:pt x="542" y="141"/>
                </a:lnTo>
                <a:lnTo>
                  <a:pt x="548" y="160"/>
                </a:lnTo>
                <a:lnTo>
                  <a:pt x="553" y="180"/>
                </a:lnTo>
                <a:lnTo>
                  <a:pt x="555" y="201"/>
                </a:lnTo>
                <a:lnTo>
                  <a:pt x="555" y="222"/>
                </a:lnTo>
                <a:lnTo>
                  <a:pt x="555" y="243"/>
                </a:lnTo>
                <a:lnTo>
                  <a:pt x="553" y="262"/>
                </a:lnTo>
                <a:lnTo>
                  <a:pt x="548" y="283"/>
                </a:lnTo>
                <a:lnTo>
                  <a:pt x="542" y="303"/>
                </a:lnTo>
                <a:lnTo>
                  <a:pt x="534" y="321"/>
                </a:lnTo>
                <a:lnTo>
                  <a:pt x="525" y="340"/>
                </a:lnTo>
                <a:lnTo>
                  <a:pt x="514" y="357"/>
                </a:lnTo>
                <a:lnTo>
                  <a:pt x="502" y="373"/>
                </a:lnTo>
                <a:lnTo>
                  <a:pt x="487" y="389"/>
                </a:lnTo>
                <a:lnTo>
                  <a:pt x="472" y="401"/>
                </a:lnTo>
                <a:lnTo>
                  <a:pt x="453" y="413"/>
                </a:lnTo>
                <a:lnTo>
                  <a:pt x="433" y="423"/>
                </a:lnTo>
                <a:lnTo>
                  <a:pt x="412" y="431"/>
                </a:lnTo>
                <a:lnTo>
                  <a:pt x="389" y="437"/>
                </a:lnTo>
                <a:lnTo>
                  <a:pt x="365" y="441"/>
                </a:lnTo>
                <a:lnTo>
                  <a:pt x="340" y="442"/>
                </a:lnTo>
                <a:lnTo>
                  <a:pt x="216" y="442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0" name="Freeform 81"/>
          <p:cNvSpPr>
            <a:spLocks noEditPoints="1"/>
          </p:cNvSpPr>
          <p:nvPr/>
        </p:nvSpPr>
        <p:spPr bwMode="auto">
          <a:xfrm>
            <a:off x="4755048" y="1092560"/>
            <a:ext cx="449607" cy="366938"/>
          </a:xfrm>
          <a:custGeom>
            <a:avLst/>
            <a:gdLst>
              <a:gd name="T0" fmla="*/ 248 w 619"/>
              <a:gd name="T1" fmla="*/ 506 h 506"/>
              <a:gd name="T2" fmla="*/ 205 w 619"/>
              <a:gd name="T3" fmla="*/ 503 h 506"/>
              <a:gd name="T4" fmla="*/ 164 w 619"/>
              <a:gd name="T5" fmla="*/ 494 h 506"/>
              <a:gd name="T6" fmla="*/ 129 w 619"/>
              <a:gd name="T7" fmla="*/ 480 h 506"/>
              <a:gd name="T8" fmla="*/ 80 w 619"/>
              <a:gd name="T9" fmla="*/ 444 h 506"/>
              <a:gd name="T10" fmla="*/ 36 w 619"/>
              <a:gd name="T11" fmla="*/ 389 h 506"/>
              <a:gd name="T12" fmla="*/ 8 w 619"/>
              <a:gd name="T13" fmla="*/ 323 h 506"/>
              <a:gd name="T14" fmla="*/ 0 w 619"/>
              <a:gd name="T15" fmla="*/ 254 h 506"/>
              <a:gd name="T16" fmla="*/ 3 w 619"/>
              <a:gd name="T17" fmla="*/ 205 h 506"/>
              <a:gd name="T18" fmla="*/ 24 w 619"/>
              <a:gd name="T19" fmla="*/ 138 h 506"/>
              <a:gd name="T20" fmla="*/ 61 w 619"/>
              <a:gd name="T21" fmla="*/ 81 h 506"/>
              <a:gd name="T22" fmla="*/ 80 w 619"/>
              <a:gd name="T23" fmla="*/ 63 h 506"/>
              <a:gd name="T24" fmla="*/ 110 w 619"/>
              <a:gd name="T25" fmla="*/ 39 h 506"/>
              <a:gd name="T26" fmla="*/ 143 w 619"/>
              <a:gd name="T27" fmla="*/ 21 h 506"/>
              <a:gd name="T28" fmla="*/ 193 w 619"/>
              <a:gd name="T29" fmla="*/ 6 h 506"/>
              <a:gd name="T30" fmla="*/ 372 w 619"/>
              <a:gd name="T31" fmla="*/ 0 h 506"/>
              <a:gd name="T32" fmla="*/ 400 w 619"/>
              <a:gd name="T33" fmla="*/ 2 h 506"/>
              <a:gd name="T34" fmla="*/ 442 w 619"/>
              <a:gd name="T35" fmla="*/ 9 h 506"/>
              <a:gd name="T36" fmla="*/ 479 w 619"/>
              <a:gd name="T37" fmla="*/ 22 h 506"/>
              <a:gd name="T38" fmla="*/ 522 w 619"/>
              <a:gd name="T39" fmla="*/ 47 h 506"/>
              <a:gd name="T40" fmla="*/ 572 w 619"/>
              <a:gd name="T41" fmla="*/ 98 h 506"/>
              <a:gd name="T42" fmla="*/ 604 w 619"/>
              <a:gd name="T43" fmla="*/ 161 h 506"/>
              <a:gd name="T44" fmla="*/ 618 w 619"/>
              <a:gd name="T45" fmla="*/ 229 h 506"/>
              <a:gd name="T46" fmla="*/ 618 w 619"/>
              <a:gd name="T47" fmla="*/ 278 h 506"/>
              <a:gd name="T48" fmla="*/ 604 w 619"/>
              <a:gd name="T49" fmla="*/ 348 h 506"/>
              <a:gd name="T50" fmla="*/ 572 w 619"/>
              <a:gd name="T51" fmla="*/ 409 h 506"/>
              <a:gd name="T52" fmla="*/ 549 w 619"/>
              <a:gd name="T53" fmla="*/ 436 h 506"/>
              <a:gd name="T54" fmla="*/ 520 w 619"/>
              <a:gd name="T55" fmla="*/ 461 h 506"/>
              <a:gd name="T56" fmla="*/ 487 w 619"/>
              <a:gd name="T57" fmla="*/ 481 h 506"/>
              <a:gd name="T58" fmla="*/ 451 w 619"/>
              <a:gd name="T59" fmla="*/ 495 h 506"/>
              <a:gd name="T60" fmla="*/ 372 w 619"/>
              <a:gd name="T61" fmla="*/ 506 h 506"/>
              <a:gd name="T62" fmla="*/ 248 w 619"/>
              <a:gd name="T63" fmla="*/ 65 h 506"/>
              <a:gd name="T64" fmla="*/ 188 w 619"/>
              <a:gd name="T65" fmla="*/ 73 h 506"/>
              <a:gd name="T66" fmla="*/ 138 w 619"/>
              <a:gd name="T67" fmla="*/ 98 h 506"/>
              <a:gd name="T68" fmla="*/ 110 w 619"/>
              <a:gd name="T69" fmla="*/ 123 h 506"/>
              <a:gd name="T70" fmla="*/ 82 w 619"/>
              <a:gd name="T71" fmla="*/ 166 h 506"/>
              <a:gd name="T72" fmla="*/ 67 w 619"/>
              <a:gd name="T73" fmla="*/ 217 h 506"/>
              <a:gd name="T74" fmla="*/ 63 w 619"/>
              <a:gd name="T75" fmla="*/ 254 h 506"/>
              <a:gd name="T76" fmla="*/ 70 w 619"/>
              <a:gd name="T77" fmla="*/ 305 h 506"/>
              <a:gd name="T78" fmla="*/ 89 w 619"/>
              <a:gd name="T79" fmla="*/ 353 h 506"/>
              <a:gd name="T80" fmla="*/ 120 w 619"/>
              <a:gd name="T81" fmla="*/ 395 h 506"/>
              <a:gd name="T82" fmla="*/ 165 w 619"/>
              <a:gd name="T83" fmla="*/ 425 h 506"/>
              <a:gd name="T84" fmla="*/ 226 w 619"/>
              <a:gd name="T85" fmla="*/ 440 h 506"/>
              <a:gd name="T86" fmla="*/ 372 w 619"/>
              <a:gd name="T87" fmla="*/ 441 h 506"/>
              <a:gd name="T88" fmla="*/ 432 w 619"/>
              <a:gd name="T89" fmla="*/ 433 h 506"/>
              <a:gd name="T90" fmla="*/ 482 w 619"/>
              <a:gd name="T91" fmla="*/ 409 h 506"/>
              <a:gd name="T92" fmla="*/ 509 w 619"/>
              <a:gd name="T93" fmla="*/ 383 h 506"/>
              <a:gd name="T94" fmla="*/ 537 w 619"/>
              <a:gd name="T95" fmla="*/ 341 h 506"/>
              <a:gd name="T96" fmla="*/ 552 w 619"/>
              <a:gd name="T97" fmla="*/ 290 h 506"/>
              <a:gd name="T98" fmla="*/ 556 w 619"/>
              <a:gd name="T99" fmla="*/ 254 h 506"/>
              <a:gd name="T100" fmla="*/ 549 w 619"/>
              <a:gd name="T101" fmla="*/ 203 h 506"/>
              <a:gd name="T102" fmla="*/ 530 w 619"/>
              <a:gd name="T103" fmla="*/ 154 h 506"/>
              <a:gd name="T104" fmla="*/ 499 w 619"/>
              <a:gd name="T105" fmla="*/ 112 h 506"/>
              <a:gd name="T106" fmla="*/ 454 w 619"/>
              <a:gd name="T107" fmla="*/ 82 h 506"/>
              <a:gd name="T108" fmla="*/ 394 w 619"/>
              <a:gd name="T109" fmla="*/ 6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9" h="506">
                <a:moveTo>
                  <a:pt x="372" y="506"/>
                </a:moveTo>
                <a:lnTo>
                  <a:pt x="248" y="506"/>
                </a:lnTo>
                <a:lnTo>
                  <a:pt x="248" y="506"/>
                </a:lnTo>
                <a:lnTo>
                  <a:pt x="233" y="506"/>
                </a:lnTo>
                <a:lnTo>
                  <a:pt x="219" y="505"/>
                </a:lnTo>
                <a:lnTo>
                  <a:pt x="205" y="503"/>
                </a:lnTo>
                <a:lnTo>
                  <a:pt x="191" y="500"/>
                </a:lnTo>
                <a:lnTo>
                  <a:pt x="177" y="498"/>
                </a:lnTo>
                <a:lnTo>
                  <a:pt x="164" y="494"/>
                </a:lnTo>
                <a:lnTo>
                  <a:pt x="153" y="490"/>
                </a:lnTo>
                <a:lnTo>
                  <a:pt x="140" y="484"/>
                </a:lnTo>
                <a:lnTo>
                  <a:pt x="129" y="480"/>
                </a:lnTo>
                <a:lnTo>
                  <a:pt x="118" y="473"/>
                </a:lnTo>
                <a:lnTo>
                  <a:pt x="98" y="460"/>
                </a:lnTo>
                <a:lnTo>
                  <a:pt x="80" y="444"/>
                </a:lnTo>
                <a:lnTo>
                  <a:pt x="62" y="427"/>
                </a:lnTo>
                <a:lnTo>
                  <a:pt x="48" y="409"/>
                </a:lnTo>
                <a:lnTo>
                  <a:pt x="36" y="389"/>
                </a:lnTo>
                <a:lnTo>
                  <a:pt x="24" y="368"/>
                </a:lnTo>
                <a:lnTo>
                  <a:pt x="15" y="346"/>
                </a:lnTo>
                <a:lnTo>
                  <a:pt x="8" y="323"/>
                </a:lnTo>
                <a:lnTo>
                  <a:pt x="3" y="300"/>
                </a:lnTo>
                <a:lnTo>
                  <a:pt x="1" y="277"/>
                </a:lnTo>
                <a:lnTo>
                  <a:pt x="0" y="254"/>
                </a:lnTo>
                <a:lnTo>
                  <a:pt x="0" y="254"/>
                </a:lnTo>
                <a:lnTo>
                  <a:pt x="1" y="229"/>
                </a:lnTo>
                <a:lnTo>
                  <a:pt x="3" y="205"/>
                </a:lnTo>
                <a:lnTo>
                  <a:pt x="9" y="182"/>
                </a:lnTo>
                <a:lnTo>
                  <a:pt x="16" y="160"/>
                </a:lnTo>
                <a:lnTo>
                  <a:pt x="24" y="138"/>
                </a:lnTo>
                <a:lnTo>
                  <a:pt x="34" y="118"/>
                </a:lnTo>
                <a:lnTo>
                  <a:pt x="47" y="98"/>
                </a:lnTo>
                <a:lnTo>
                  <a:pt x="61" y="81"/>
                </a:lnTo>
                <a:lnTo>
                  <a:pt x="61" y="81"/>
                </a:lnTo>
                <a:lnTo>
                  <a:pt x="70" y="71"/>
                </a:lnTo>
                <a:lnTo>
                  <a:pt x="80" y="63"/>
                </a:lnTo>
                <a:lnTo>
                  <a:pt x="89" y="53"/>
                </a:lnTo>
                <a:lnTo>
                  <a:pt x="99" y="46"/>
                </a:lnTo>
                <a:lnTo>
                  <a:pt x="110" y="39"/>
                </a:lnTo>
                <a:lnTo>
                  <a:pt x="120" y="32"/>
                </a:lnTo>
                <a:lnTo>
                  <a:pt x="132" y="27"/>
                </a:lnTo>
                <a:lnTo>
                  <a:pt x="143" y="21"/>
                </a:lnTo>
                <a:lnTo>
                  <a:pt x="155" y="16"/>
                </a:lnTo>
                <a:lnTo>
                  <a:pt x="168" y="12"/>
                </a:lnTo>
                <a:lnTo>
                  <a:pt x="193" y="6"/>
                </a:lnTo>
                <a:lnTo>
                  <a:pt x="220" y="2"/>
                </a:lnTo>
                <a:lnTo>
                  <a:pt x="248" y="0"/>
                </a:lnTo>
                <a:lnTo>
                  <a:pt x="372" y="0"/>
                </a:lnTo>
                <a:lnTo>
                  <a:pt x="372" y="0"/>
                </a:lnTo>
                <a:lnTo>
                  <a:pt x="387" y="1"/>
                </a:lnTo>
                <a:lnTo>
                  <a:pt x="400" y="2"/>
                </a:lnTo>
                <a:lnTo>
                  <a:pt x="416" y="3"/>
                </a:lnTo>
                <a:lnTo>
                  <a:pt x="428" y="6"/>
                </a:lnTo>
                <a:lnTo>
                  <a:pt x="442" y="9"/>
                </a:lnTo>
                <a:lnTo>
                  <a:pt x="455" y="13"/>
                </a:lnTo>
                <a:lnTo>
                  <a:pt x="466" y="17"/>
                </a:lnTo>
                <a:lnTo>
                  <a:pt x="479" y="22"/>
                </a:lnTo>
                <a:lnTo>
                  <a:pt x="490" y="28"/>
                </a:lnTo>
                <a:lnTo>
                  <a:pt x="501" y="34"/>
                </a:lnTo>
                <a:lnTo>
                  <a:pt x="522" y="47"/>
                </a:lnTo>
                <a:lnTo>
                  <a:pt x="541" y="63"/>
                </a:lnTo>
                <a:lnTo>
                  <a:pt x="557" y="80"/>
                </a:lnTo>
                <a:lnTo>
                  <a:pt x="572" y="98"/>
                </a:lnTo>
                <a:lnTo>
                  <a:pt x="585" y="118"/>
                </a:lnTo>
                <a:lnTo>
                  <a:pt x="595" y="139"/>
                </a:lnTo>
                <a:lnTo>
                  <a:pt x="604" y="161"/>
                </a:lnTo>
                <a:lnTo>
                  <a:pt x="611" y="183"/>
                </a:lnTo>
                <a:lnTo>
                  <a:pt x="616" y="206"/>
                </a:lnTo>
                <a:lnTo>
                  <a:pt x="618" y="229"/>
                </a:lnTo>
                <a:lnTo>
                  <a:pt x="619" y="254"/>
                </a:lnTo>
                <a:lnTo>
                  <a:pt x="619" y="254"/>
                </a:lnTo>
                <a:lnTo>
                  <a:pt x="618" y="278"/>
                </a:lnTo>
                <a:lnTo>
                  <a:pt x="616" y="301"/>
                </a:lnTo>
                <a:lnTo>
                  <a:pt x="611" y="324"/>
                </a:lnTo>
                <a:lnTo>
                  <a:pt x="604" y="348"/>
                </a:lnTo>
                <a:lnTo>
                  <a:pt x="595" y="368"/>
                </a:lnTo>
                <a:lnTo>
                  <a:pt x="585" y="389"/>
                </a:lnTo>
                <a:lnTo>
                  <a:pt x="572" y="409"/>
                </a:lnTo>
                <a:lnTo>
                  <a:pt x="558" y="426"/>
                </a:lnTo>
                <a:lnTo>
                  <a:pt x="558" y="426"/>
                </a:lnTo>
                <a:lnTo>
                  <a:pt x="549" y="436"/>
                </a:lnTo>
                <a:lnTo>
                  <a:pt x="539" y="445"/>
                </a:lnTo>
                <a:lnTo>
                  <a:pt x="530" y="453"/>
                </a:lnTo>
                <a:lnTo>
                  <a:pt x="520" y="461"/>
                </a:lnTo>
                <a:lnTo>
                  <a:pt x="509" y="468"/>
                </a:lnTo>
                <a:lnTo>
                  <a:pt x="499" y="475"/>
                </a:lnTo>
                <a:lnTo>
                  <a:pt x="487" y="481"/>
                </a:lnTo>
                <a:lnTo>
                  <a:pt x="476" y="487"/>
                </a:lnTo>
                <a:lnTo>
                  <a:pt x="464" y="491"/>
                </a:lnTo>
                <a:lnTo>
                  <a:pt x="451" y="495"/>
                </a:lnTo>
                <a:lnTo>
                  <a:pt x="426" y="502"/>
                </a:lnTo>
                <a:lnTo>
                  <a:pt x="399" y="505"/>
                </a:lnTo>
                <a:lnTo>
                  <a:pt x="372" y="506"/>
                </a:lnTo>
                <a:lnTo>
                  <a:pt x="372" y="506"/>
                </a:lnTo>
                <a:close/>
                <a:moveTo>
                  <a:pt x="248" y="65"/>
                </a:moveTo>
                <a:lnTo>
                  <a:pt x="248" y="65"/>
                </a:lnTo>
                <a:lnTo>
                  <a:pt x="227" y="66"/>
                </a:lnTo>
                <a:lnTo>
                  <a:pt x="207" y="68"/>
                </a:lnTo>
                <a:lnTo>
                  <a:pt x="188" y="73"/>
                </a:lnTo>
                <a:lnTo>
                  <a:pt x="170" y="80"/>
                </a:lnTo>
                <a:lnTo>
                  <a:pt x="153" y="88"/>
                </a:lnTo>
                <a:lnTo>
                  <a:pt x="138" y="98"/>
                </a:lnTo>
                <a:lnTo>
                  <a:pt x="124" y="110"/>
                </a:lnTo>
                <a:lnTo>
                  <a:pt x="110" y="123"/>
                </a:lnTo>
                <a:lnTo>
                  <a:pt x="110" y="123"/>
                </a:lnTo>
                <a:lnTo>
                  <a:pt x="99" y="137"/>
                </a:lnTo>
                <a:lnTo>
                  <a:pt x="90" y="151"/>
                </a:lnTo>
                <a:lnTo>
                  <a:pt x="82" y="166"/>
                </a:lnTo>
                <a:lnTo>
                  <a:pt x="76" y="182"/>
                </a:lnTo>
                <a:lnTo>
                  <a:pt x="70" y="199"/>
                </a:lnTo>
                <a:lnTo>
                  <a:pt x="67" y="217"/>
                </a:lnTo>
                <a:lnTo>
                  <a:pt x="65" y="235"/>
                </a:lnTo>
                <a:lnTo>
                  <a:pt x="63" y="254"/>
                </a:lnTo>
                <a:lnTo>
                  <a:pt x="63" y="254"/>
                </a:lnTo>
                <a:lnTo>
                  <a:pt x="65" y="271"/>
                </a:lnTo>
                <a:lnTo>
                  <a:pt x="67" y="287"/>
                </a:lnTo>
                <a:lnTo>
                  <a:pt x="70" y="305"/>
                </a:lnTo>
                <a:lnTo>
                  <a:pt x="75" y="321"/>
                </a:lnTo>
                <a:lnTo>
                  <a:pt x="81" y="337"/>
                </a:lnTo>
                <a:lnTo>
                  <a:pt x="89" y="353"/>
                </a:lnTo>
                <a:lnTo>
                  <a:pt x="98" y="367"/>
                </a:lnTo>
                <a:lnTo>
                  <a:pt x="109" y="381"/>
                </a:lnTo>
                <a:lnTo>
                  <a:pt x="120" y="395"/>
                </a:lnTo>
                <a:lnTo>
                  <a:pt x="134" y="407"/>
                </a:lnTo>
                <a:lnTo>
                  <a:pt x="149" y="416"/>
                </a:lnTo>
                <a:lnTo>
                  <a:pt x="165" y="425"/>
                </a:lnTo>
                <a:lnTo>
                  <a:pt x="184" y="432"/>
                </a:lnTo>
                <a:lnTo>
                  <a:pt x="204" y="438"/>
                </a:lnTo>
                <a:lnTo>
                  <a:pt x="226" y="440"/>
                </a:lnTo>
                <a:lnTo>
                  <a:pt x="248" y="441"/>
                </a:lnTo>
                <a:lnTo>
                  <a:pt x="372" y="441"/>
                </a:lnTo>
                <a:lnTo>
                  <a:pt x="372" y="441"/>
                </a:lnTo>
                <a:lnTo>
                  <a:pt x="392" y="441"/>
                </a:lnTo>
                <a:lnTo>
                  <a:pt x="412" y="438"/>
                </a:lnTo>
                <a:lnTo>
                  <a:pt x="432" y="433"/>
                </a:lnTo>
                <a:lnTo>
                  <a:pt x="449" y="427"/>
                </a:lnTo>
                <a:lnTo>
                  <a:pt x="466" y="419"/>
                </a:lnTo>
                <a:lnTo>
                  <a:pt x="482" y="409"/>
                </a:lnTo>
                <a:lnTo>
                  <a:pt x="495" y="397"/>
                </a:lnTo>
                <a:lnTo>
                  <a:pt x="509" y="383"/>
                </a:lnTo>
                <a:lnTo>
                  <a:pt x="509" y="383"/>
                </a:lnTo>
                <a:lnTo>
                  <a:pt x="520" y="371"/>
                </a:lnTo>
                <a:lnTo>
                  <a:pt x="529" y="356"/>
                </a:lnTo>
                <a:lnTo>
                  <a:pt x="537" y="341"/>
                </a:lnTo>
                <a:lnTo>
                  <a:pt x="543" y="324"/>
                </a:lnTo>
                <a:lnTo>
                  <a:pt x="549" y="308"/>
                </a:lnTo>
                <a:lnTo>
                  <a:pt x="552" y="290"/>
                </a:lnTo>
                <a:lnTo>
                  <a:pt x="555" y="272"/>
                </a:lnTo>
                <a:lnTo>
                  <a:pt x="556" y="254"/>
                </a:lnTo>
                <a:lnTo>
                  <a:pt x="556" y="254"/>
                </a:lnTo>
                <a:lnTo>
                  <a:pt x="555" y="236"/>
                </a:lnTo>
                <a:lnTo>
                  <a:pt x="552" y="219"/>
                </a:lnTo>
                <a:lnTo>
                  <a:pt x="549" y="203"/>
                </a:lnTo>
                <a:lnTo>
                  <a:pt x="544" y="185"/>
                </a:lnTo>
                <a:lnTo>
                  <a:pt x="538" y="169"/>
                </a:lnTo>
                <a:lnTo>
                  <a:pt x="530" y="154"/>
                </a:lnTo>
                <a:lnTo>
                  <a:pt x="521" y="139"/>
                </a:lnTo>
                <a:lnTo>
                  <a:pt x="511" y="125"/>
                </a:lnTo>
                <a:lnTo>
                  <a:pt x="499" y="112"/>
                </a:lnTo>
                <a:lnTo>
                  <a:pt x="485" y="101"/>
                </a:lnTo>
                <a:lnTo>
                  <a:pt x="470" y="90"/>
                </a:lnTo>
                <a:lnTo>
                  <a:pt x="454" y="82"/>
                </a:lnTo>
                <a:lnTo>
                  <a:pt x="435" y="74"/>
                </a:lnTo>
                <a:lnTo>
                  <a:pt x="416" y="69"/>
                </a:lnTo>
                <a:lnTo>
                  <a:pt x="394" y="66"/>
                </a:lnTo>
                <a:lnTo>
                  <a:pt x="372" y="65"/>
                </a:lnTo>
                <a:lnTo>
                  <a:pt x="24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1" name="Freeform 82"/>
          <p:cNvSpPr>
            <a:spLocks/>
          </p:cNvSpPr>
          <p:nvPr/>
        </p:nvSpPr>
        <p:spPr bwMode="auto">
          <a:xfrm>
            <a:off x="4969699" y="1056300"/>
            <a:ext cx="20305" cy="59465"/>
          </a:xfrm>
          <a:custGeom>
            <a:avLst/>
            <a:gdLst>
              <a:gd name="T0" fmla="*/ 15 w 29"/>
              <a:gd name="T1" fmla="*/ 0 h 82"/>
              <a:gd name="T2" fmla="*/ 15 w 29"/>
              <a:gd name="T3" fmla="*/ 0 h 82"/>
              <a:gd name="T4" fmla="*/ 9 w 29"/>
              <a:gd name="T5" fmla="*/ 1 h 82"/>
              <a:gd name="T6" fmla="*/ 5 w 29"/>
              <a:gd name="T7" fmla="*/ 2 h 82"/>
              <a:gd name="T8" fmla="*/ 1 w 29"/>
              <a:gd name="T9" fmla="*/ 4 h 82"/>
              <a:gd name="T10" fmla="*/ 0 w 29"/>
              <a:gd name="T11" fmla="*/ 6 h 82"/>
              <a:gd name="T12" fmla="*/ 0 w 29"/>
              <a:gd name="T13" fmla="*/ 82 h 82"/>
              <a:gd name="T14" fmla="*/ 29 w 29"/>
              <a:gd name="T15" fmla="*/ 82 h 82"/>
              <a:gd name="T16" fmla="*/ 29 w 29"/>
              <a:gd name="T17" fmla="*/ 6 h 82"/>
              <a:gd name="T18" fmla="*/ 29 w 29"/>
              <a:gd name="T19" fmla="*/ 6 h 82"/>
              <a:gd name="T20" fmla="*/ 28 w 29"/>
              <a:gd name="T21" fmla="*/ 4 h 82"/>
              <a:gd name="T22" fmla="*/ 24 w 29"/>
              <a:gd name="T23" fmla="*/ 2 h 82"/>
              <a:gd name="T24" fmla="*/ 20 w 29"/>
              <a:gd name="T25" fmla="*/ 1 h 82"/>
              <a:gd name="T26" fmla="*/ 15 w 29"/>
              <a:gd name="T27" fmla="*/ 0 h 82"/>
              <a:gd name="T28" fmla="*/ 15 w 29"/>
              <a:gd name="T2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82">
                <a:moveTo>
                  <a:pt x="15" y="0"/>
                </a:moveTo>
                <a:lnTo>
                  <a:pt x="15" y="0"/>
                </a:lnTo>
                <a:lnTo>
                  <a:pt x="9" y="1"/>
                </a:lnTo>
                <a:lnTo>
                  <a:pt x="5" y="2"/>
                </a:lnTo>
                <a:lnTo>
                  <a:pt x="1" y="4"/>
                </a:lnTo>
                <a:lnTo>
                  <a:pt x="0" y="6"/>
                </a:lnTo>
                <a:lnTo>
                  <a:pt x="0" y="82"/>
                </a:lnTo>
                <a:lnTo>
                  <a:pt x="29" y="82"/>
                </a:lnTo>
                <a:lnTo>
                  <a:pt x="29" y="6"/>
                </a:lnTo>
                <a:lnTo>
                  <a:pt x="29" y="6"/>
                </a:lnTo>
                <a:lnTo>
                  <a:pt x="28" y="4"/>
                </a:lnTo>
                <a:lnTo>
                  <a:pt x="24" y="2"/>
                </a:lnTo>
                <a:lnTo>
                  <a:pt x="20" y="1"/>
                </a:lnTo>
                <a:lnTo>
                  <a:pt x="15" y="0"/>
                </a:lnTo>
                <a:lnTo>
                  <a:pt x="15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" name="Freeform 83"/>
          <p:cNvSpPr>
            <a:spLocks/>
          </p:cNvSpPr>
          <p:nvPr/>
        </p:nvSpPr>
        <p:spPr bwMode="auto">
          <a:xfrm>
            <a:off x="4945043" y="1033095"/>
            <a:ext cx="68167" cy="105876"/>
          </a:xfrm>
          <a:custGeom>
            <a:avLst/>
            <a:gdLst>
              <a:gd name="T0" fmla="*/ 93 w 93"/>
              <a:gd name="T1" fmla="*/ 147 h 147"/>
              <a:gd name="T2" fmla="*/ 0 w 93"/>
              <a:gd name="T3" fmla="*/ 147 h 147"/>
              <a:gd name="T4" fmla="*/ 0 w 93"/>
              <a:gd name="T5" fmla="*/ 38 h 147"/>
              <a:gd name="T6" fmla="*/ 0 w 93"/>
              <a:gd name="T7" fmla="*/ 38 h 147"/>
              <a:gd name="T8" fmla="*/ 1 w 93"/>
              <a:gd name="T9" fmla="*/ 31 h 147"/>
              <a:gd name="T10" fmla="*/ 3 w 93"/>
              <a:gd name="T11" fmla="*/ 24 h 147"/>
              <a:gd name="T12" fmla="*/ 7 w 93"/>
              <a:gd name="T13" fmla="*/ 18 h 147"/>
              <a:gd name="T14" fmla="*/ 12 w 93"/>
              <a:gd name="T15" fmla="*/ 12 h 147"/>
              <a:gd name="T16" fmla="*/ 18 w 93"/>
              <a:gd name="T17" fmla="*/ 7 h 147"/>
              <a:gd name="T18" fmla="*/ 26 w 93"/>
              <a:gd name="T19" fmla="*/ 3 h 147"/>
              <a:gd name="T20" fmla="*/ 36 w 93"/>
              <a:gd name="T21" fmla="*/ 1 h 147"/>
              <a:gd name="T22" fmla="*/ 47 w 93"/>
              <a:gd name="T23" fmla="*/ 0 h 147"/>
              <a:gd name="T24" fmla="*/ 47 w 93"/>
              <a:gd name="T25" fmla="*/ 0 h 147"/>
              <a:gd name="T26" fmla="*/ 58 w 93"/>
              <a:gd name="T27" fmla="*/ 1 h 147"/>
              <a:gd name="T28" fmla="*/ 67 w 93"/>
              <a:gd name="T29" fmla="*/ 3 h 147"/>
              <a:gd name="T30" fmla="*/ 75 w 93"/>
              <a:gd name="T31" fmla="*/ 7 h 147"/>
              <a:gd name="T32" fmla="*/ 82 w 93"/>
              <a:gd name="T33" fmla="*/ 12 h 147"/>
              <a:gd name="T34" fmla="*/ 87 w 93"/>
              <a:gd name="T35" fmla="*/ 18 h 147"/>
              <a:gd name="T36" fmla="*/ 90 w 93"/>
              <a:gd name="T37" fmla="*/ 24 h 147"/>
              <a:gd name="T38" fmla="*/ 92 w 93"/>
              <a:gd name="T39" fmla="*/ 31 h 147"/>
              <a:gd name="T40" fmla="*/ 93 w 93"/>
              <a:gd name="T41" fmla="*/ 38 h 147"/>
              <a:gd name="T42" fmla="*/ 93 w 93"/>
              <a:gd name="T4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" h="147">
                <a:moveTo>
                  <a:pt x="93" y="147"/>
                </a:moveTo>
                <a:lnTo>
                  <a:pt x="0" y="147"/>
                </a:lnTo>
                <a:lnTo>
                  <a:pt x="0" y="38"/>
                </a:lnTo>
                <a:lnTo>
                  <a:pt x="0" y="38"/>
                </a:lnTo>
                <a:lnTo>
                  <a:pt x="1" y="31"/>
                </a:lnTo>
                <a:lnTo>
                  <a:pt x="3" y="24"/>
                </a:lnTo>
                <a:lnTo>
                  <a:pt x="7" y="18"/>
                </a:lnTo>
                <a:lnTo>
                  <a:pt x="12" y="12"/>
                </a:lnTo>
                <a:lnTo>
                  <a:pt x="18" y="7"/>
                </a:lnTo>
                <a:lnTo>
                  <a:pt x="26" y="3"/>
                </a:lnTo>
                <a:lnTo>
                  <a:pt x="36" y="1"/>
                </a:lnTo>
                <a:lnTo>
                  <a:pt x="47" y="0"/>
                </a:lnTo>
                <a:lnTo>
                  <a:pt x="47" y="0"/>
                </a:lnTo>
                <a:lnTo>
                  <a:pt x="58" y="1"/>
                </a:lnTo>
                <a:lnTo>
                  <a:pt x="67" y="3"/>
                </a:lnTo>
                <a:lnTo>
                  <a:pt x="75" y="7"/>
                </a:lnTo>
                <a:lnTo>
                  <a:pt x="82" y="12"/>
                </a:lnTo>
                <a:lnTo>
                  <a:pt x="87" y="18"/>
                </a:lnTo>
                <a:lnTo>
                  <a:pt x="90" y="24"/>
                </a:lnTo>
                <a:lnTo>
                  <a:pt x="92" y="31"/>
                </a:lnTo>
                <a:lnTo>
                  <a:pt x="93" y="38"/>
                </a:lnTo>
                <a:lnTo>
                  <a:pt x="93" y="1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" name="Freeform 84"/>
          <p:cNvSpPr>
            <a:spLocks/>
          </p:cNvSpPr>
          <p:nvPr/>
        </p:nvSpPr>
        <p:spPr bwMode="auto">
          <a:xfrm>
            <a:off x="5586096" y="2245585"/>
            <a:ext cx="256712" cy="256712"/>
          </a:xfrm>
          <a:custGeom>
            <a:avLst/>
            <a:gdLst>
              <a:gd name="T0" fmla="*/ 355 w 355"/>
              <a:gd name="T1" fmla="*/ 169 h 354"/>
              <a:gd name="T2" fmla="*/ 340 w 355"/>
              <a:gd name="T3" fmla="*/ 164 h 354"/>
              <a:gd name="T4" fmla="*/ 311 w 355"/>
              <a:gd name="T5" fmla="*/ 153 h 354"/>
              <a:gd name="T6" fmla="*/ 283 w 355"/>
              <a:gd name="T7" fmla="*/ 137 h 354"/>
              <a:gd name="T8" fmla="*/ 259 w 355"/>
              <a:gd name="T9" fmla="*/ 118 h 354"/>
              <a:gd name="T10" fmla="*/ 237 w 355"/>
              <a:gd name="T11" fmla="*/ 96 h 354"/>
              <a:gd name="T12" fmla="*/ 217 w 355"/>
              <a:gd name="T13" fmla="*/ 71 h 354"/>
              <a:gd name="T14" fmla="*/ 202 w 355"/>
              <a:gd name="T15" fmla="*/ 44 h 354"/>
              <a:gd name="T16" fmla="*/ 190 w 355"/>
              <a:gd name="T17" fmla="*/ 15 h 354"/>
              <a:gd name="T18" fmla="*/ 169 w 355"/>
              <a:gd name="T19" fmla="*/ 0 h 354"/>
              <a:gd name="T20" fmla="*/ 165 w 355"/>
              <a:gd name="T21" fmla="*/ 15 h 354"/>
              <a:gd name="T22" fmla="*/ 153 w 355"/>
              <a:gd name="T23" fmla="*/ 44 h 354"/>
              <a:gd name="T24" fmla="*/ 138 w 355"/>
              <a:gd name="T25" fmla="*/ 71 h 354"/>
              <a:gd name="T26" fmla="*/ 118 w 355"/>
              <a:gd name="T27" fmla="*/ 96 h 354"/>
              <a:gd name="T28" fmla="*/ 96 w 355"/>
              <a:gd name="T29" fmla="*/ 118 h 354"/>
              <a:gd name="T30" fmla="*/ 72 w 355"/>
              <a:gd name="T31" fmla="*/ 137 h 354"/>
              <a:gd name="T32" fmla="*/ 44 w 355"/>
              <a:gd name="T33" fmla="*/ 153 h 354"/>
              <a:gd name="T34" fmla="*/ 15 w 355"/>
              <a:gd name="T35" fmla="*/ 164 h 354"/>
              <a:gd name="T36" fmla="*/ 0 w 355"/>
              <a:gd name="T37" fmla="*/ 185 h 354"/>
              <a:gd name="T38" fmla="*/ 15 w 355"/>
              <a:gd name="T39" fmla="*/ 188 h 354"/>
              <a:gd name="T40" fmla="*/ 44 w 355"/>
              <a:gd name="T41" fmla="*/ 201 h 354"/>
              <a:gd name="T42" fmla="*/ 72 w 355"/>
              <a:gd name="T43" fmla="*/ 216 h 354"/>
              <a:gd name="T44" fmla="*/ 96 w 355"/>
              <a:gd name="T45" fmla="*/ 236 h 354"/>
              <a:gd name="T46" fmla="*/ 118 w 355"/>
              <a:gd name="T47" fmla="*/ 258 h 354"/>
              <a:gd name="T48" fmla="*/ 138 w 355"/>
              <a:gd name="T49" fmla="*/ 282 h 354"/>
              <a:gd name="T50" fmla="*/ 153 w 355"/>
              <a:gd name="T51" fmla="*/ 310 h 354"/>
              <a:gd name="T52" fmla="*/ 165 w 355"/>
              <a:gd name="T53" fmla="*/ 339 h 354"/>
              <a:gd name="T54" fmla="*/ 186 w 355"/>
              <a:gd name="T55" fmla="*/ 354 h 354"/>
              <a:gd name="T56" fmla="*/ 190 w 355"/>
              <a:gd name="T57" fmla="*/ 339 h 354"/>
              <a:gd name="T58" fmla="*/ 202 w 355"/>
              <a:gd name="T59" fmla="*/ 310 h 354"/>
              <a:gd name="T60" fmla="*/ 217 w 355"/>
              <a:gd name="T61" fmla="*/ 282 h 354"/>
              <a:gd name="T62" fmla="*/ 237 w 355"/>
              <a:gd name="T63" fmla="*/ 258 h 354"/>
              <a:gd name="T64" fmla="*/ 259 w 355"/>
              <a:gd name="T65" fmla="*/ 236 h 354"/>
              <a:gd name="T66" fmla="*/ 283 w 355"/>
              <a:gd name="T67" fmla="*/ 216 h 354"/>
              <a:gd name="T68" fmla="*/ 311 w 355"/>
              <a:gd name="T69" fmla="*/ 201 h 354"/>
              <a:gd name="T70" fmla="*/ 340 w 355"/>
              <a:gd name="T71" fmla="*/ 188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69"/>
                </a:lnTo>
                <a:lnTo>
                  <a:pt x="355" y="169"/>
                </a:lnTo>
                <a:lnTo>
                  <a:pt x="340" y="164"/>
                </a:lnTo>
                <a:lnTo>
                  <a:pt x="325" y="159"/>
                </a:lnTo>
                <a:lnTo>
                  <a:pt x="311" y="153"/>
                </a:lnTo>
                <a:lnTo>
                  <a:pt x="297" y="146"/>
                </a:lnTo>
                <a:lnTo>
                  <a:pt x="283" y="137"/>
                </a:lnTo>
                <a:lnTo>
                  <a:pt x="270" y="128"/>
                </a:lnTo>
                <a:lnTo>
                  <a:pt x="259" y="118"/>
                </a:lnTo>
                <a:lnTo>
                  <a:pt x="247" y="107"/>
                </a:lnTo>
                <a:lnTo>
                  <a:pt x="237" y="96"/>
                </a:lnTo>
                <a:lnTo>
                  <a:pt x="226" y="84"/>
                </a:lnTo>
                <a:lnTo>
                  <a:pt x="217" y="71"/>
                </a:lnTo>
                <a:lnTo>
                  <a:pt x="209" y="58"/>
                </a:lnTo>
                <a:lnTo>
                  <a:pt x="202" y="44"/>
                </a:lnTo>
                <a:lnTo>
                  <a:pt x="195" y="30"/>
                </a:lnTo>
                <a:lnTo>
                  <a:pt x="190" y="15"/>
                </a:lnTo>
                <a:lnTo>
                  <a:pt x="186" y="0"/>
                </a:lnTo>
                <a:lnTo>
                  <a:pt x="169" y="0"/>
                </a:lnTo>
                <a:lnTo>
                  <a:pt x="169" y="0"/>
                </a:lnTo>
                <a:lnTo>
                  <a:pt x="165" y="15"/>
                </a:lnTo>
                <a:lnTo>
                  <a:pt x="160" y="30"/>
                </a:lnTo>
                <a:lnTo>
                  <a:pt x="153" y="44"/>
                </a:lnTo>
                <a:lnTo>
                  <a:pt x="146" y="58"/>
                </a:lnTo>
                <a:lnTo>
                  <a:pt x="138" y="71"/>
                </a:lnTo>
                <a:lnTo>
                  <a:pt x="129" y="84"/>
                </a:lnTo>
                <a:lnTo>
                  <a:pt x="118" y="96"/>
                </a:lnTo>
                <a:lnTo>
                  <a:pt x="108" y="107"/>
                </a:lnTo>
                <a:lnTo>
                  <a:pt x="96" y="118"/>
                </a:lnTo>
                <a:lnTo>
                  <a:pt x="85" y="128"/>
                </a:lnTo>
                <a:lnTo>
                  <a:pt x="72" y="137"/>
                </a:lnTo>
                <a:lnTo>
                  <a:pt x="58" y="146"/>
                </a:lnTo>
                <a:lnTo>
                  <a:pt x="44" y="153"/>
                </a:lnTo>
                <a:lnTo>
                  <a:pt x="30" y="159"/>
                </a:lnTo>
                <a:lnTo>
                  <a:pt x="15" y="164"/>
                </a:lnTo>
                <a:lnTo>
                  <a:pt x="0" y="169"/>
                </a:lnTo>
                <a:lnTo>
                  <a:pt x="0" y="185"/>
                </a:lnTo>
                <a:lnTo>
                  <a:pt x="0" y="185"/>
                </a:lnTo>
                <a:lnTo>
                  <a:pt x="15" y="188"/>
                </a:lnTo>
                <a:lnTo>
                  <a:pt x="30" y="194"/>
                </a:lnTo>
                <a:lnTo>
                  <a:pt x="44" y="201"/>
                </a:lnTo>
                <a:lnTo>
                  <a:pt x="58" y="208"/>
                </a:lnTo>
                <a:lnTo>
                  <a:pt x="72" y="216"/>
                </a:lnTo>
                <a:lnTo>
                  <a:pt x="85" y="226"/>
                </a:lnTo>
                <a:lnTo>
                  <a:pt x="96" y="236"/>
                </a:lnTo>
                <a:lnTo>
                  <a:pt x="108" y="246"/>
                </a:lnTo>
                <a:lnTo>
                  <a:pt x="118" y="258"/>
                </a:lnTo>
                <a:lnTo>
                  <a:pt x="129" y="270"/>
                </a:lnTo>
                <a:lnTo>
                  <a:pt x="138" y="282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5" y="339"/>
                </a:lnTo>
                <a:lnTo>
                  <a:pt x="169" y="354"/>
                </a:lnTo>
                <a:lnTo>
                  <a:pt x="186" y="354"/>
                </a:lnTo>
                <a:lnTo>
                  <a:pt x="186" y="354"/>
                </a:lnTo>
                <a:lnTo>
                  <a:pt x="190" y="339"/>
                </a:lnTo>
                <a:lnTo>
                  <a:pt x="195" y="324"/>
                </a:lnTo>
                <a:lnTo>
                  <a:pt x="202" y="310"/>
                </a:lnTo>
                <a:lnTo>
                  <a:pt x="209" y="296"/>
                </a:lnTo>
                <a:lnTo>
                  <a:pt x="217" y="282"/>
                </a:lnTo>
                <a:lnTo>
                  <a:pt x="226" y="270"/>
                </a:lnTo>
                <a:lnTo>
                  <a:pt x="237" y="258"/>
                </a:lnTo>
                <a:lnTo>
                  <a:pt x="247" y="246"/>
                </a:lnTo>
                <a:lnTo>
                  <a:pt x="259" y="236"/>
                </a:lnTo>
                <a:lnTo>
                  <a:pt x="270" y="226"/>
                </a:lnTo>
                <a:lnTo>
                  <a:pt x="283" y="216"/>
                </a:lnTo>
                <a:lnTo>
                  <a:pt x="297" y="208"/>
                </a:lnTo>
                <a:lnTo>
                  <a:pt x="311" y="201"/>
                </a:lnTo>
                <a:lnTo>
                  <a:pt x="325" y="194"/>
                </a:lnTo>
                <a:lnTo>
                  <a:pt x="340" y="188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" name="Freeform 85"/>
          <p:cNvSpPr>
            <a:spLocks noEditPoints="1"/>
          </p:cNvSpPr>
          <p:nvPr/>
        </p:nvSpPr>
        <p:spPr bwMode="auto">
          <a:xfrm>
            <a:off x="5562890" y="2222379"/>
            <a:ext cx="303123" cy="303123"/>
          </a:xfrm>
          <a:custGeom>
            <a:avLst/>
            <a:gdLst>
              <a:gd name="T0" fmla="*/ 200 w 417"/>
              <a:gd name="T1" fmla="*/ 417 h 417"/>
              <a:gd name="T2" fmla="*/ 185 w 417"/>
              <a:gd name="T3" fmla="*/ 414 h 417"/>
              <a:gd name="T4" fmla="*/ 175 w 417"/>
              <a:gd name="T5" fmla="*/ 404 h 417"/>
              <a:gd name="T6" fmla="*/ 170 w 417"/>
              <a:gd name="T7" fmla="*/ 394 h 417"/>
              <a:gd name="T8" fmla="*/ 156 w 417"/>
              <a:gd name="T9" fmla="*/ 355 h 417"/>
              <a:gd name="T10" fmla="*/ 134 w 417"/>
              <a:gd name="T11" fmla="*/ 321 h 417"/>
              <a:gd name="T12" fmla="*/ 107 w 417"/>
              <a:gd name="T13" fmla="*/ 291 h 417"/>
              <a:gd name="T14" fmla="*/ 74 w 417"/>
              <a:gd name="T15" fmla="*/ 268 h 417"/>
              <a:gd name="T16" fmla="*/ 37 w 417"/>
              <a:gd name="T17" fmla="*/ 251 h 417"/>
              <a:gd name="T18" fmla="*/ 19 w 417"/>
              <a:gd name="T19" fmla="*/ 245 h 417"/>
              <a:gd name="T20" fmla="*/ 6 w 417"/>
              <a:gd name="T21" fmla="*/ 236 h 417"/>
              <a:gd name="T22" fmla="*/ 0 w 417"/>
              <a:gd name="T23" fmla="*/ 222 h 417"/>
              <a:gd name="T24" fmla="*/ 0 w 417"/>
              <a:gd name="T25" fmla="*/ 201 h 417"/>
              <a:gd name="T26" fmla="*/ 3 w 417"/>
              <a:gd name="T27" fmla="*/ 186 h 417"/>
              <a:gd name="T28" fmla="*/ 14 w 417"/>
              <a:gd name="T29" fmla="*/ 175 h 417"/>
              <a:gd name="T30" fmla="*/ 23 w 417"/>
              <a:gd name="T31" fmla="*/ 171 h 417"/>
              <a:gd name="T32" fmla="*/ 63 w 417"/>
              <a:gd name="T33" fmla="*/ 157 h 417"/>
              <a:gd name="T34" fmla="*/ 96 w 417"/>
              <a:gd name="T35" fmla="*/ 135 h 417"/>
              <a:gd name="T36" fmla="*/ 126 w 417"/>
              <a:gd name="T37" fmla="*/ 107 h 417"/>
              <a:gd name="T38" fmla="*/ 149 w 417"/>
              <a:gd name="T39" fmla="*/ 74 h 417"/>
              <a:gd name="T40" fmla="*/ 167 w 417"/>
              <a:gd name="T41" fmla="*/ 36 h 417"/>
              <a:gd name="T42" fmla="*/ 173 w 417"/>
              <a:gd name="T43" fmla="*/ 19 h 417"/>
              <a:gd name="T44" fmla="*/ 182 w 417"/>
              <a:gd name="T45" fmla="*/ 6 h 417"/>
              <a:gd name="T46" fmla="*/ 196 w 417"/>
              <a:gd name="T47" fmla="*/ 0 h 417"/>
              <a:gd name="T48" fmla="*/ 217 w 417"/>
              <a:gd name="T49" fmla="*/ 0 h 417"/>
              <a:gd name="T50" fmla="*/ 232 w 417"/>
              <a:gd name="T51" fmla="*/ 4 h 417"/>
              <a:gd name="T52" fmla="*/ 242 w 417"/>
              <a:gd name="T53" fmla="*/ 14 h 417"/>
              <a:gd name="T54" fmla="*/ 247 w 417"/>
              <a:gd name="T55" fmla="*/ 23 h 417"/>
              <a:gd name="T56" fmla="*/ 261 w 417"/>
              <a:gd name="T57" fmla="*/ 62 h 417"/>
              <a:gd name="T58" fmla="*/ 283 w 417"/>
              <a:gd name="T59" fmla="*/ 96 h 417"/>
              <a:gd name="T60" fmla="*/ 310 w 417"/>
              <a:gd name="T61" fmla="*/ 127 h 417"/>
              <a:gd name="T62" fmla="*/ 343 w 417"/>
              <a:gd name="T63" fmla="*/ 150 h 417"/>
              <a:gd name="T64" fmla="*/ 381 w 417"/>
              <a:gd name="T65" fmla="*/ 167 h 417"/>
              <a:gd name="T66" fmla="*/ 398 w 417"/>
              <a:gd name="T67" fmla="*/ 173 h 417"/>
              <a:gd name="T68" fmla="*/ 411 w 417"/>
              <a:gd name="T69" fmla="*/ 182 h 417"/>
              <a:gd name="T70" fmla="*/ 417 w 417"/>
              <a:gd name="T71" fmla="*/ 196 h 417"/>
              <a:gd name="T72" fmla="*/ 417 w 417"/>
              <a:gd name="T73" fmla="*/ 217 h 417"/>
              <a:gd name="T74" fmla="*/ 414 w 417"/>
              <a:gd name="T75" fmla="*/ 231 h 417"/>
              <a:gd name="T76" fmla="*/ 403 w 417"/>
              <a:gd name="T77" fmla="*/ 242 h 417"/>
              <a:gd name="T78" fmla="*/ 394 w 417"/>
              <a:gd name="T79" fmla="*/ 247 h 417"/>
              <a:gd name="T80" fmla="*/ 356 w 417"/>
              <a:gd name="T81" fmla="*/ 261 h 417"/>
              <a:gd name="T82" fmla="*/ 321 w 417"/>
              <a:gd name="T83" fmla="*/ 283 h 417"/>
              <a:gd name="T84" fmla="*/ 291 w 417"/>
              <a:gd name="T85" fmla="*/ 311 h 417"/>
              <a:gd name="T86" fmla="*/ 268 w 417"/>
              <a:gd name="T87" fmla="*/ 343 h 417"/>
              <a:gd name="T88" fmla="*/ 250 w 417"/>
              <a:gd name="T89" fmla="*/ 380 h 417"/>
              <a:gd name="T90" fmla="*/ 244 w 417"/>
              <a:gd name="T91" fmla="*/ 399 h 417"/>
              <a:gd name="T92" fmla="*/ 235 w 417"/>
              <a:gd name="T93" fmla="*/ 412 h 417"/>
              <a:gd name="T94" fmla="*/ 221 w 417"/>
              <a:gd name="T95" fmla="*/ 417 h 417"/>
              <a:gd name="T96" fmla="*/ 97 w 417"/>
              <a:gd name="T97" fmla="*/ 209 h 417"/>
              <a:gd name="T98" fmla="*/ 131 w 417"/>
              <a:gd name="T99" fmla="*/ 230 h 417"/>
              <a:gd name="T100" fmla="*/ 175 w 417"/>
              <a:gd name="T101" fmla="*/ 270 h 417"/>
              <a:gd name="T102" fmla="*/ 209 w 417"/>
              <a:gd name="T103" fmla="*/ 320 h 417"/>
              <a:gd name="T104" fmla="*/ 229 w 417"/>
              <a:gd name="T105" fmla="*/ 286 h 417"/>
              <a:gd name="T106" fmla="*/ 270 w 417"/>
              <a:gd name="T107" fmla="*/ 242 h 417"/>
              <a:gd name="T108" fmla="*/ 320 w 417"/>
              <a:gd name="T109" fmla="*/ 209 h 417"/>
              <a:gd name="T110" fmla="*/ 286 w 417"/>
              <a:gd name="T111" fmla="*/ 188 h 417"/>
              <a:gd name="T112" fmla="*/ 242 w 417"/>
              <a:gd name="T113" fmla="*/ 147 h 417"/>
              <a:gd name="T114" fmla="*/ 209 w 417"/>
              <a:gd name="T115" fmla="*/ 98 h 417"/>
              <a:gd name="T116" fmla="*/ 188 w 417"/>
              <a:gd name="T117" fmla="*/ 131 h 417"/>
              <a:gd name="T118" fmla="*/ 147 w 417"/>
              <a:gd name="T119" fmla="*/ 175 h 417"/>
              <a:gd name="T120" fmla="*/ 97 w 417"/>
              <a:gd name="T121" fmla="*/ 2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7" h="417">
                <a:moveTo>
                  <a:pt x="217" y="417"/>
                </a:moveTo>
                <a:lnTo>
                  <a:pt x="200" y="417"/>
                </a:lnTo>
                <a:lnTo>
                  <a:pt x="200" y="417"/>
                </a:lnTo>
                <a:lnTo>
                  <a:pt x="196" y="417"/>
                </a:lnTo>
                <a:lnTo>
                  <a:pt x="190" y="416"/>
                </a:lnTo>
                <a:lnTo>
                  <a:pt x="185" y="414"/>
                </a:lnTo>
                <a:lnTo>
                  <a:pt x="182" y="412"/>
                </a:lnTo>
                <a:lnTo>
                  <a:pt x="178" y="408"/>
                </a:lnTo>
                <a:lnTo>
                  <a:pt x="175" y="404"/>
                </a:lnTo>
                <a:lnTo>
                  <a:pt x="173" y="399"/>
                </a:lnTo>
                <a:lnTo>
                  <a:pt x="170" y="394"/>
                </a:lnTo>
                <a:lnTo>
                  <a:pt x="170" y="394"/>
                </a:lnTo>
                <a:lnTo>
                  <a:pt x="167" y="380"/>
                </a:lnTo>
                <a:lnTo>
                  <a:pt x="162" y="368"/>
                </a:lnTo>
                <a:lnTo>
                  <a:pt x="156" y="355"/>
                </a:lnTo>
                <a:lnTo>
                  <a:pt x="149" y="343"/>
                </a:lnTo>
                <a:lnTo>
                  <a:pt x="142" y="332"/>
                </a:lnTo>
                <a:lnTo>
                  <a:pt x="134" y="321"/>
                </a:lnTo>
                <a:lnTo>
                  <a:pt x="126" y="311"/>
                </a:lnTo>
                <a:lnTo>
                  <a:pt x="117" y="300"/>
                </a:lnTo>
                <a:lnTo>
                  <a:pt x="107" y="291"/>
                </a:lnTo>
                <a:lnTo>
                  <a:pt x="96" y="283"/>
                </a:lnTo>
                <a:lnTo>
                  <a:pt x="86" y="275"/>
                </a:lnTo>
                <a:lnTo>
                  <a:pt x="74" y="268"/>
                </a:lnTo>
                <a:lnTo>
                  <a:pt x="63" y="261"/>
                </a:lnTo>
                <a:lnTo>
                  <a:pt x="50" y="255"/>
                </a:lnTo>
                <a:lnTo>
                  <a:pt x="37" y="251"/>
                </a:lnTo>
                <a:lnTo>
                  <a:pt x="23" y="247"/>
                </a:lnTo>
                <a:lnTo>
                  <a:pt x="23" y="247"/>
                </a:lnTo>
                <a:lnTo>
                  <a:pt x="19" y="245"/>
                </a:lnTo>
                <a:lnTo>
                  <a:pt x="14" y="242"/>
                </a:lnTo>
                <a:lnTo>
                  <a:pt x="9" y="239"/>
                </a:lnTo>
                <a:lnTo>
                  <a:pt x="6" y="236"/>
                </a:lnTo>
                <a:lnTo>
                  <a:pt x="3" y="231"/>
                </a:lnTo>
                <a:lnTo>
                  <a:pt x="1" y="226"/>
                </a:lnTo>
                <a:lnTo>
                  <a:pt x="0" y="222"/>
                </a:lnTo>
                <a:lnTo>
                  <a:pt x="0" y="217"/>
                </a:lnTo>
                <a:lnTo>
                  <a:pt x="0" y="201"/>
                </a:lnTo>
                <a:lnTo>
                  <a:pt x="0" y="201"/>
                </a:lnTo>
                <a:lnTo>
                  <a:pt x="0" y="196"/>
                </a:lnTo>
                <a:lnTo>
                  <a:pt x="1" y="190"/>
                </a:lnTo>
                <a:lnTo>
                  <a:pt x="3" y="186"/>
                </a:lnTo>
                <a:lnTo>
                  <a:pt x="6" y="182"/>
                </a:lnTo>
                <a:lnTo>
                  <a:pt x="9" y="178"/>
                </a:lnTo>
                <a:lnTo>
                  <a:pt x="14" y="175"/>
                </a:lnTo>
                <a:lnTo>
                  <a:pt x="19" y="173"/>
                </a:lnTo>
                <a:lnTo>
                  <a:pt x="23" y="171"/>
                </a:lnTo>
                <a:lnTo>
                  <a:pt x="23" y="171"/>
                </a:lnTo>
                <a:lnTo>
                  <a:pt x="37" y="167"/>
                </a:lnTo>
                <a:lnTo>
                  <a:pt x="50" y="163"/>
                </a:lnTo>
                <a:lnTo>
                  <a:pt x="63" y="157"/>
                </a:lnTo>
                <a:lnTo>
                  <a:pt x="74" y="150"/>
                </a:lnTo>
                <a:lnTo>
                  <a:pt x="86" y="143"/>
                </a:lnTo>
                <a:lnTo>
                  <a:pt x="96" y="135"/>
                </a:lnTo>
                <a:lnTo>
                  <a:pt x="107" y="127"/>
                </a:lnTo>
                <a:lnTo>
                  <a:pt x="117" y="117"/>
                </a:lnTo>
                <a:lnTo>
                  <a:pt x="126" y="107"/>
                </a:lnTo>
                <a:lnTo>
                  <a:pt x="134" y="96"/>
                </a:lnTo>
                <a:lnTo>
                  <a:pt x="142" y="86"/>
                </a:lnTo>
                <a:lnTo>
                  <a:pt x="149" y="74"/>
                </a:lnTo>
                <a:lnTo>
                  <a:pt x="156" y="62"/>
                </a:lnTo>
                <a:lnTo>
                  <a:pt x="162" y="50"/>
                </a:lnTo>
                <a:lnTo>
                  <a:pt x="167" y="36"/>
                </a:lnTo>
                <a:lnTo>
                  <a:pt x="170" y="23"/>
                </a:lnTo>
                <a:lnTo>
                  <a:pt x="170" y="23"/>
                </a:lnTo>
                <a:lnTo>
                  <a:pt x="173" y="19"/>
                </a:lnTo>
                <a:lnTo>
                  <a:pt x="175" y="14"/>
                </a:lnTo>
                <a:lnTo>
                  <a:pt x="178" y="10"/>
                </a:lnTo>
                <a:lnTo>
                  <a:pt x="182" y="6"/>
                </a:lnTo>
                <a:lnTo>
                  <a:pt x="185" y="4"/>
                </a:lnTo>
                <a:lnTo>
                  <a:pt x="190" y="1"/>
                </a:lnTo>
                <a:lnTo>
                  <a:pt x="196" y="0"/>
                </a:lnTo>
                <a:lnTo>
                  <a:pt x="200" y="0"/>
                </a:lnTo>
                <a:lnTo>
                  <a:pt x="217" y="0"/>
                </a:lnTo>
                <a:lnTo>
                  <a:pt x="217" y="0"/>
                </a:lnTo>
                <a:lnTo>
                  <a:pt x="221" y="0"/>
                </a:lnTo>
                <a:lnTo>
                  <a:pt x="227" y="1"/>
                </a:lnTo>
                <a:lnTo>
                  <a:pt x="232" y="4"/>
                </a:lnTo>
                <a:lnTo>
                  <a:pt x="235" y="6"/>
                </a:lnTo>
                <a:lnTo>
                  <a:pt x="240" y="10"/>
                </a:lnTo>
                <a:lnTo>
                  <a:pt x="242" y="14"/>
                </a:lnTo>
                <a:lnTo>
                  <a:pt x="244" y="19"/>
                </a:lnTo>
                <a:lnTo>
                  <a:pt x="247" y="23"/>
                </a:lnTo>
                <a:lnTo>
                  <a:pt x="247" y="23"/>
                </a:lnTo>
                <a:lnTo>
                  <a:pt x="250" y="36"/>
                </a:lnTo>
                <a:lnTo>
                  <a:pt x="255" y="50"/>
                </a:lnTo>
                <a:lnTo>
                  <a:pt x="261" y="62"/>
                </a:lnTo>
                <a:lnTo>
                  <a:pt x="268" y="74"/>
                </a:lnTo>
                <a:lnTo>
                  <a:pt x="275" y="86"/>
                </a:lnTo>
                <a:lnTo>
                  <a:pt x="283" y="96"/>
                </a:lnTo>
                <a:lnTo>
                  <a:pt x="291" y="107"/>
                </a:lnTo>
                <a:lnTo>
                  <a:pt x="300" y="117"/>
                </a:lnTo>
                <a:lnTo>
                  <a:pt x="310" y="127"/>
                </a:lnTo>
                <a:lnTo>
                  <a:pt x="321" y="135"/>
                </a:lnTo>
                <a:lnTo>
                  <a:pt x="331" y="143"/>
                </a:lnTo>
                <a:lnTo>
                  <a:pt x="343" y="150"/>
                </a:lnTo>
                <a:lnTo>
                  <a:pt x="356" y="157"/>
                </a:lnTo>
                <a:lnTo>
                  <a:pt x="367" y="163"/>
                </a:lnTo>
                <a:lnTo>
                  <a:pt x="381" y="167"/>
                </a:lnTo>
                <a:lnTo>
                  <a:pt x="394" y="171"/>
                </a:lnTo>
                <a:lnTo>
                  <a:pt x="394" y="171"/>
                </a:lnTo>
                <a:lnTo>
                  <a:pt x="398" y="173"/>
                </a:lnTo>
                <a:lnTo>
                  <a:pt x="403" y="175"/>
                </a:lnTo>
                <a:lnTo>
                  <a:pt x="408" y="178"/>
                </a:lnTo>
                <a:lnTo>
                  <a:pt x="411" y="182"/>
                </a:lnTo>
                <a:lnTo>
                  <a:pt x="414" y="186"/>
                </a:lnTo>
                <a:lnTo>
                  <a:pt x="416" y="190"/>
                </a:lnTo>
                <a:lnTo>
                  <a:pt x="417" y="196"/>
                </a:lnTo>
                <a:lnTo>
                  <a:pt x="417" y="201"/>
                </a:lnTo>
                <a:lnTo>
                  <a:pt x="417" y="217"/>
                </a:lnTo>
                <a:lnTo>
                  <a:pt x="417" y="217"/>
                </a:lnTo>
                <a:lnTo>
                  <a:pt x="417" y="222"/>
                </a:lnTo>
                <a:lnTo>
                  <a:pt x="416" y="226"/>
                </a:lnTo>
                <a:lnTo>
                  <a:pt x="414" y="231"/>
                </a:lnTo>
                <a:lnTo>
                  <a:pt x="411" y="236"/>
                </a:lnTo>
                <a:lnTo>
                  <a:pt x="408" y="239"/>
                </a:lnTo>
                <a:lnTo>
                  <a:pt x="403" y="242"/>
                </a:lnTo>
                <a:lnTo>
                  <a:pt x="398" y="245"/>
                </a:lnTo>
                <a:lnTo>
                  <a:pt x="394" y="247"/>
                </a:lnTo>
                <a:lnTo>
                  <a:pt x="394" y="247"/>
                </a:lnTo>
                <a:lnTo>
                  <a:pt x="381" y="251"/>
                </a:lnTo>
                <a:lnTo>
                  <a:pt x="367" y="255"/>
                </a:lnTo>
                <a:lnTo>
                  <a:pt x="356" y="261"/>
                </a:lnTo>
                <a:lnTo>
                  <a:pt x="343" y="268"/>
                </a:lnTo>
                <a:lnTo>
                  <a:pt x="331" y="275"/>
                </a:lnTo>
                <a:lnTo>
                  <a:pt x="321" y="283"/>
                </a:lnTo>
                <a:lnTo>
                  <a:pt x="310" y="291"/>
                </a:lnTo>
                <a:lnTo>
                  <a:pt x="300" y="300"/>
                </a:lnTo>
                <a:lnTo>
                  <a:pt x="291" y="311"/>
                </a:lnTo>
                <a:lnTo>
                  <a:pt x="283" y="321"/>
                </a:lnTo>
                <a:lnTo>
                  <a:pt x="275" y="332"/>
                </a:lnTo>
                <a:lnTo>
                  <a:pt x="268" y="343"/>
                </a:lnTo>
                <a:lnTo>
                  <a:pt x="261" y="355"/>
                </a:lnTo>
                <a:lnTo>
                  <a:pt x="255" y="368"/>
                </a:lnTo>
                <a:lnTo>
                  <a:pt x="250" y="380"/>
                </a:lnTo>
                <a:lnTo>
                  <a:pt x="247" y="394"/>
                </a:lnTo>
                <a:lnTo>
                  <a:pt x="247" y="394"/>
                </a:lnTo>
                <a:lnTo>
                  <a:pt x="244" y="399"/>
                </a:lnTo>
                <a:lnTo>
                  <a:pt x="242" y="404"/>
                </a:lnTo>
                <a:lnTo>
                  <a:pt x="240" y="408"/>
                </a:lnTo>
                <a:lnTo>
                  <a:pt x="235" y="412"/>
                </a:lnTo>
                <a:lnTo>
                  <a:pt x="232" y="414"/>
                </a:lnTo>
                <a:lnTo>
                  <a:pt x="227" y="416"/>
                </a:lnTo>
                <a:lnTo>
                  <a:pt x="221" y="417"/>
                </a:lnTo>
                <a:lnTo>
                  <a:pt x="217" y="417"/>
                </a:lnTo>
                <a:lnTo>
                  <a:pt x="217" y="417"/>
                </a:lnTo>
                <a:close/>
                <a:moveTo>
                  <a:pt x="97" y="209"/>
                </a:moveTo>
                <a:lnTo>
                  <a:pt x="97" y="209"/>
                </a:lnTo>
                <a:lnTo>
                  <a:pt x="115" y="219"/>
                </a:lnTo>
                <a:lnTo>
                  <a:pt x="131" y="230"/>
                </a:lnTo>
                <a:lnTo>
                  <a:pt x="147" y="242"/>
                </a:lnTo>
                <a:lnTo>
                  <a:pt x="161" y="256"/>
                </a:lnTo>
                <a:lnTo>
                  <a:pt x="175" y="270"/>
                </a:lnTo>
                <a:lnTo>
                  <a:pt x="188" y="286"/>
                </a:lnTo>
                <a:lnTo>
                  <a:pt x="198" y="303"/>
                </a:lnTo>
                <a:lnTo>
                  <a:pt x="209" y="320"/>
                </a:lnTo>
                <a:lnTo>
                  <a:pt x="209" y="320"/>
                </a:lnTo>
                <a:lnTo>
                  <a:pt x="219" y="303"/>
                </a:lnTo>
                <a:lnTo>
                  <a:pt x="229" y="286"/>
                </a:lnTo>
                <a:lnTo>
                  <a:pt x="242" y="270"/>
                </a:lnTo>
                <a:lnTo>
                  <a:pt x="256" y="256"/>
                </a:lnTo>
                <a:lnTo>
                  <a:pt x="270" y="242"/>
                </a:lnTo>
                <a:lnTo>
                  <a:pt x="286" y="230"/>
                </a:lnTo>
                <a:lnTo>
                  <a:pt x="302" y="219"/>
                </a:lnTo>
                <a:lnTo>
                  <a:pt x="320" y="209"/>
                </a:lnTo>
                <a:lnTo>
                  <a:pt x="320" y="209"/>
                </a:lnTo>
                <a:lnTo>
                  <a:pt x="302" y="198"/>
                </a:lnTo>
                <a:lnTo>
                  <a:pt x="286" y="188"/>
                </a:lnTo>
                <a:lnTo>
                  <a:pt x="270" y="175"/>
                </a:lnTo>
                <a:lnTo>
                  <a:pt x="256" y="161"/>
                </a:lnTo>
                <a:lnTo>
                  <a:pt x="242" y="147"/>
                </a:lnTo>
                <a:lnTo>
                  <a:pt x="229" y="131"/>
                </a:lnTo>
                <a:lnTo>
                  <a:pt x="219" y="115"/>
                </a:lnTo>
                <a:lnTo>
                  <a:pt x="209" y="98"/>
                </a:lnTo>
                <a:lnTo>
                  <a:pt x="209" y="98"/>
                </a:lnTo>
                <a:lnTo>
                  <a:pt x="198" y="115"/>
                </a:lnTo>
                <a:lnTo>
                  <a:pt x="188" y="131"/>
                </a:lnTo>
                <a:lnTo>
                  <a:pt x="175" y="147"/>
                </a:lnTo>
                <a:lnTo>
                  <a:pt x="161" y="161"/>
                </a:lnTo>
                <a:lnTo>
                  <a:pt x="147" y="175"/>
                </a:lnTo>
                <a:lnTo>
                  <a:pt x="131" y="188"/>
                </a:lnTo>
                <a:lnTo>
                  <a:pt x="115" y="198"/>
                </a:lnTo>
                <a:lnTo>
                  <a:pt x="97" y="209"/>
                </a:lnTo>
                <a:lnTo>
                  <a:pt x="97" y="2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" name="Freeform 86"/>
          <p:cNvSpPr>
            <a:spLocks/>
          </p:cNvSpPr>
          <p:nvPr/>
        </p:nvSpPr>
        <p:spPr bwMode="auto">
          <a:xfrm>
            <a:off x="3593320" y="1176680"/>
            <a:ext cx="258162" cy="256712"/>
          </a:xfrm>
          <a:custGeom>
            <a:avLst/>
            <a:gdLst>
              <a:gd name="T0" fmla="*/ 355 w 355"/>
              <a:gd name="T1" fmla="*/ 170 h 354"/>
              <a:gd name="T2" fmla="*/ 339 w 355"/>
              <a:gd name="T3" fmla="*/ 165 h 354"/>
              <a:gd name="T4" fmla="*/ 310 w 355"/>
              <a:gd name="T5" fmla="*/ 153 h 354"/>
              <a:gd name="T6" fmla="*/ 284 w 355"/>
              <a:gd name="T7" fmla="*/ 138 h 354"/>
              <a:gd name="T8" fmla="*/ 258 w 355"/>
              <a:gd name="T9" fmla="*/ 118 h 354"/>
              <a:gd name="T10" fmla="*/ 236 w 355"/>
              <a:gd name="T11" fmla="*/ 96 h 354"/>
              <a:gd name="T12" fmla="*/ 218 w 355"/>
              <a:gd name="T13" fmla="*/ 72 h 354"/>
              <a:gd name="T14" fmla="*/ 201 w 355"/>
              <a:gd name="T15" fmla="*/ 45 h 354"/>
              <a:gd name="T16" fmla="*/ 190 w 355"/>
              <a:gd name="T17" fmla="*/ 15 h 354"/>
              <a:gd name="T18" fmla="*/ 170 w 355"/>
              <a:gd name="T19" fmla="*/ 0 h 354"/>
              <a:gd name="T20" fmla="*/ 166 w 355"/>
              <a:gd name="T21" fmla="*/ 15 h 354"/>
              <a:gd name="T22" fmla="*/ 153 w 355"/>
              <a:gd name="T23" fmla="*/ 45 h 354"/>
              <a:gd name="T24" fmla="*/ 138 w 355"/>
              <a:gd name="T25" fmla="*/ 72 h 354"/>
              <a:gd name="T26" fmla="*/ 119 w 355"/>
              <a:gd name="T27" fmla="*/ 96 h 354"/>
              <a:gd name="T28" fmla="*/ 97 w 355"/>
              <a:gd name="T29" fmla="*/ 118 h 354"/>
              <a:gd name="T30" fmla="*/ 72 w 355"/>
              <a:gd name="T31" fmla="*/ 138 h 354"/>
              <a:gd name="T32" fmla="*/ 45 w 355"/>
              <a:gd name="T33" fmla="*/ 153 h 354"/>
              <a:gd name="T34" fmla="*/ 15 w 355"/>
              <a:gd name="T35" fmla="*/ 165 h 354"/>
              <a:gd name="T36" fmla="*/ 0 w 355"/>
              <a:gd name="T37" fmla="*/ 185 h 354"/>
              <a:gd name="T38" fmla="*/ 15 w 355"/>
              <a:gd name="T39" fmla="*/ 190 h 354"/>
              <a:gd name="T40" fmla="*/ 45 w 355"/>
              <a:gd name="T41" fmla="*/ 201 h 354"/>
              <a:gd name="T42" fmla="*/ 72 w 355"/>
              <a:gd name="T43" fmla="*/ 218 h 354"/>
              <a:gd name="T44" fmla="*/ 97 w 355"/>
              <a:gd name="T45" fmla="*/ 236 h 354"/>
              <a:gd name="T46" fmla="*/ 119 w 355"/>
              <a:gd name="T47" fmla="*/ 258 h 354"/>
              <a:gd name="T48" fmla="*/ 138 w 355"/>
              <a:gd name="T49" fmla="*/ 283 h 354"/>
              <a:gd name="T50" fmla="*/ 153 w 355"/>
              <a:gd name="T51" fmla="*/ 310 h 354"/>
              <a:gd name="T52" fmla="*/ 166 w 355"/>
              <a:gd name="T53" fmla="*/ 339 h 354"/>
              <a:gd name="T54" fmla="*/ 185 w 355"/>
              <a:gd name="T55" fmla="*/ 354 h 354"/>
              <a:gd name="T56" fmla="*/ 190 w 355"/>
              <a:gd name="T57" fmla="*/ 339 h 354"/>
              <a:gd name="T58" fmla="*/ 201 w 355"/>
              <a:gd name="T59" fmla="*/ 310 h 354"/>
              <a:gd name="T60" fmla="*/ 218 w 355"/>
              <a:gd name="T61" fmla="*/ 283 h 354"/>
              <a:gd name="T62" fmla="*/ 236 w 355"/>
              <a:gd name="T63" fmla="*/ 258 h 354"/>
              <a:gd name="T64" fmla="*/ 258 w 355"/>
              <a:gd name="T65" fmla="*/ 236 h 354"/>
              <a:gd name="T66" fmla="*/ 284 w 355"/>
              <a:gd name="T67" fmla="*/ 218 h 354"/>
              <a:gd name="T68" fmla="*/ 310 w 355"/>
              <a:gd name="T69" fmla="*/ 201 h 354"/>
              <a:gd name="T70" fmla="*/ 339 w 355"/>
              <a:gd name="T71" fmla="*/ 190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70"/>
                </a:lnTo>
                <a:lnTo>
                  <a:pt x="355" y="170"/>
                </a:lnTo>
                <a:lnTo>
                  <a:pt x="339" y="165"/>
                </a:lnTo>
                <a:lnTo>
                  <a:pt x="325" y="160"/>
                </a:lnTo>
                <a:lnTo>
                  <a:pt x="310" y="153"/>
                </a:lnTo>
                <a:lnTo>
                  <a:pt x="296" y="146"/>
                </a:lnTo>
                <a:lnTo>
                  <a:pt x="284" y="138"/>
                </a:lnTo>
                <a:lnTo>
                  <a:pt x="271" y="128"/>
                </a:lnTo>
                <a:lnTo>
                  <a:pt x="258" y="118"/>
                </a:lnTo>
                <a:lnTo>
                  <a:pt x="247" y="108"/>
                </a:lnTo>
                <a:lnTo>
                  <a:pt x="236" y="96"/>
                </a:lnTo>
                <a:lnTo>
                  <a:pt x="227" y="84"/>
                </a:lnTo>
                <a:lnTo>
                  <a:pt x="218" y="72"/>
                </a:lnTo>
                <a:lnTo>
                  <a:pt x="210" y="59"/>
                </a:lnTo>
                <a:lnTo>
                  <a:pt x="201" y="45"/>
                </a:lnTo>
                <a:lnTo>
                  <a:pt x="196" y="30"/>
                </a:lnTo>
                <a:lnTo>
                  <a:pt x="190" y="15"/>
                </a:lnTo>
                <a:lnTo>
                  <a:pt x="185" y="0"/>
                </a:lnTo>
                <a:lnTo>
                  <a:pt x="170" y="0"/>
                </a:lnTo>
                <a:lnTo>
                  <a:pt x="170" y="0"/>
                </a:lnTo>
                <a:lnTo>
                  <a:pt x="166" y="15"/>
                </a:lnTo>
                <a:lnTo>
                  <a:pt x="160" y="30"/>
                </a:lnTo>
                <a:lnTo>
                  <a:pt x="153" y="45"/>
                </a:lnTo>
                <a:lnTo>
                  <a:pt x="146" y="59"/>
                </a:lnTo>
                <a:lnTo>
                  <a:pt x="138" y="72"/>
                </a:lnTo>
                <a:lnTo>
                  <a:pt x="128" y="84"/>
                </a:lnTo>
                <a:lnTo>
                  <a:pt x="119" y="96"/>
                </a:lnTo>
                <a:lnTo>
                  <a:pt x="108" y="108"/>
                </a:lnTo>
                <a:lnTo>
                  <a:pt x="97" y="118"/>
                </a:lnTo>
                <a:lnTo>
                  <a:pt x="84" y="128"/>
                </a:lnTo>
                <a:lnTo>
                  <a:pt x="72" y="138"/>
                </a:lnTo>
                <a:lnTo>
                  <a:pt x="59" y="146"/>
                </a:lnTo>
                <a:lnTo>
                  <a:pt x="45" y="153"/>
                </a:lnTo>
                <a:lnTo>
                  <a:pt x="30" y="160"/>
                </a:lnTo>
                <a:lnTo>
                  <a:pt x="15" y="165"/>
                </a:lnTo>
                <a:lnTo>
                  <a:pt x="0" y="170"/>
                </a:lnTo>
                <a:lnTo>
                  <a:pt x="0" y="185"/>
                </a:lnTo>
                <a:lnTo>
                  <a:pt x="0" y="185"/>
                </a:lnTo>
                <a:lnTo>
                  <a:pt x="15" y="190"/>
                </a:lnTo>
                <a:lnTo>
                  <a:pt x="30" y="196"/>
                </a:lnTo>
                <a:lnTo>
                  <a:pt x="45" y="201"/>
                </a:lnTo>
                <a:lnTo>
                  <a:pt x="59" y="210"/>
                </a:lnTo>
                <a:lnTo>
                  <a:pt x="72" y="218"/>
                </a:lnTo>
                <a:lnTo>
                  <a:pt x="84" y="227"/>
                </a:lnTo>
                <a:lnTo>
                  <a:pt x="97" y="236"/>
                </a:lnTo>
                <a:lnTo>
                  <a:pt x="108" y="247"/>
                </a:lnTo>
                <a:lnTo>
                  <a:pt x="119" y="258"/>
                </a:lnTo>
                <a:lnTo>
                  <a:pt x="128" y="270"/>
                </a:lnTo>
                <a:lnTo>
                  <a:pt x="138" y="283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6" y="339"/>
                </a:lnTo>
                <a:lnTo>
                  <a:pt x="170" y="354"/>
                </a:lnTo>
                <a:lnTo>
                  <a:pt x="185" y="354"/>
                </a:lnTo>
                <a:lnTo>
                  <a:pt x="185" y="354"/>
                </a:lnTo>
                <a:lnTo>
                  <a:pt x="190" y="339"/>
                </a:lnTo>
                <a:lnTo>
                  <a:pt x="196" y="324"/>
                </a:lnTo>
                <a:lnTo>
                  <a:pt x="201" y="310"/>
                </a:lnTo>
                <a:lnTo>
                  <a:pt x="210" y="296"/>
                </a:lnTo>
                <a:lnTo>
                  <a:pt x="218" y="283"/>
                </a:lnTo>
                <a:lnTo>
                  <a:pt x="227" y="270"/>
                </a:lnTo>
                <a:lnTo>
                  <a:pt x="236" y="258"/>
                </a:lnTo>
                <a:lnTo>
                  <a:pt x="247" y="247"/>
                </a:lnTo>
                <a:lnTo>
                  <a:pt x="258" y="236"/>
                </a:lnTo>
                <a:lnTo>
                  <a:pt x="271" y="227"/>
                </a:lnTo>
                <a:lnTo>
                  <a:pt x="284" y="218"/>
                </a:lnTo>
                <a:lnTo>
                  <a:pt x="296" y="210"/>
                </a:lnTo>
                <a:lnTo>
                  <a:pt x="310" y="201"/>
                </a:lnTo>
                <a:lnTo>
                  <a:pt x="324" y="196"/>
                </a:lnTo>
                <a:lnTo>
                  <a:pt x="339" y="190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" name="Freeform 87"/>
          <p:cNvSpPr>
            <a:spLocks noEditPoints="1"/>
          </p:cNvSpPr>
          <p:nvPr/>
        </p:nvSpPr>
        <p:spPr bwMode="auto">
          <a:xfrm>
            <a:off x="3571565" y="1153474"/>
            <a:ext cx="303123" cy="303123"/>
          </a:xfrm>
          <a:custGeom>
            <a:avLst/>
            <a:gdLst>
              <a:gd name="T0" fmla="*/ 201 w 418"/>
              <a:gd name="T1" fmla="*/ 418 h 418"/>
              <a:gd name="T2" fmla="*/ 186 w 418"/>
              <a:gd name="T3" fmla="*/ 413 h 418"/>
              <a:gd name="T4" fmla="*/ 174 w 418"/>
              <a:gd name="T5" fmla="*/ 403 h 418"/>
              <a:gd name="T6" fmla="*/ 170 w 418"/>
              <a:gd name="T7" fmla="*/ 393 h 418"/>
              <a:gd name="T8" fmla="*/ 156 w 418"/>
              <a:gd name="T9" fmla="*/ 355 h 418"/>
              <a:gd name="T10" fmla="*/ 135 w 418"/>
              <a:gd name="T11" fmla="*/ 320 h 418"/>
              <a:gd name="T12" fmla="*/ 107 w 418"/>
              <a:gd name="T13" fmla="*/ 290 h 418"/>
              <a:gd name="T14" fmla="*/ 74 w 418"/>
              <a:gd name="T15" fmla="*/ 267 h 418"/>
              <a:gd name="T16" fmla="*/ 37 w 418"/>
              <a:gd name="T17" fmla="*/ 251 h 418"/>
              <a:gd name="T18" fmla="*/ 18 w 418"/>
              <a:gd name="T19" fmla="*/ 245 h 418"/>
              <a:gd name="T20" fmla="*/ 7 w 418"/>
              <a:gd name="T21" fmla="*/ 236 h 418"/>
              <a:gd name="T22" fmla="*/ 0 w 418"/>
              <a:gd name="T23" fmla="*/ 222 h 418"/>
              <a:gd name="T24" fmla="*/ 0 w 418"/>
              <a:gd name="T25" fmla="*/ 201 h 418"/>
              <a:gd name="T26" fmla="*/ 3 w 418"/>
              <a:gd name="T27" fmla="*/ 186 h 418"/>
              <a:gd name="T28" fmla="*/ 13 w 418"/>
              <a:gd name="T29" fmla="*/ 174 h 418"/>
              <a:gd name="T30" fmla="*/ 23 w 418"/>
              <a:gd name="T31" fmla="*/ 170 h 418"/>
              <a:gd name="T32" fmla="*/ 62 w 418"/>
              <a:gd name="T33" fmla="*/ 156 h 418"/>
              <a:gd name="T34" fmla="*/ 97 w 418"/>
              <a:gd name="T35" fmla="*/ 135 h 418"/>
              <a:gd name="T36" fmla="*/ 126 w 418"/>
              <a:gd name="T37" fmla="*/ 107 h 418"/>
              <a:gd name="T38" fmla="*/ 150 w 418"/>
              <a:gd name="T39" fmla="*/ 74 h 418"/>
              <a:gd name="T40" fmla="*/ 166 w 418"/>
              <a:gd name="T41" fmla="*/ 37 h 418"/>
              <a:gd name="T42" fmla="*/ 172 w 418"/>
              <a:gd name="T43" fmla="*/ 18 h 418"/>
              <a:gd name="T44" fmla="*/ 181 w 418"/>
              <a:gd name="T45" fmla="*/ 6 h 418"/>
              <a:gd name="T46" fmla="*/ 195 w 418"/>
              <a:gd name="T47" fmla="*/ 0 h 418"/>
              <a:gd name="T48" fmla="*/ 216 w 418"/>
              <a:gd name="T49" fmla="*/ 0 h 418"/>
              <a:gd name="T50" fmla="*/ 231 w 418"/>
              <a:gd name="T51" fmla="*/ 3 h 418"/>
              <a:gd name="T52" fmla="*/ 243 w 418"/>
              <a:gd name="T53" fmla="*/ 13 h 418"/>
              <a:gd name="T54" fmla="*/ 246 w 418"/>
              <a:gd name="T55" fmla="*/ 23 h 418"/>
              <a:gd name="T56" fmla="*/ 261 w 418"/>
              <a:gd name="T57" fmla="*/ 62 h 418"/>
              <a:gd name="T58" fmla="*/ 282 w 418"/>
              <a:gd name="T59" fmla="*/ 97 h 418"/>
              <a:gd name="T60" fmla="*/ 310 w 418"/>
              <a:gd name="T61" fmla="*/ 126 h 418"/>
              <a:gd name="T62" fmla="*/ 344 w 418"/>
              <a:gd name="T63" fmla="*/ 150 h 418"/>
              <a:gd name="T64" fmla="*/ 381 w 418"/>
              <a:gd name="T65" fmla="*/ 166 h 418"/>
              <a:gd name="T66" fmla="*/ 399 w 418"/>
              <a:gd name="T67" fmla="*/ 172 h 418"/>
              <a:gd name="T68" fmla="*/ 411 w 418"/>
              <a:gd name="T69" fmla="*/ 181 h 418"/>
              <a:gd name="T70" fmla="*/ 417 w 418"/>
              <a:gd name="T71" fmla="*/ 195 h 418"/>
              <a:gd name="T72" fmla="*/ 418 w 418"/>
              <a:gd name="T73" fmla="*/ 216 h 418"/>
              <a:gd name="T74" fmla="*/ 413 w 418"/>
              <a:gd name="T75" fmla="*/ 231 h 418"/>
              <a:gd name="T76" fmla="*/ 404 w 418"/>
              <a:gd name="T77" fmla="*/ 243 h 418"/>
              <a:gd name="T78" fmla="*/ 393 w 418"/>
              <a:gd name="T79" fmla="*/ 246 h 418"/>
              <a:gd name="T80" fmla="*/ 355 w 418"/>
              <a:gd name="T81" fmla="*/ 261 h 418"/>
              <a:gd name="T82" fmla="*/ 320 w 418"/>
              <a:gd name="T83" fmla="*/ 282 h 418"/>
              <a:gd name="T84" fmla="*/ 291 w 418"/>
              <a:gd name="T85" fmla="*/ 310 h 418"/>
              <a:gd name="T86" fmla="*/ 267 w 418"/>
              <a:gd name="T87" fmla="*/ 342 h 418"/>
              <a:gd name="T88" fmla="*/ 251 w 418"/>
              <a:gd name="T89" fmla="*/ 381 h 418"/>
              <a:gd name="T90" fmla="*/ 245 w 418"/>
              <a:gd name="T91" fmla="*/ 399 h 418"/>
              <a:gd name="T92" fmla="*/ 236 w 418"/>
              <a:gd name="T93" fmla="*/ 411 h 418"/>
              <a:gd name="T94" fmla="*/ 222 w 418"/>
              <a:gd name="T95" fmla="*/ 417 h 418"/>
              <a:gd name="T96" fmla="*/ 97 w 418"/>
              <a:gd name="T97" fmla="*/ 208 h 418"/>
              <a:gd name="T98" fmla="*/ 132 w 418"/>
              <a:gd name="T99" fmla="*/ 230 h 418"/>
              <a:gd name="T100" fmla="*/ 174 w 418"/>
              <a:gd name="T101" fmla="*/ 271 h 418"/>
              <a:gd name="T102" fmla="*/ 208 w 418"/>
              <a:gd name="T103" fmla="*/ 319 h 418"/>
              <a:gd name="T104" fmla="*/ 230 w 418"/>
              <a:gd name="T105" fmla="*/ 286 h 418"/>
              <a:gd name="T106" fmla="*/ 271 w 418"/>
              <a:gd name="T107" fmla="*/ 242 h 418"/>
              <a:gd name="T108" fmla="*/ 319 w 418"/>
              <a:gd name="T109" fmla="*/ 208 h 418"/>
              <a:gd name="T110" fmla="*/ 286 w 418"/>
              <a:gd name="T111" fmla="*/ 187 h 418"/>
              <a:gd name="T112" fmla="*/ 243 w 418"/>
              <a:gd name="T113" fmla="*/ 147 h 418"/>
              <a:gd name="T114" fmla="*/ 208 w 418"/>
              <a:gd name="T115" fmla="*/ 97 h 418"/>
              <a:gd name="T116" fmla="*/ 187 w 418"/>
              <a:gd name="T117" fmla="*/ 130 h 418"/>
              <a:gd name="T118" fmla="*/ 147 w 418"/>
              <a:gd name="T119" fmla="*/ 174 h 418"/>
              <a:gd name="T120" fmla="*/ 97 w 418"/>
              <a:gd name="T121" fmla="*/ 20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8">
                <a:moveTo>
                  <a:pt x="216" y="418"/>
                </a:moveTo>
                <a:lnTo>
                  <a:pt x="201" y="418"/>
                </a:lnTo>
                <a:lnTo>
                  <a:pt x="201" y="418"/>
                </a:lnTo>
                <a:lnTo>
                  <a:pt x="195" y="417"/>
                </a:lnTo>
                <a:lnTo>
                  <a:pt x="191" y="415"/>
                </a:lnTo>
                <a:lnTo>
                  <a:pt x="186" y="413"/>
                </a:lnTo>
                <a:lnTo>
                  <a:pt x="181" y="411"/>
                </a:lnTo>
                <a:lnTo>
                  <a:pt x="178" y="407"/>
                </a:lnTo>
                <a:lnTo>
                  <a:pt x="174" y="403"/>
                </a:lnTo>
                <a:lnTo>
                  <a:pt x="172" y="399"/>
                </a:lnTo>
                <a:lnTo>
                  <a:pt x="170" y="393"/>
                </a:lnTo>
                <a:lnTo>
                  <a:pt x="170" y="393"/>
                </a:lnTo>
                <a:lnTo>
                  <a:pt x="166" y="381"/>
                </a:lnTo>
                <a:lnTo>
                  <a:pt x="162" y="368"/>
                </a:lnTo>
                <a:lnTo>
                  <a:pt x="156" y="355"/>
                </a:lnTo>
                <a:lnTo>
                  <a:pt x="150" y="342"/>
                </a:lnTo>
                <a:lnTo>
                  <a:pt x="142" y="331"/>
                </a:lnTo>
                <a:lnTo>
                  <a:pt x="135" y="320"/>
                </a:lnTo>
                <a:lnTo>
                  <a:pt x="126" y="310"/>
                </a:lnTo>
                <a:lnTo>
                  <a:pt x="117" y="300"/>
                </a:lnTo>
                <a:lnTo>
                  <a:pt x="107" y="290"/>
                </a:lnTo>
                <a:lnTo>
                  <a:pt x="97" y="282"/>
                </a:lnTo>
                <a:lnTo>
                  <a:pt x="85" y="274"/>
                </a:lnTo>
                <a:lnTo>
                  <a:pt x="74" y="267"/>
                </a:lnTo>
                <a:lnTo>
                  <a:pt x="62" y="261"/>
                </a:lnTo>
                <a:lnTo>
                  <a:pt x="49" y="256"/>
                </a:lnTo>
                <a:lnTo>
                  <a:pt x="37" y="251"/>
                </a:lnTo>
                <a:lnTo>
                  <a:pt x="23" y="246"/>
                </a:lnTo>
                <a:lnTo>
                  <a:pt x="23" y="246"/>
                </a:lnTo>
                <a:lnTo>
                  <a:pt x="18" y="245"/>
                </a:lnTo>
                <a:lnTo>
                  <a:pt x="13" y="243"/>
                </a:lnTo>
                <a:lnTo>
                  <a:pt x="10" y="239"/>
                </a:lnTo>
                <a:lnTo>
                  <a:pt x="7" y="236"/>
                </a:lnTo>
                <a:lnTo>
                  <a:pt x="3" y="231"/>
                </a:lnTo>
                <a:lnTo>
                  <a:pt x="2" y="227"/>
                </a:lnTo>
                <a:lnTo>
                  <a:pt x="0" y="222"/>
                </a:lnTo>
                <a:lnTo>
                  <a:pt x="0" y="216"/>
                </a:lnTo>
                <a:lnTo>
                  <a:pt x="0" y="201"/>
                </a:lnTo>
                <a:lnTo>
                  <a:pt x="0" y="201"/>
                </a:lnTo>
                <a:lnTo>
                  <a:pt x="0" y="195"/>
                </a:lnTo>
                <a:lnTo>
                  <a:pt x="2" y="191"/>
                </a:lnTo>
                <a:lnTo>
                  <a:pt x="3" y="186"/>
                </a:lnTo>
                <a:lnTo>
                  <a:pt x="7" y="181"/>
                </a:lnTo>
                <a:lnTo>
                  <a:pt x="10" y="178"/>
                </a:lnTo>
                <a:lnTo>
                  <a:pt x="13" y="174"/>
                </a:lnTo>
                <a:lnTo>
                  <a:pt x="18" y="172"/>
                </a:lnTo>
                <a:lnTo>
                  <a:pt x="23" y="170"/>
                </a:lnTo>
                <a:lnTo>
                  <a:pt x="23" y="170"/>
                </a:lnTo>
                <a:lnTo>
                  <a:pt x="37" y="166"/>
                </a:lnTo>
                <a:lnTo>
                  <a:pt x="49" y="162"/>
                </a:lnTo>
                <a:lnTo>
                  <a:pt x="62" y="156"/>
                </a:lnTo>
                <a:lnTo>
                  <a:pt x="74" y="150"/>
                </a:lnTo>
                <a:lnTo>
                  <a:pt x="85" y="142"/>
                </a:lnTo>
                <a:lnTo>
                  <a:pt x="97" y="135"/>
                </a:lnTo>
                <a:lnTo>
                  <a:pt x="107" y="126"/>
                </a:lnTo>
                <a:lnTo>
                  <a:pt x="117" y="117"/>
                </a:lnTo>
                <a:lnTo>
                  <a:pt x="126" y="107"/>
                </a:lnTo>
                <a:lnTo>
                  <a:pt x="135" y="97"/>
                </a:lnTo>
                <a:lnTo>
                  <a:pt x="142" y="85"/>
                </a:lnTo>
                <a:lnTo>
                  <a:pt x="150" y="74"/>
                </a:lnTo>
                <a:lnTo>
                  <a:pt x="156" y="62"/>
                </a:lnTo>
                <a:lnTo>
                  <a:pt x="162" y="49"/>
                </a:lnTo>
                <a:lnTo>
                  <a:pt x="166" y="37"/>
                </a:lnTo>
                <a:lnTo>
                  <a:pt x="170" y="23"/>
                </a:lnTo>
                <a:lnTo>
                  <a:pt x="170" y="23"/>
                </a:lnTo>
                <a:lnTo>
                  <a:pt x="172" y="18"/>
                </a:lnTo>
                <a:lnTo>
                  <a:pt x="174" y="13"/>
                </a:lnTo>
                <a:lnTo>
                  <a:pt x="178" y="10"/>
                </a:lnTo>
                <a:lnTo>
                  <a:pt x="181" y="6"/>
                </a:lnTo>
                <a:lnTo>
                  <a:pt x="186" y="3"/>
                </a:lnTo>
                <a:lnTo>
                  <a:pt x="191" y="1"/>
                </a:lnTo>
                <a:lnTo>
                  <a:pt x="195" y="0"/>
                </a:lnTo>
                <a:lnTo>
                  <a:pt x="201" y="0"/>
                </a:lnTo>
                <a:lnTo>
                  <a:pt x="216" y="0"/>
                </a:lnTo>
                <a:lnTo>
                  <a:pt x="216" y="0"/>
                </a:lnTo>
                <a:lnTo>
                  <a:pt x="222" y="0"/>
                </a:lnTo>
                <a:lnTo>
                  <a:pt x="227" y="1"/>
                </a:lnTo>
                <a:lnTo>
                  <a:pt x="231" y="3"/>
                </a:lnTo>
                <a:lnTo>
                  <a:pt x="236" y="6"/>
                </a:lnTo>
                <a:lnTo>
                  <a:pt x="239" y="10"/>
                </a:lnTo>
                <a:lnTo>
                  <a:pt x="243" y="13"/>
                </a:lnTo>
                <a:lnTo>
                  <a:pt x="245" y="18"/>
                </a:lnTo>
                <a:lnTo>
                  <a:pt x="246" y="23"/>
                </a:lnTo>
                <a:lnTo>
                  <a:pt x="246" y="23"/>
                </a:lnTo>
                <a:lnTo>
                  <a:pt x="251" y="37"/>
                </a:lnTo>
                <a:lnTo>
                  <a:pt x="256" y="49"/>
                </a:lnTo>
                <a:lnTo>
                  <a:pt x="261" y="62"/>
                </a:lnTo>
                <a:lnTo>
                  <a:pt x="267" y="74"/>
                </a:lnTo>
                <a:lnTo>
                  <a:pt x="274" y="85"/>
                </a:lnTo>
                <a:lnTo>
                  <a:pt x="282" y="97"/>
                </a:lnTo>
                <a:lnTo>
                  <a:pt x="291" y="107"/>
                </a:lnTo>
                <a:lnTo>
                  <a:pt x="301" y="117"/>
                </a:lnTo>
                <a:lnTo>
                  <a:pt x="310" y="126"/>
                </a:lnTo>
                <a:lnTo>
                  <a:pt x="320" y="135"/>
                </a:lnTo>
                <a:lnTo>
                  <a:pt x="332" y="142"/>
                </a:lnTo>
                <a:lnTo>
                  <a:pt x="344" y="150"/>
                </a:lnTo>
                <a:lnTo>
                  <a:pt x="355" y="156"/>
                </a:lnTo>
                <a:lnTo>
                  <a:pt x="368" y="162"/>
                </a:lnTo>
                <a:lnTo>
                  <a:pt x="381" y="166"/>
                </a:lnTo>
                <a:lnTo>
                  <a:pt x="393" y="170"/>
                </a:lnTo>
                <a:lnTo>
                  <a:pt x="393" y="170"/>
                </a:lnTo>
                <a:lnTo>
                  <a:pt x="399" y="172"/>
                </a:lnTo>
                <a:lnTo>
                  <a:pt x="404" y="174"/>
                </a:lnTo>
                <a:lnTo>
                  <a:pt x="407" y="178"/>
                </a:lnTo>
                <a:lnTo>
                  <a:pt x="411" y="181"/>
                </a:lnTo>
                <a:lnTo>
                  <a:pt x="413" y="186"/>
                </a:lnTo>
                <a:lnTo>
                  <a:pt x="415" y="191"/>
                </a:lnTo>
                <a:lnTo>
                  <a:pt x="417" y="195"/>
                </a:lnTo>
                <a:lnTo>
                  <a:pt x="418" y="201"/>
                </a:lnTo>
                <a:lnTo>
                  <a:pt x="418" y="216"/>
                </a:lnTo>
                <a:lnTo>
                  <a:pt x="418" y="216"/>
                </a:lnTo>
                <a:lnTo>
                  <a:pt x="417" y="222"/>
                </a:lnTo>
                <a:lnTo>
                  <a:pt x="415" y="227"/>
                </a:lnTo>
                <a:lnTo>
                  <a:pt x="413" y="231"/>
                </a:lnTo>
                <a:lnTo>
                  <a:pt x="411" y="236"/>
                </a:lnTo>
                <a:lnTo>
                  <a:pt x="407" y="239"/>
                </a:lnTo>
                <a:lnTo>
                  <a:pt x="404" y="243"/>
                </a:lnTo>
                <a:lnTo>
                  <a:pt x="399" y="245"/>
                </a:lnTo>
                <a:lnTo>
                  <a:pt x="393" y="246"/>
                </a:lnTo>
                <a:lnTo>
                  <a:pt x="393" y="246"/>
                </a:lnTo>
                <a:lnTo>
                  <a:pt x="381" y="251"/>
                </a:lnTo>
                <a:lnTo>
                  <a:pt x="368" y="256"/>
                </a:lnTo>
                <a:lnTo>
                  <a:pt x="355" y="261"/>
                </a:lnTo>
                <a:lnTo>
                  <a:pt x="344" y="267"/>
                </a:lnTo>
                <a:lnTo>
                  <a:pt x="332" y="274"/>
                </a:lnTo>
                <a:lnTo>
                  <a:pt x="320" y="282"/>
                </a:lnTo>
                <a:lnTo>
                  <a:pt x="310" y="290"/>
                </a:lnTo>
                <a:lnTo>
                  <a:pt x="301" y="300"/>
                </a:lnTo>
                <a:lnTo>
                  <a:pt x="291" y="310"/>
                </a:lnTo>
                <a:lnTo>
                  <a:pt x="282" y="320"/>
                </a:lnTo>
                <a:lnTo>
                  <a:pt x="274" y="331"/>
                </a:lnTo>
                <a:lnTo>
                  <a:pt x="267" y="342"/>
                </a:lnTo>
                <a:lnTo>
                  <a:pt x="261" y="355"/>
                </a:lnTo>
                <a:lnTo>
                  <a:pt x="256" y="368"/>
                </a:lnTo>
                <a:lnTo>
                  <a:pt x="251" y="381"/>
                </a:lnTo>
                <a:lnTo>
                  <a:pt x="246" y="393"/>
                </a:lnTo>
                <a:lnTo>
                  <a:pt x="246" y="393"/>
                </a:lnTo>
                <a:lnTo>
                  <a:pt x="245" y="399"/>
                </a:lnTo>
                <a:lnTo>
                  <a:pt x="243" y="403"/>
                </a:lnTo>
                <a:lnTo>
                  <a:pt x="239" y="407"/>
                </a:lnTo>
                <a:lnTo>
                  <a:pt x="236" y="411"/>
                </a:lnTo>
                <a:lnTo>
                  <a:pt x="231" y="413"/>
                </a:lnTo>
                <a:lnTo>
                  <a:pt x="227" y="415"/>
                </a:lnTo>
                <a:lnTo>
                  <a:pt x="222" y="417"/>
                </a:lnTo>
                <a:lnTo>
                  <a:pt x="216" y="418"/>
                </a:lnTo>
                <a:lnTo>
                  <a:pt x="216" y="418"/>
                </a:lnTo>
                <a:close/>
                <a:moveTo>
                  <a:pt x="97" y="208"/>
                </a:moveTo>
                <a:lnTo>
                  <a:pt x="97" y="208"/>
                </a:lnTo>
                <a:lnTo>
                  <a:pt x="114" y="219"/>
                </a:lnTo>
                <a:lnTo>
                  <a:pt x="132" y="230"/>
                </a:lnTo>
                <a:lnTo>
                  <a:pt x="147" y="242"/>
                </a:lnTo>
                <a:lnTo>
                  <a:pt x="162" y="256"/>
                </a:lnTo>
                <a:lnTo>
                  <a:pt x="174" y="271"/>
                </a:lnTo>
                <a:lnTo>
                  <a:pt x="187" y="286"/>
                </a:lnTo>
                <a:lnTo>
                  <a:pt x="199" y="302"/>
                </a:lnTo>
                <a:lnTo>
                  <a:pt x="208" y="319"/>
                </a:lnTo>
                <a:lnTo>
                  <a:pt x="208" y="319"/>
                </a:lnTo>
                <a:lnTo>
                  <a:pt x="219" y="302"/>
                </a:lnTo>
                <a:lnTo>
                  <a:pt x="230" y="286"/>
                </a:lnTo>
                <a:lnTo>
                  <a:pt x="243" y="271"/>
                </a:lnTo>
                <a:lnTo>
                  <a:pt x="256" y="256"/>
                </a:lnTo>
                <a:lnTo>
                  <a:pt x="271" y="242"/>
                </a:lnTo>
                <a:lnTo>
                  <a:pt x="286" y="230"/>
                </a:lnTo>
                <a:lnTo>
                  <a:pt x="302" y="219"/>
                </a:lnTo>
                <a:lnTo>
                  <a:pt x="319" y="208"/>
                </a:lnTo>
                <a:lnTo>
                  <a:pt x="319" y="208"/>
                </a:lnTo>
                <a:lnTo>
                  <a:pt x="302" y="199"/>
                </a:lnTo>
                <a:lnTo>
                  <a:pt x="286" y="187"/>
                </a:lnTo>
                <a:lnTo>
                  <a:pt x="271" y="174"/>
                </a:lnTo>
                <a:lnTo>
                  <a:pt x="256" y="161"/>
                </a:lnTo>
                <a:lnTo>
                  <a:pt x="243" y="147"/>
                </a:lnTo>
                <a:lnTo>
                  <a:pt x="230" y="130"/>
                </a:lnTo>
                <a:lnTo>
                  <a:pt x="219" y="114"/>
                </a:lnTo>
                <a:lnTo>
                  <a:pt x="208" y="97"/>
                </a:lnTo>
                <a:lnTo>
                  <a:pt x="208" y="97"/>
                </a:lnTo>
                <a:lnTo>
                  <a:pt x="199" y="114"/>
                </a:lnTo>
                <a:lnTo>
                  <a:pt x="187" y="130"/>
                </a:lnTo>
                <a:lnTo>
                  <a:pt x="174" y="147"/>
                </a:lnTo>
                <a:lnTo>
                  <a:pt x="162" y="161"/>
                </a:lnTo>
                <a:lnTo>
                  <a:pt x="147" y="174"/>
                </a:lnTo>
                <a:lnTo>
                  <a:pt x="132" y="187"/>
                </a:lnTo>
                <a:lnTo>
                  <a:pt x="114" y="199"/>
                </a:lnTo>
                <a:lnTo>
                  <a:pt x="97" y="208"/>
                </a:lnTo>
                <a:lnTo>
                  <a:pt x="97" y="2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" name="Freeform 88"/>
          <p:cNvSpPr>
            <a:spLocks/>
          </p:cNvSpPr>
          <p:nvPr/>
        </p:nvSpPr>
        <p:spPr bwMode="auto">
          <a:xfrm>
            <a:off x="6518669" y="3358001"/>
            <a:ext cx="234956" cy="233506"/>
          </a:xfrm>
          <a:custGeom>
            <a:avLst/>
            <a:gdLst>
              <a:gd name="T0" fmla="*/ 323 w 323"/>
              <a:gd name="T1" fmla="*/ 154 h 322"/>
              <a:gd name="T2" fmla="*/ 309 w 323"/>
              <a:gd name="T3" fmla="*/ 150 h 322"/>
              <a:gd name="T4" fmla="*/ 283 w 323"/>
              <a:gd name="T5" fmla="*/ 139 h 322"/>
              <a:gd name="T6" fmla="*/ 259 w 323"/>
              <a:gd name="T7" fmla="*/ 125 h 322"/>
              <a:gd name="T8" fmla="*/ 235 w 323"/>
              <a:gd name="T9" fmla="*/ 107 h 322"/>
              <a:gd name="T10" fmla="*/ 216 w 323"/>
              <a:gd name="T11" fmla="*/ 88 h 322"/>
              <a:gd name="T12" fmla="*/ 198 w 323"/>
              <a:gd name="T13" fmla="*/ 65 h 322"/>
              <a:gd name="T14" fmla="*/ 184 w 323"/>
              <a:gd name="T15" fmla="*/ 40 h 322"/>
              <a:gd name="T16" fmla="*/ 173 w 323"/>
              <a:gd name="T17" fmla="*/ 14 h 322"/>
              <a:gd name="T18" fmla="*/ 155 w 323"/>
              <a:gd name="T19" fmla="*/ 0 h 322"/>
              <a:gd name="T20" fmla="*/ 151 w 323"/>
              <a:gd name="T21" fmla="*/ 14 h 322"/>
              <a:gd name="T22" fmla="*/ 140 w 323"/>
              <a:gd name="T23" fmla="*/ 40 h 322"/>
              <a:gd name="T24" fmla="*/ 125 w 323"/>
              <a:gd name="T25" fmla="*/ 65 h 322"/>
              <a:gd name="T26" fmla="*/ 109 w 323"/>
              <a:gd name="T27" fmla="*/ 88 h 322"/>
              <a:gd name="T28" fmla="*/ 88 w 323"/>
              <a:gd name="T29" fmla="*/ 107 h 322"/>
              <a:gd name="T30" fmla="*/ 66 w 323"/>
              <a:gd name="T31" fmla="*/ 125 h 322"/>
              <a:gd name="T32" fmla="*/ 42 w 323"/>
              <a:gd name="T33" fmla="*/ 139 h 322"/>
              <a:gd name="T34" fmla="*/ 15 w 323"/>
              <a:gd name="T35" fmla="*/ 150 h 322"/>
              <a:gd name="T36" fmla="*/ 0 w 323"/>
              <a:gd name="T37" fmla="*/ 168 h 322"/>
              <a:gd name="T38" fmla="*/ 15 w 323"/>
              <a:gd name="T39" fmla="*/ 172 h 322"/>
              <a:gd name="T40" fmla="*/ 42 w 323"/>
              <a:gd name="T41" fmla="*/ 183 h 322"/>
              <a:gd name="T42" fmla="*/ 66 w 323"/>
              <a:gd name="T43" fmla="*/ 197 h 322"/>
              <a:gd name="T44" fmla="*/ 88 w 323"/>
              <a:gd name="T45" fmla="*/ 214 h 322"/>
              <a:gd name="T46" fmla="*/ 109 w 323"/>
              <a:gd name="T47" fmla="*/ 235 h 322"/>
              <a:gd name="T48" fmla="*/ 125 w 323"/>
              <a:gd name="T49" fmla="*/ 257 h 322"/>
              <a:gd name="T50" fmla="*/ 140 w 323"/>
              <a:gd name="T51" fmla="*/ 281 h 322"/>
              <a:gd name="T52" fmla="*/ 151 w 323"/>
              <a:gd name="T53" fmla="*/ 308 h 322"/>
              <a:gd name="T54" fmla="*/ 169 w 323"/>
              <a:gd name="T55" fmla="*/ 322 h 322"/>
              <a:gd name="T56" fmla="*/ 173 w 323"/>
              <a:gd name="T57" fmla="*/ 308 h 322"/>
              <a:gd name="T58" fmla="*/ 184 w 323"/>
              <a:gd name="T59" fmla="*/ 281 h 322"/>
              <a:gd name="T60" fmla="*/ 198 w 323"/>
              <a:gd name="T61" fmla="*/ 257 h 322"/>
              <a:gd name="T62" fmla="*/ 216 w 323"/>
              <a:gd name="T63" fmla="*/ 235 h 322"/>
              <a:gd name="T64" fmla="*/ 235 w 323"/>
              <a:gd name="T65" fmla="*/ 214 h 322"/>
              <a:gd name="T66" fmla="*/ 259 w 323"/>
              <a:gd name="T67" fmla="*/ 197 h 322"/>
              <a:gd name="T68" fmla="*/ 283 w 323"/>
              <a:gd name="T69" fmla="*/ 183 h 322"/>
              <a:gd name="T70" fmla="*/ 309 w 323"/>
              <a:gd name="T71" fmla="*/ 172 h 322"/>
              <a:gd name="T72" fmla="*/ 323 w 323"/>
              <a:gd name="T73" fmla="*/ 168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2">
                <a:moveTo>
                  <a:pt x="323" y="168"/>
                </a:moveTo>
                <a:lnTo>
                  <a:pt x="323" y="154"/>
                </a:lnTo>
                <a:lnTo>
                  <a:pt x="323" y="154"/>
                </a:lnTo>
                <a:lnTo>
                  <a:pt x="309" y="150"/>
                </a:lnTo>
                <a:lnTo>
                  <a:pt x="296" y="144"/>
                </a:lnTo>
                <a:lnTo>
                  <a:pt x="283" y="139"/>
                </a:lnTo>
                <a:lnTo>
                  <a:pt x="270" y="132"/>
                </a:lnTo>
                <a:lnTo>
                  <a:pt x="259" y="125"/>
                </a:lnTo>
                <a:lnTo>
                  <a:pt x="247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6"/>
                </a:lnTo>
                <a:lnTo>
                  <a:pt x="198" y="65"/>
                </a:lnTo>
                <a:lnTo>
                  <a:pt x="191" y="53"/>
                </a:lnTo>
                <a:lnTo>
                  <a:pt x="184" y="40"/>
                </a:lnTo>
                <a:lnTo>
                  <a:pt x="179" y="27"/>
                </a:lnTo>
                <a:lnTo>
                  <a:pt x="173" y="14"/>
                </a:lnTo>
                <a:lnTo>
                  <a:pt x="169" y="0"/>
                </a:lnTo>
                <a:lnTo>
                  <a:pt x="155" y="0"/>
                </a:lnTo>
                <a:lnTo>
                  <a:pt x="155" y="0"/>
                </a:lnTo>
                <a:lnTo>
                  <a:pt x="151" y="14"/>
                </a:lnTo>
                <a:lnTo>
                  <a:pt x="146" y="27"/>
                </a:lnTo>
                <a:lnTo>
                  <a:pt x="140" y="40"/>
                </a:lnTo>
                <a:lnTo>
                  <a:pt x="133" y="53"/>
                </a:lnTo>
                <a:lnTo>
                  <a:pt x="125" y="65"/>
                </a:lnTo>
                <a:lnTo>
                  <a:pt x="117" y="76"/>
                </a:lnTo>
                <a:lnTo>
                  <a:pt x="109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2"/>
                </a:lnTo>
                <a:lnTo>
                  <a:pt x="42" y="139"/>
                </a:lnTo>
                <a:lnTo>
                  <a:pt x="28" y="144"/>
                </a:lnTo>
                <a:lnTo>
                  <a:pt x="15" y="150"/>
                </a:lnTo>
                <a:lnTo>
                  <a:pt x="0" y="154"/>
                </a:lnTo>
                <a:lnTo>
                  <a:pt x="0" y="168"/>
                </a:lnTo>
                <a:lnTo>
                  <a:pt x="0" y="168"/>
                </a:lnTo>
                <a:lnTo>
                  <a:pt x="15" y="172"/>
                </a:lnTo>
                <a:lnTo>
                  <a:pt x="28" y="177"/>
                </a:lnTo>
                <a:lnTo>
                  <a:pt x="42" y="183"/>
                </a:lnTo>
                <a:lnTo>
                  <a:pt x="53" y="190"/>
                </a:lnTo>
                <a:lnTo>
                  <a:pt x="66" y="197"/>
                </a:lnTo>
                <a:lnTo>
                  <a:pt x="78" y="206"/>
                </a:lnTo>
                <a:lnTo>
                  <a:pt x="88" y="214"/>
                </a:lnTo>
                <a:lnTo>
                  <a:pt x="99" y="224"/>
                </a:lnTo>
                <a:lnTo>
                  <a:pt x="109" y="235"/>
                </a:lnTo>
                <a:lnTo>
                  <a:pt x="117" y="245"/>
                </a:lnTo>
                <a:lnTo>
                  <a:pt x="125" y="257"/>
                </a:lnTo>
                <a:lnTo>
                  <a:pt x="133" y="270"/>
                </a:lnTo>
                <a:lnTo>
                  <a:pt x="140" y="281"/>
                </a:lnTo>
                <a:lnTo>
                  <a:pt x="146" y="295"/>
                </a:lnTo>
                <a:lnTo>
                  <a:pt x="151" y="308"/>
                </a:lnTo>
                <a:lnTo>
                  <a:pt x="155" y="322"/>
                </a:lnTo>
                <a:lnTo>
                  <a:pt x="169" y="322"/>
                </a:lnTo>
                <a:lnTo>
                  <a:pt x="169" y="322"/>
                </a:lnTo>
                <a:lnTo>
                  <a:pt x="173" y="308"/>
                </a:lnTo>
                <a:lnTo>
                  <a:pt x="179" y="295"/>
                </a:lnTo>
                <a:lnTo>
                  <a:pt x="184" y="281"/>
                </a:lnTo>
                <a:lnTo>
                  <a:pt x="191" y="270"/>
                </a:lnTo>
                <a:lnTo>
                  <a:pt x="198" y="257"/>
                </a:lnTo>
                <a:lnTo>
                  <a:pt x="206" y="245"/>
                </a:lnTo>
                <a:lnTo>
                  <a:pt x="216" y="235"/>
                </a:lnTo>
                <a:lnTo>
                  <a:pt x="225" y="224"/>
                </a:lnTo>
                <a:lnTo>
                  <a:pt x="235" y="214"/>
                </a:lnTo>
                <a:lnTo>
                  <a:pt x="247" y="206"/>
                </a:lnTo>
                <a:lnTo>
                  <a:pt x="259" y="197"/>
                </a:lnTo>
                <a:lnTo>
                  <a:pt x="270" y="190"/>
                </a:lnTo>
                <a:lnTo>
                  <a:pt x="283" y="183"/>
                </a:lnTo>
                <a:lnTo>
                  <a:pt x="296" y="177"/>
                </a:lnTo>
                <a:lnTo>
                  <a:pt x="309" y="172"/>
                </a:lnTo>
                <a:lnTo>
                  <a:pt x="323" y="168"/>
                </a:lnTo>
                <a:lnTo>
                  <a:pt x="323" y="168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" name="Freeform 89"/>
          <p:cNvSpPr>
            <a:spLocks noEditPoints="1"/>
          </p:cNvSpPr>
          <p:nvPr/>
        </p:nvSpPr>
        <p:spPr bwMode="auto">
          <a:xfrm>
            <a:off x="6495464" y="3334795"/>
            <a:ext cx="279917" cy="279917"/>
          </a:xfrm>
          <a:custGeom>
            <a:avLst/>
            <a:gdLst>
              <a:gd name="T0" fmla="*/ 186 w 386"/>
              <a:gd name="T1" fmla="*/ 386 h 386"/>
              <a:gd name="T2" fmla="*/ 171 w 386"/>
              <a:gd name="T3" fmla="*/ 382 h 386"/>
              <a:gd name="T4" fmla="*/ 160 w 386"/>
              <a:gd name="T5" fmla="*/ 371 h 386"/>
              <a:gd name="T6" fmla="*/ 155 w 386"/>
              <a:gd name="T7" fmla="*/ 362 h 386"/>
              <a:gd name="T8" fmla="*/ 142 w 386"/>
              <a:gd name="T9" fmla="*/ 327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8 h 386"/>
              <a:gd name="T16" fmla="*/ 36 w 386"/>
              <a:gd name="T17" fmla="*/ 234 h 386"/>
              <a:gd name="T18" fmla="*/ 18 w 386"/>
              <a:gd name="T19" fmla="*/ 229 h 386"/>
              <a:gd name="T20" fmla="*/ 7 w 386"/>
              <a:gd name="T21" fmla="*/ 219 h 386"/>
              <a:gd name="T22" fmla="*/ 1 w 386"/>
              <a:gd name="T23" fmla="*/ 205 h 386"/>
              <a:gd name="T24" fmla="*/ 0 w 386"/>
              <a:gd name="T25" fmla="*/ 186 h 386"/>
              <a:gd name="T26" fmla="*/ 5 w 386"/>
              <a:gd name="T27" fmla="*/ 171 h 386"/>
              <a:gd name="T28" fmla="*/ 14 w 386"/>
              <a:gd name="T29" fmla="*/ 160 h 386"/>
              <a:gd name="T30" fmla="*/ 24 w 386"/>
              <a:gd name="T31" fmla="*/ 156 h 386"/>
              <a:gd name="T32" fmla="*/ 59 w 386"/>
              <a:gd name="T33" fmla="*/ 143 h 386"/>
              <a:gd name="T34" fmla="*/ 89 w 386"/>
              <a:gd name="T35" fmla="*/ 123 h 386"/>
              <a:gd name="T36" fmla="*/ 116 w 386"/>
              <a:gd name="T37" fmla="*/ 99 h 386"/>
              <a:gd name="T38" fmla="*/ 137 w 386"/>
              <a:gd name="T39" fmla="*/ 69 h 386"/>
              <a:gd name="T40" fmla="*/ 152 w 386"/>
              <a:gd name="T41" fmla="*/ 35 h 386"/>
              <a:gd name="T42" fmla="*/ 157 w 386"/>
              <a:gd name="T43" fmla="*/ 19 h 386"/>
              <a:gd name="T44" fmla="*/ 167 w 386"/>
              <a:gd name="T45" fmla="*/ 6 h 386"/>
              <a:gd name="T46" fmla="*/ 181 w 386"/>
              <a:gd name="T47" fmla="*/ 0 h 386"/>
              <a:gd name="T48" fmla="*/ 200 w 386"/>
              <a:gd name="T49" fmla="*/ 0 h 386"/>
              <a:gd name="T50" fmla="*/ 215 w 386"/>
              <a:gd name="T51" fmla="*/ 4 h 386"/>
              <a:gd name="T52" fmla="*/ 226 w 386"/>
              <a:gd name="T53" fmla="*/ 14 h 386"/>
              <a:gd name="T54" fmla="*/ 230 w 386"/>
              <a:gd name="T55" fmla="*/ 24 h 386"/>
              <a:gd name="T56" fmla="*/ 243 w 386"/>
              <a:gd name="T57" fmla="*/ 58 h 386"/>
              <a:gd name="T58" fmla="*/ 263 w 386"/>
              <a:gd name="T59" fmla="*/ 90 h 386"/>
              <a:gd name="T60" fmla="*/ 287 w 386"/>
              <a:gd name="T61" fmla="*/ 116 h 386"/>
              <a:gd name="T62" fmla="*/ 317 w 386"/>
              <a:gd name="T63" fmla="*/ 137 h 386"/>
              <a:gd name="T64" fmla="*/ 350 w 386"/>
              <a:gd name="T65" fmla="*/ 152 h 386"/>
              <a:gd name="T66" fmla="*/ 367 w 386"/>
              <a:gd name="T67" fmla="*/ 157 h 386"/>
              <a:gd name="T68" fmla="*/ 379 w 386"/>
              <a:gd name="T69" fmla="*/ 167 h 386"/>
              <a:gd name="T70" fmla="*/ 386 w 386"/>
              <a:gd name="T71" fmla="*/ 181 h 386"/>
              <a:gd name="T72" fmla="*/ 386 w 386"/>
              <a:gd name="T73" fmla="*/ 200 h 386"/>
              <a:gd name="T74" fmla="*/ 382 w 386"/>
              <a:gd name="T75" fmla="*/ 215 h 386"/>
              <a:gd name="T76" fmla="*/ 372 w 386"/>
              <a:gd name="T77" fmla="*/ 226 h 386"/>
              <a:gd name="T78" fmla="*/ 362 w 386"/>
              <a:gd name="T79" fmla="*/ 230 h 386"/>
              <a:gd name="T80" fmla="*/ 328 w 386"/>
              <a:gd name="T81" fmla="*/ 244 h 386"/>
              <a:gd name="T82" fmla="*/ 296 w 386"/>
              <a:gd name="T83" fmla="*/ 262 h 386"/>
              <a:gd name="T84" fmla="*/ 270 w 386"/>
              <a:gd name="T85" fmla="*/ 287 h 386"/>
              <a:gd name="T86" fmla="*/ 249 w 386"/>
              <a:gd name="T87" fmla="*/ 317 h 386"/>
              <a:gd name="T88" fmla="*/ 234 w 386"/>
              <a:gd name="T89" fmla="*/ 350 h 386"/>
              <a:gd name="T90" fmla="*/ 229 w 386"/>
              <a:gd name="T91" fmla="*/ 368 h 386"/>
              <a:gd name="T92" fmla="*/ 219 w 386"/>
              <a:gd name="T93" fmla="*/ 379 h 386"/>
              <a:gd name="T94" fmla="*/ 205 w 386"/>
              <a:gd name="T95" fmla="*/ 385 h 386"/>
              <a:gd name="T96" fmla="*/ 98 w 386"/>
              <a:gd name="T97" fmla="*/ 193 h 386"/>
              <a:gd name="T98" fmla="*/ 126 w 386"/>
              <a:gd name="T99" fmla="*/ 211 h 386"/>
              <a:gd name="T100" fmla="*/ 163 w 386"/>
              <a:gd name="T101" fmla="*/ 246 h 386"/>
              <a:gd name="T102" fmla="*/ 193 w 386"/>
              <a:gd name="T103" fmla="*/ 288 h 386"/>
              <a:gd name="T104" fmla="*/ 212 w 386"/>
              <a:gd name="T105" fmla="*/ 260 h 386"/>
              <a:gd name="T106" fmla="*/ 247 w 386"/>
              <a:gd name="T107" fmla="*/ 223 h 386"/>
              <a:gd name="T108" fmla="*/ 288 w 386"/>
              <a:gd name="T109" fmla="*/ 193 h 386"/>
              <a:gd name="T110" fmla="*/ 259 w 386"/>
              <a:gd name="T111" fmla="*/ 174 h 386"/>
              <a:gd name="T112" fmla="*/ 222 w 386"/>
              <a:gd name="T113" fmla="*/ 139 h 386"/>
              <a:gd name="T114" fmla="*/ 193 w 386"/>
              <a:gd name="T115" fmla="*/ 98 h 386"/>
              <a:gd name="T116" fmla="*/ 175 w 386"/>
              <a:gd name="T117" fmla="*/ 127 h 386"/>
              <a:gd name="T118" fmla="*/ 140 w 386"/>
              <a:gd name="T119" fmla="*/ 164 h 386"/>
              <a:gd name="T120" fmla="*/ 98 w 386"/>
              <a:gd name="T121" fmla="*/ 19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6" y="386"/>
                </a:lnTo>
                <a:lnTo>
                  <a:pt x="186" y="386"/>
                </a:lnTo>
                <a:lnTo>
                  <a:pt x="181" y="385"/>
                </a:lnTo>
                <a:lnTo>
                  <a:pt x="176" y="384"/>
                </a:lnTo>
                <a:lnTo>
                  <a:pt x="171" y="382"/>
                </a:lnTo>
                <a:lnTo>
                  <a:pt x="167" y="379"/>
                </a:lnTo>
                <a:lnTo>
                  <a:pt x="163" y="376"/>
                </a:lnTo>
                <a:lnTo>
                  <a:pt x="160" y="371"/>
                </a:lnTo>
                <a:lnTo>
                  <a:pt x="157" y="368"/>
                </a:lnTo>
                <a:lnTo>
                  <a:pt x="155" y="362"/>
                </a:lnTo>
                <a:lnTo>
                  <a:pt x="155" y="362"/>
                </a:lnTo>
                <a:lnTo>
                  <a:pt x="152" y="350"/>
                </a:lnTo>
                <a:lnTo>
                  <a:pt x="148" y="339"/>
                </a:lnTo>
                <a:lnTo>
                  <a:pt x="142" y="327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7"/>
                </a:lnTo>
                <a:lnTo>
                  <a:pt x="108" y="278"/>
                </a:lnTo>
                <a:lnTo>
                  <a:pt x="98" y="270"/>
                </a:lnTo>
                <a:lnTo>
                  <a:pt x="89" y="262"/>
                </a:lnTo>
                <a:lnTo>
                  <a:pt x="80" y="255"/>
                </a:lnTo>
                <a:lnTo>
                  <a:pt x="69" y="248"/>
                </a:lnTo>
                <a:lnTo>
                  <a:pt x="59" y="244"/>
                </a:lnTo>
                <a:lnTo>
                  <a:pt x="47" y="238"/>
                </a:lnTo>
                <a:lnTo>
                  <a:pt x="36" y="234"/>
                </a:lnTo>
                <a:lnTo>
                  <a:pt x="24" y="230"/>
                </a:lnTo>
                <a:lnTo>
                  <a:pt x="24" y="230"/>
                </a:lnTo>
                <a:lnTo>
                  <a:pt x="18" y="229"/>
                </a:lnTo>
                <a:lnTo>
                  <a:pt x="14" y="226"/>
                </a:lnTo>
                <a:lnTo>
                  <a:pt x="10" y="223"/>
                </a:lnTo>
                <a:lnTo>
                  <a:pt x="7" y="219"/>
                </a:lnTo>
                <a:lnTo>
                  <a:pt x="5" y="215"/>
                </a:lnTo>
                <a:lnTo>
                  <a:pt x="2" y="210"/>
                </a:lnTo>
                <a:lnTo>
                  <a:pt x="1" y="205"/>
                </a:lnTo>
                <a:lnTo>
                  <a:pt x="0" y="200"/>
                </a:lnTo>
                <a:lnTo>
                  <a:pt x="0" y="186"/>
                </a:lnTo>
                <a:lnTo>
                  <a:pt x="0" y="186"/>
                </a:lnTo>
                <a:lnTo>
                  <a:pt x="1" y="181"/>
                </a:lnTo>
                <a:lnTo>
                  <a:pt x="2" y="175"/>
                </a:lnTo>
                <a:lnTo>
                  <a:pt x="5" y="171"/>
                </a:lnTo>
                <a:lnTo>
                  <a:pt x="7" y="167"/>
                </a:lnTo>
                <a:lnTo>
                  <a:pt x="10" y="163"/>
                </a:lnTo>
                <a:lnTo>
                  <a:pt x="14" y="160"/>
                </a:lnTo>
                <a:lnTo>
                  <a:pt x="18" y="157"/>
                </a:lnTo>
                <a:lnTo>
                  <a:pt x="24" y="156"/>
                </a:lnTo>
                <a:lnTo>
                  <a:pt x="24" y="156"/>
                </a:lnTo>
                <a:lnTo>
                  <a:pt x="36" y="152"/>
                </a:lnTo>
                <a:lnTo>
                  <a:pt x="47" y="148"/>
                </a:lnTo>
                <a:lnTo>
                  <a:pt x="59" y="143"/>
                </a:lnTo>
                <a:lnTo>
                  <a:pt x="69" y="137"/>
                </a:lnTo>
                <a:lnTo>
                  <a:pt x="80" y="130"/>
                </a:lnTo>
                <a:lnTo>
                  <a:pt x="89" y="123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90"/>
                </a:lnTo>
                <a:lnTo>
                  <a:pt x="131" y="79"/>
                </a:lnTo>
                <a:lnTo>
                  <a:pt x="137" y="69"/>
                </a:lnTo>
                <a:lnTo>
                  <a:pt x="142" y="58"/>
                </a:lnTo>
                <a:lnTo>
                  <a:pt x="148" y="47"/>
                </a:lnTo>
                <a:lnTo>
                  <a:pt x="152" y="35"/>
                </a:lnTo>
                <a:lnTo>
                  <a:pt x="155" y="24"/>
                </a:lnTo>
                <a:lnTo>
                  <a:pt x="155" y="24"/>
                </a:lnTo>
                <a:lnTo>
                  <a:pt x="157" y="19"/>
                </a:lnTo>
                <a:lnTo>
                  <a:pt x="160" y="14"/>
                </a:lnTo>
                <a:lnTo>
                  <a:pt x="163" y="10"/>
                </a:lnTo>
                <a:lnTo>
                  <a:pt x="167" y="6"/>
                </a:lnTo>
                <a:lnTo>
                  <a:pt x="171" y="4"/>
                </a:lnTo>
                <a:lnTo>
                  <a:pt x="176" y="2"/>
                </a:lnTo>
                <a:lnTo>
                  <a:pt x="181" y="0"/>
                </a:lnTo>
                <a:lnTo>
                  <a:pt x="186" y="0"/>
                </a:lnTo>
                <a:lnTo>
                  <a:pt x="200" y="0"/>
                </a:lnTo>
                <a:lnTo>
                  <a:pt x="200" y="0"/>
                </a:lnTo>
                <a:lnTo>
                  <a:pt x="205" y="0"/>
                </a:lnTo>
                <a:lnTo>
                  <a:pt x="211" y="2"/>
                </a:lnTo>
                <a:lnTo>
                  <a:pt x="215" y="4"/>
                </a:lnTo>
                <a:lnTo>
                  <a:pt x="219" y="6"/>
                </a:lnTo>
                <a:lnTo>
                  <a:pt x="223" y="10"/>
                </a:lnTo>
                <a:lnTo>
                  <a:pt x="226" y="14"/>
                </a:lnTo>
                <a:lnTo>
                  <a:pt x="229" y="19"/>
                </a:lnTo>
                <a:lnTo>
                  <a:pt x="230" y="24"/>
                </a:lnTo>
                <a:lnTo>
                  <a:pt x="230" y="24"/>
                </a:lnTo>
                <a:lnTo>
                  <a:pt x="234" y="35"/>
                </a:lnTo>
                <a:lnTo>
                  <a:pt x="239" y="47"/>
                </a:lnTo>
                <a:lnTo>
                  <a:pt x="243" y="58"/>
                </a:lnTo>
                <a:lnTo>
                  <a:pt x="249" y="69"/>
                </a:lnTo>
                <a:lnTo>
                  <a:pt x="256" y="79"/>
                </a:lnTo>
                <a:lnTo>
                  <a:pt x="263" y="90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3"/>
                </a:lnTo>
                <a:lnTo>
                  <a:pt x="307" y="130"/>
                </a:lnTo>
                <a:lnTo>
                  <a:pt x="317" y="137"/>
                </a:lnTo>
                <a:lnTo>
                  <a:pt x="328" y="143"/>
                </a:lnTo>
                <a:lnTo>
                  <a:pt x="338" y="148"/>
                </a:lnTo>
                <a:lnTo>
                  <a:pt x="350" y="152"/>
                </a:lnTo>
                <a:lnTo>
                  <a:pt x="362" y="156"/>
                </a:lnTo>
                <a:lnTo>
                  <a:pt x="362" y="156"/>
                </a:lnTo>
                <a:lnTo>
                  <a:pt x="367" y="157"/>
                </a:lnTo>
                <a:lnTo>
                  <a:pt x="372" y="160"/>
                </a:lnTo>
                <a:lnTo>
                  <a:pt x="375" y="163"/>
                </a:lnTo>
                <a:lnTo>
                  <a:pt x="379" y="167"/>
                </a:lnTo>
                <a:lnTo>
                  <a:pt x="382" y="171"/>
                </a:lnTo>
                <a:lnTo>
                  <a:pt x="384" y="175"/>
                </a:lnTo>
                <a:lnTo>
                  <a:pt x="386" y="181"/>
                </a:lnTo>
                <a:lnTo>
                  <a:pt x="386" y="186"/>
                </a:lnTo>
                <a:lnTo>
                  <a:pt x="386" y="200"/>
                </a:lnTo>
                <a:lnTo>
                  <a:pt x="386" y="200"/>
                </a:lnTo>
                <a:lnTo>
                  <a:pt x="386" y="205"/>
                </a:lnTo>
                <a:lnTo>
                  <a:pt x="384" y="210"/>
                </a:lnTo>
                <a:lnTo>
                  <a:pt x="382" y="215"/>
                </a:lnTo>
                <a:lnTo>
                  <a:pt x="379" y="219"/>
                </a:lnTo>
                <a:lnTo>
                  <a:pt x="375" y="223"/>
                </a:lnTo>
                <a:lnTo>
                  <a:pt x="372" y="226"/>
                </a:lnTo>
                <a:lnTo>
                  <a:pt x="367" y="229"/>
                </a:lnTo>
                <a:lnTo>
                  <a:pt x="362" y="230"/>
                </a:lnTo>
                <a:lnTo>
                  <a:pt x="362" y="230"/>
                </a:lnTo>
                <a:lnTo>
                  <a:pt x="350" y="234"/>
                </a:lnTo>
                <a:lnTo>
                  <a:pt x="338" y="238"/>
                </a:lnTo>
                <a:lnTo>
                  <a:pt x="328" y="244"/>
                </a:lnTo>
                <a:lnTo>
                  <a:pt x="317" y="248"/>
                </a:lnTo>
                <a:lnTo>
                  <a:pt x="307" y="255"/>
                </a:lnTo>
                <a:lnTo>
                  <a:pt x="296" y="262"/>
                </a:lnTo>
                <a:lnTo>
                  <a:pt x="287" y="270"/>
                </a:lnTo>
                <a:lnTo>
                  <a:pt x="278" y="278"/>
                </a:lnTo>
                <a:lnTo>
                  <a:pt x="270" y="287"/>
                </a:lnTo>
                <a:lnTo>
                  <a:pt x="263" y="297"/>
                </a:lnTo>
                <a:lnTo>
                  <a:pt x="256" y="306"/>
                </a:lnTo>
                <a:lnTo>
                  <a:pt x="249" y="317"/>
                </a:lnTo>
                <a:lnTo>
                  <a:pt x="243" y="327"/>
                </a:lnTo>
                <a:lnTo>
                  <a:pt x="239" y="339"/>
                </a:lnTo>
                <a:lnTo>
                  <a:pt x="234" y="350"/>
                </a:lnTo>
                <a:lnTo>
                  <a:pt x="230" y="362"/>
                </a:lnTo>
                <a:lnTo>
                  <a:pt x="230" y="362"/>
                </a:lnTo>
                <a:lnTo>
                  <a:pt x="229" y="368"/>
                </a:lnTo>
                <a:lnTo>
                  <a:pt x="226" y="371"/>
                </a:lnTo>
                <a:lnTo>
                  <a:pt x="223" y="376"/>
                </a:lnTo>
                <a:lnTo>
                  <a:pt x="219" y="379"/>
                </a:lnTo>
                <a:lnTo>
                  <a:pt x="215" y="382"/>
                </a:lnTo>
                <a:lnTo>
                  <a:pt x="211" y="384"/>
                </a:lnTo>
                <a:lnTo>
                  <a:pt x="205" y="385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8" y="193"/>
                </a:moveTo>
                <a:lnTo>
                  <a:pt x="98" y="193"/>
                </a:lnTo>
                <a:lnTo>
                  <a:pt x="112" y="202"/>
                </a:lnTo>
                <a:lnTo>
                  <a:pt x="126" y="211"/>
                </a:lnTo>
                <a:lnTo>
                  <a:pt x="140" y="223"/>
                </a:lnTo>
                <a:lnTo>
                  <a:pt x="152" y="234"/>
                </a:lnTo>
                <a:lnTo>
                  <a:pt x="163" y="246"/>
                </a:lnTo>
                <a:lnTo>
                  <a:pt x="175" y="260"/>
                </a:lnTo>
                <a:lnTo>
                  <a:pt x="184" y="274"/>
                </a:lnTo>
                <a:lnTo>
                  <a:pt x="193" y="288"/>
                </a:lnTo>
                <a:lnTo>
                  <a:pt x="193" y="288"/>
                </a:lnTo>
                <a:lnTo>
                  <a:pt x="201" y="274"/>
                </a:lnTo>
                <a:lnTo>
                  <a:pt x="212" y="260"/>
                </a:lnTo>
                <a:lnTo>
                  <a:pt x="222" y="246"/>
                </a:lnTo>
                <a:lnTo>
                  <a:pt x="234" y="234"/>
                </a:lnTo>
                <a:lnTo>
                  <a:pt x="247" y="223"/>
                </a:lnTo>
                <a:lnTo>
                  <a:pt x="259" y="211"/>
                </a:lnTo>
                <a:lnTo>
                  <a:pt x="273" y="202"/>
                </a:lnTo>
                <a:lnTo>
                  <a:pt x="288" y="193"/>
                </a:lnTo>
                <a:lnTo>
                  <a:pt x="288" y="193"/>
                </a:lnTo>
                <a:lnTo>
                  <a:pt x="273" y="185"/>
                </a:lnTo>
                <a:lnTo>
                  <a:pt x="259" y="174"/>
                </a:lnTo>
                <a:lnTo>
                  <a:pt x="247" y="164"/>
                </a:lnTo>
                <a:lnTo>
                  <a:pt x="234" y="152"/>
                </a:lnTo>
                <a:lnTo>
                  <a:pt x="222" y="139"/>
                </a:lnTo>
                <a:lnTo>
                  <a:pt x="212" y="127"/>
                </a:lnTo>
                <a:lnTo>
                  <a:pt x="201" y="113"/>
                </a:lnTo>
                <a:lnTo>
                  <a:pt x="193" y="98"/>
                </a:lnTo>
                <a:lnTo>
                  <a:pt x="193" y="98"/>
                </a:lnTo>
                <a:lnTo>
                  <a:pt x="184" y="113"/>
                </a:lnTo>
                <a:lnTo>
                  <a:pt x="175" y="127"/>
                </a:lnTo>
                <a:lnTo>
                  <a:pt x="163" y="139"/>
                </a:lnTo>
                <a:lnTo>
                  <a:pt x="152" y="152"/>
                </a:lnTo>
                <a:lnTo>
                  <a:pt x="140" y="164"/>
                </a:lnTo>
                <a:lnTo>
                  <a:pt x="126" y="174"/>
                </a:lnTo>
                <a:lnTo>
                  <a:pt x="112" y="185"/>
                </a:lnTo>
                <a:lnTo>
                  <a:pt x="98" y="193"/>
                </a:lnTo>
                <a:lnTo>
                  <a:pt x="98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" name="Freeform 90"/>
          <p:cNvSpPr>
            <a:spLocks/>
          </p:cNvSpPr>
          <p:nvPr/>
        </p:nvSpPr>
        <p:spPr bwMode="auto">
          <a:xfrm>
            <a:off x="2185034" y="2567562"/>
            <a:ext cx="233506" cy="234956"/>
          </a:xfrm>
          <a:custGeom>
            <a:avLst/>
            <a:gdLst>
              <a:gd name="T0" fmla="*/ 323 w 323"/>
              <a:gd name="T1" fmla="*/ 155 h 323"/>
              <a:gd name="T2" fmla="*/ 309 w 323"/>
              <a:gd name="T3" fmla="*/ 150 h 323"/>
              <a:gd name="T4" fmla="*/ 283 w 323"/>
              <a:gd name="T5" fmla="*/ 140 h 323"/>
              <a:gd name="T6" fmla="*/ 257 w 323"/>
              <a:gd name="T7" fmla="*/ 125 h 323"/>
              <a:gd name="T8" fmla="*/ 235 w 323"/>
              <a:gd name="T9" fmla="*/ 107 h 323"/>
              <a:gd name="T10" fmla="*/ 216 w 323"/>
              <a:gd name="T11" fmla="*/ 88 h 323"/>
              <a:gd name="T12" fmla="*/ 198 w 323"/>
              <a:gd name="T13" fmla="*/ 66 h 323"/>
              <a:gd name="T14" fmla="*/ 183 w 323"/>
              <a:gd name="T15" fmla="*/ 40 h 323"/>
              <a:gd name="T16" fmla="*/ 173 w 323"/>
              <a:gd name="T17" fmla="*/ 13 h 323"/>
              <a:gd name="T18" fmla="*/ 154 w 323"/>
              <a:gd name="T19" fmla="*/ 0 h 323"/>
              <a:gd name="T20" fmla="*/ 151 w 323"/>
              <a:gd name="T21" fmla="*/ 13 h 323"/>
              <a:gd name="T22" fmla="*/ 139 w 323"/>
              <a:gd name="T23" fmla="*/ 40 h 323"/>
              <a:gd name="T24" fmla="*/ 125 w 323"/>
              <a:gd name="T25" fmla="*/ 66 h 323"/>
              <a:gd name="T26" fmla="*/ 108 w 323"/>
              <a:gd name="T27" fmla="*/ 88 h 323"/>
              <a:gd name="T28" fmla="*/ 88 w 323"/>
              <a:gd name="T29" fmla="*/ 107 h 323"/>
              <a:gd name="T30" fmla="*/ 66 w 323"/>
              <a:gd name="T31" fmla="*/ 125 h 323"/>
              <a:gd name="T32" fmla="*/ 41 w 323"/>
              <a:gd name="T33" fmla="*/ 140 h 323"/>
              <a:gd name="T34" fmla="*/ 14 w 323"/>
              <a:gd name="T35" fmla="*/ 150 h 323"/>
              <a:gd name="T36" fmla="*/ 0 w 323"/>
              <a:gd name="T37" fmla="*/ 169 h 323"/>
              <a:gd name="T38" fmla="*/ 14 w 323"/>
              <a:gd name="T39" fmla="*/ 172 h 323"/>
              <a:gd name="T40" fmla="*/ 41 w 323"/>
              <a:gd name="T41" fmla="*/ 184 h 323"/>
              <a:gd name="T42" fmla="*/ 66 w 323"/>
              <a:gd name="T43" fmla="*/ 198 h 323"/>
              <a:gd name="T44" fmla="*/ 88 w 323"/>
              <a:gd name="T45" fmla="*/ 215 h 323"/>
              <a:gd name="T46" fmla="*/ 108 w 323"/>
              <a:gd name="T47" fmla="*/ 235 h 323"/>
              <a:gd name="T48" fmla="*/ 125 w 323"/>
              <a:gd name="T49" fmla="*/ 257 h 323"/>
              <a:gd name="T50" fmla="*/ 139 w 323"/>
              <a:gd name="T51" fmla="*/ 282 h 323"/>
              <a:gd name="T52" fmla="*/ 151 w 323"/>
              <a:gd name="T53" fmla="*/ 309 h 323"/>
              <a:gd name="T54" fmla="*/ 169 w 323"/>
              <a:gd name="T55" fmla="*/ 323 h 323"/>
              <a:gd name="T56" fmla="*/ 173 w 323"/>
              <a:gd name="T57" fmla="*/ 309 h 323"/>
              <a:gd name="T58" fmla="*/ 183 w 323"/>
              <a:gd name="T59" fmla="*/ 282 h 323"/>
              <a:gd name="T60" fmla="*/ 198 w 323"/>
              <a:gd name="T61" fmla="*/ 257 h 323"/>
              <a:gd name="T62" fmla="*/ 216 w 323"/>
              <a:gd name="T63" fmla="*/ 235 h 323"/>
              <a:gd name="T64" fmla="*/ 235 w 323"/>
              <a:gd name="T65" fmla="*/ 215 h 323"/>
              <a:gd name="T66" fmla="*/ 257 w 323"/>
              <a:gd name="T67" fmla="*/ 198 h 323"/>
              <a:gd name="T68" fmla="*/ 283 w 323"/>
              <a:gd name="T69" fmla="*/ 184 h 323"/>
              <a:gd name="T70" fmla="*/ 309 w 323"/>
              <a:gd name="T71" fmla="*/ 172 h 323"/>
              <a:gd name="T72" fmla="*/ 323 w 323"/>
              <a:gd name="T73" fmla="*/ 169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3">
                <a:moveTo>
                  <a:pt x="323" y="169"/>
                </a:moveTo>
                <a:lnTo>
                  <a:pt x="323" y="155"/>
                </a:lnTo>
                <a:lnTo>
                  <a:pt x="323" y="155"/>
                </a:lnTo>
                <a:lnTo>
                  <a:pt x="309" y="150"/>
                </a:lnTo>
                <a:lnTo>
                  <a:pt x="296" y="146"/>
                </a:lnTo>
                <a:lnTo>
                  <a:pt x="283" y="140"/>
                </a:lnTo>
                <a:lnTo>
                  <a:pt x="270" y="133"/>
                </a:lnTo>
                <a:lnTo>
                  <a:pt x="257" y="125"/>
                </a:lnTo>
                <a:lnTo>
                  <a:pt x="246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7"/>
                </a:lnTo>
                <a:lnTo>
                  <a:pt x="198" y="66"/>
                </a:lnTo>
                <a:lnTo>
                  <a:pt x="190" y="53"/>
                </a:lnTo>
                <a:lnTo>
                  <a:pt x="183" y="40"/>
                </a:lnTo>
                <a:lnTo>
                  <a:pt x="177" y="27"/>
                </a:lnTo>
                <a:lnTo>
                  <a:pt x="173" y="13"/>
                </a:lnTo>
                <a:lnTo>
                  <a:pt x="169" y="0"/>
                </a:lnTo>
                <a:lnTo>
                  <a:pt x="154" y="0"/>
                </a:lnTo>
                <a:lnTo>
                  <a:pt x="154" y="0"/>
                </a:lnTo>
                <a:lnTo>
                  <a:pt x="151" y="13"/>
                </a:lnTo>
                <a:lnTo>
                  <a:pt x="145" y="27"/>
                </a:lnTo>
                <a:lnTo>
                  <a:pt x="139" y="40"/>
                </a:lnTo>
                <a:lnTo>
                  <a:pt x="133" y="53"/>
                </a:lnTo>
                <a:lnTo>
                  <a:pt x="125" y="66"/>
                </a:lnTo>
                <a:lnTo>
                  <a:pt x="117" y="77"/>
                </a:lnTo>
                <a:lnTo>
                  <a:pt x="108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3"/>
                </a:lnTo>
                <a:lnTo>
                  <a:pt x="41" y="140"/>
                </a:lnTo>
                <a:lnTo>
                  <a:pt x="28" y="146"/>
                </a:lnTo>
                <a:lnTo>
                  <a:pt x="14" y="150"/>
                </a:lnTo>
                <a:lnTo>
                  <a:pt x="0" y="155"/>
                </a:lnTo>
                <a:lnTo>
                  <a:pt x="0" y="169"/>
                </a:lnTo>
                <a:lnTo>
                  <a:pt x="0" y="169"/>
                </a:lnTo>
                <a:lnTo>
                  <a:pt x="14" y="172"/>
                </a:lnTo>
                <a:lnTo>
                  <a:pt x="28" y="178"/>
                </a:lnTo>
                <a:lnTo>
                  <a:pt x="41" y="184"/>
                </a:lnTo>
                <a:lnTo>
                  <a:pt x="53" y="190"/>
                </a:lnTo>
                <a:lnTo>
                  <a:pt x="66" y="198"/>
                </a:lnTo>
                <a:lnTo>
                  <a:pt x="78" y="206"/>
                </a:lnTo>
                <a:lnTo>
                  <a:pt x="88" y="215"/>
                </a:lnTo>
                <a:lnTo>
                  <a:pt x="99" y="224"/>
                </a:lnTo>
                <a:lnTo>
                  <a:pt x="108" y="235"/>
                </a:lnTo>
                <a:lnTo>
                  <a:pt x="117" y="246"/>
                </a:lnTo>
                <a:lnTo>
                  <a:pt x="125" y="257"/>
                </a:lnTo>
                <a:lnTo>
                  <a:pt x="133" y="269"/>
                </a:lnTo>
                <a:lnTo>
                  <a:pt x="139" y="282"/>
                </a:lnTo>
                <a:lnTo>
                  <a:pt x="145" y="295"/>
                </a:lnTo>
                <a:lnTo>
                  <a:pt x="151" y="309"/>
                </a:lnTo>
                <a:lnTo>
                  <a:pt x="154" y="323"/>
                </a:lnTo>
                <a:lnTo>
                  <a:pt x="169" y="323"/>
                </a:lnTo>
                <a:lnTo>
                  <a:pt x="169" y="323"/>
                </a:lnTo>
                <a:lnTo>
                  <a:pt x="173" y="309"/>
                </a:lnTo>
                <a:lnTo>
                  <a:pt x="177" y="295"/>
                </a:lnTo>
                <a:lnTo>
                  <a:pt x="183" y="282"/>
                </a:lnTo>
                <a:lnTo>
                  <a:pt x="190" y="269"/>
                </a:lnTo>
                <a:lnTo>
                  <a:pt x="198" y="257"/>
                </a:lnTo>
                <a:lnTo>
                  <a:pt x="206" y="246"/>
                </a:lnTo>
                <a:lnTo>
                  <a:pt x="216" y="235"/>
                </a:lnTo>
                <a:lnTo>
                  <a:pt x="225" y="224"/>
                </a:lnTo>
                <a:lnTo>
                  <a:pt x="235" y="215"/>
                </a:lnTo>
                <a:lnTo>
                  <a:pt x="246" y="206"/>
                </a:lnTo>
                <a:lnTo>
                  <a:pt x="257" y="198"/>
                </a:lnTo>
                <a:lnTo>
                  <a:pt x="270" y="190"/>
                </a:lnTo>
                <a:lnTo>
                  <a:pt x="283" y="184"/>
                </a:lnTo>
                <a:lnTo>
                  <a:pt x="296" y="178"/>
                </a:lnTo>
                <a:lnTo>
                  <a:pt x="309" y="172"/>
                </a:lnTo>
                <a:lnTo>
                  <a:pt x="323" y="169"/>
                </a:lnTo>
                <a:lnTo>
                  <a:pt x="323" y="1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" name="Freeform 91"/>
          <p:cNvSpPr>
            <a:spLocks noEditPoints="1"/>
          </p:cNvSpPr>
          <p:nvPr/>
        </p:nvSpPr>
        <p:spPr bwMode="auto">
          <a:xfrm>
            <a:off x="2161828" y="2545807"/>
            <a:ext cx="279917" cy="279917"/>
          </a:xfrm>
          <a:custGeom>
            <a:avLst/>
            <a:gdLst>
              <a:gd name="T0" fmla="*/ 185 w 386"/>
              <a:gd name="T1" fmla="*/ 386 h 386"/>
              <a:gd name="T2" fmla="*/ 170 w 386"/>
              <a:gd name="T3" fmla="*/ 383 h 386"/>
              <a:gd name="T4" fmla="*/ 160 w 386"/>
              <a:gd name="T5" fmla="*/ 372 h 386"/>
              <a:gd name="T6" fmla="*/ 155 w 386"/>
              <a:gd name="T7" fmla="*/ 363 h 386"/>
              <a:gd name="T8" fmla="*/ 142 w 386"/>
              <a:gd name="T9" fmla="*/ 328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9 h 386"/>
              <a:gd name="T16" fmla="*/ 36 w 386"/>
              <a:gd name="T17" fmla="*/ 234 h 386"/>
              <a:gd name="T18" fmla="*/ 18 w 386"/>
              <a:gd name="T19" fmla="*/ 228 h 386"/>
              <a:gd name="T20" fmla="*/ 7 w 386"/>
              <a:gd name="T21" fmla="*/ 219 h 386"/>
              <a:gd name="T22" fmla="*/ 0 w 386"/>
              <a:gd name="T23" fmla="*/ 205 h 386"/>
              <a:gd name="T24" fmla="*/ 0 w 386"/>
              <a:gd name="T25" fmla="*/ 187 h 386"/>
              <a:gd name="T26" fmla="*/ 3 w 386"/>
              <a:gd name="T27" fmla="*/ 172 h 386"/>
              <a:gd name="T28" fmla="*/ 14 w 386"/>
              <a:gd name="T29" fmla="*/ 160 h 386"/>
              <a:gd name="T30" fmla="*/ 23 w 386"/>
              <a:gd name="T31" fmla="*/ 155 h 386"/>
              <a:gd name="T32" fmla="*/ 58 w 386"/>
              <a:gd name="T33" fmla="*/ 143 h 386"/>
              <a:gd name="T34" fmla="*/ 89 w 386"/>
              <a:gd name="T35" fmla="*/ 124 h 386"/>
              <a:gd name="T36" fmla="*/ 116 w 386"/>
              <a:gd name="T37" fmla="*/ 99 h 386"/>
              <a:gd name="T38" fmla="*/ 137 w 386"/>
              <a:gd name="T39" fmla="*/ 70 h 386"/>
              <a:gd name="T40" fmla="*/ 152 w 386"/>
              <a:gd name="T41" fmla="*/ 36 h 386"/>
              <a:gd name="T42" fmla="*/ 157 w 386"/>
              <a:gd name="T43" fmla="*/ 19 h 386"/>
              <a:gd name="T44" fmla="*/ 167 w 386"/>
              <a:gd name="T45" fmla="*/ 7 h 386"/>
              <a:gd name="T46" fmla="*/ 181 w 386"/>
              <a:gd name="T47" fmla="*/ 1 h 386"/>
              <a:gd name="T48" fmla="*/ 200 w 386"/>
              <a:gd name="T49" fmla="*/ 0 h 386"/>
              <a:gd name="T50" fmla="*/ 214 w 386"/>
              <a:gd name="T51" fmla="*/ 4 h 386"/>
              <a:gd name="T52" fmla="*/ 226 w 386"/>
              <a:gd name="T53" fmla="*/ 14 h 386"/>
              <a:gd name="T54" fmla="*/ 230 w 386"/>
              <a:gd name="T55" fmla="*/ 25 h 386"/>
              <a:gd name="T56" fmla="*/ 243 w 386"/>
              <a:gd name="T57" fmla="*/ 59 h 386"/>
              <a:gd name="T58" fmla="*/ 262 w 386"/>
              <a:gd name="T59" fmla="*/ 89 h 386"/>
              <a:gd name="T60" fmla="*/ 287 w 386"/>
              <a:gd name="T61" fmla="*/ 116 h 386"/>
              <a:gd name="T62" fmla="*/ 316 w 386"/>
              <a:gd name="T63" fmla="*/ 137 h 386"/>
              <a:gd name="T64" fmla="*/ 350 w 386"/>
              <a:gd name="T65" fmla="*/ 152 h 386"/>
              <a:gd name="T66" fmla="*/ 367 w 386"/>
              <a:gd name="T67" fmla="*/ 158 h 386"/>
              <a:gd name="T68" fmla="*/ 379 w 386"/>
              <a:gd name="T69" fmla="*/ 167 h 386"/>
              <a:gd name="T70" fmla="*/ 384 w 386"/>
              <a:gd name="T71" fmla="*/ 181 h 386"/>
              <a:gd name="T72" fmla="*/ 386 w 386"/>
              <a:gd name="T73" fmla="*/ 201 h 386"/>
              <a:gd name="T74" fmla="*/ 382 w 386"/>
              <a:gd name="T75" fmla="*/ 216 h 386"/>
              <a:gd name="T76" fmla="*/ 372 w 386"/>
              <a:gd name="T77" fmla="*/ 226 h 386"/>
              <a:gd name="T78" fmla="*/ 361 w 386"/>
              <a:gd name="T79" fmla="*/ 231 h 386"/>
              <a:gd name="T80" fmla="*/ 328 w 386"/>
              <a:gd name="T81" fmla="*/ 244 h 386"/>
              <a:gd name="T82" fmla="*/ 296 w 386"/>
              <a:gd name="T83" fmla="*/ 263 h 386"/>
              <a:gd name="T84" fmla="*/ 270 w 386"/>
              <a:gd name="T85" fmla="*/ 288 h 386"/>
              <a:gd name="T86" fmla="*/ 249 w 386"/>
              <a:gd name="T87" fmla="*/ 317 h 386"/>
              <a:gd name="T88" fmla="*/ 234 w 386"/>
              <a:gd name="T89" fmla="*/ 350 h 386"/>
              <a:gd name="T90" fmla="*/ 228 w 386"/>
              <a:gd name="T91" fmla="*/ 368 h 386"/>
              <a:gd name="T92" fmla="*/ 219 w 386"/>
              <a:gd name="T93" fmla="*/ 379 h 386"/>
              <a:gd name="T94" fmla="*/ 205 w 386"/>
              <a:gd name="T95" fmla="*/ 386 h 386"/>
              <a:gd name="T96" fmla="*/ 97 w 386"/>
              <a:gd name="T97" fmla="*/ 194 h 386"/>
              <a:gd name="T98" fmla="*/ 126 w 386"/>
              <a:gd name="T99" fmla="*/ 212 h 386"/>
              <a:gd name="T100" fmla="*/ 163 w 386"/>
              <a:gd name="T101" fmla="*/ 247 h 386"/>
              <a:gd name="T102" fmla="*/ 192 w 386"/>
              <a:gd name="T103" fmla="*/ 289 h 386"/>
              <a:gd name="T104" fmla="*/ 212 w 386"/>
              <a:gd name="T105" fmla="*/ 260 h 386"/>
              <a:gd name="T106" fmla="*/ 245 w 386"/>
              <a:gd name="T107" fmla="*/ 223 h 386"/>
              <a:gd name="T108" fmla="*/ 288 w 386"/>
              <a:gd name="T109" fmla="*/ 194 h 386"/>
              <a:gd name="T110" fmla="*/ 259 w 386"/>
              <a:gd name="T111" fmla="*/ 175 h 386"/>
              <a:gd name="T112" fmla="*/ 222 w 386"/>
              <a:gd name="T113" fmla="*/ 140 h 386"/>
              <a:gd name="T114" fmla="*/ 192 w 386"/>
              <a:gd name="T115" fmla="*/ 98 h 386"/>
              <a:gd name="T116" fmla="*/ 174 w 386"/>
              <a:gd name="T117" fmla="*/ 127 h 386"/>
              <a:gd name="T118" fmla="*/ 139 w 386"/>
              <a:gd name="T119" fmla="*/ 164 h 386"/>
              <a:gd name="T120" fmla="*/ 97 w 386"/>
              <a:gd name="T121" fmla="*/ 19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5" y="386"/>
                </a:lnTo>
                <a:lnTo>
                  <a:pt x="185" y="386"/>
                </a:lnTo>
                <a:lnTo>
                  <a:pt x="181" y="386"/>
                </a:lnTo>
                <a:lnTo>
                  <a:pt x="175" y="384"/>
                </a:lnTo>
                <a:lnTo>
                  <a:pt x="170" y="383"/>
                </a:lnTo>
                <a:lnTo>
                  <a:pt x="167" y="379"/>
                </a:lnTo>
                <a:lnTo>
                  <a:pt x="163" y="376"/>
                </a:lnTo>
                <a:lnTo>
                  <a:pt x="160" y="372"/>
                </a:lnTo>
                <a:lnTo>
                  <a:pt x="157" y="368"/>
                </a:lnTo>
                <a:lnTo>
                  <a:pt x="155" y="363"/>
                </a:lnTo>
                <a:lnTo>
                  <a:pt x="155" y="363"/>
                </a:lnTo>
                <a:lnTo>
                  <a:pt x="152" y="350"/>
                </a:lnTo>
                <a:lnTo>
                  <a:pt x="147" y="339"/>
                </a:lnTo>
                <a:lnTo>
                  <a:pt x="142" y="328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8"/>
                </a:lnTo>
                <a:lnTo>
                  <a:pt x="108" y="278"/>
                </a:lnTo>
                <a:lnTo>
                  <a:pt x="98" y="270"/>
                </a:lnTo>
                <a:lnTo>
                  <a:pt x="89" y="263"/>
                </a:lnTo>
                <a:lnTo>
                  <a:pt x="80" y="255"/>
                </a:lnTo>
                <a:lnTo>
                  <a:pt x="69" y="249"/>
                </a:lnTo>
                <a:lnTo>
                  <a:pt x="58" y="244"/>
                </a:lnTo>
                <a:lnTo>
                  <a:pt x="47" y="239"/>
                </a:lnTo>
                <a:lnTo>
                  <a:pt x="36" y="234"/>
                </a:lnTo>
                <a:lnTo>
                  <a:pt x="23" y="231"/>
                </a:lnTo>
                <a:lnTo>
                  <a:pt x="23" y="231"/>
                </a:lnTo>
                <a:lnTo>
                  <a:pt x="18" y="228"/>
                </a:lnTo>
                <a:lnTo>
                  <a:pt x="14" y="226"/>
                </a:lnTo>
                <a:lnTo>
                  <a:pt x="10" y="224"/>
                </a:lnTo>
                <a:lnTo>
                  <a:pt x="7" y="219"/>
                </a:lnTo>
                <a:lnTo>
                  <a:pt x="3" y="216"/>
                </a:lnTo>
                <a:lnTo>
                  <a:pt x="2" y="211"/>
                </a:lnTo>
                <a:lnTo>
                  <a:pt x="0" y="205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2" y="176"/>
                </a:lnTo>
                <a:lnTo>
                  <a:pt x="3" y="172"/>
                </a:lnTo>
                <a:lnTo>
                  <a:pt x="7" y="167"/>
                </a:lnTo>
                <a:lnTo>
                  <a:pt x="10" y="164"/>
                </a:lnTo>
                <a:lnTo>
                  <a:pt x="14" y="160"/>
                </a:lnTo>
                <a:lnTo>
                  <a:pt x="18" y="158"/>
                </a:lnTo>
                <a:lnTo>
                  <a:pt x="23" y="155"/>
                </a:lnTo>
                <a:lnTo>
                  <a:pt x="23" y="155"/>
                </a:lnTo>
                <a:lnTo>
                  <a:pt x="36" y="152"/>
                </a:lnTo>
                <a:lnTo>
                  <a:pt x="47" y="149"/>
                </a:lnTo>
                <a:lnTo>
                  <a:pt x="58" y="143"/>
                </a:lnTo>
                <a:lnTo>
                  <a:pt x="69" y="137"/>
                </a:lnTo>
                <a:lnTo>
                  <a:pt x="80" y="131"/>
                </a:lnTo>
                <a:lnTo>
                  <a:pt x="89" y="124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89"/>
                </a:lnTo>
                <a:lnTo>
                  <a:pt x="131" y="80"/>
                </a:lnTo>
                <a:lnTo>
                  <a:pt x="137" y="70"/>
                </a:lnTo>
                <a:lnTo>
                  <a:pt x="142" y="59"/>
                </a:lnTo>
                <a:lnTo>
                  <a:pt x="147" y="48"/>
                </a:lnTo>
                <a:lnTo>
                  <a:pt x="152" y="36"/>
                </a:lnTo>
                <a:lnTo>
                  <a:pt x="155" y="25"/>
                </a:lnTo>
                <a:lnTo>
                  <a:pt x="155" y="25"/>
                </a:lnTo>
                <a:lnTo>
                  <a:pt x="157" y="19"/>
                </a:lnTo>
                <a:lnTo>
                  <a:pt x="160" y="14"/>
                </a:lnTo>
                <a:lnTo>
                  <a:pt x="163" y="11"/>
                </a:lnTo>
                <a:lnTo>
                  <a:pt x="167" y="7"/>
                </a:lnTo>
                <a:lnTo>
                  <a:pt x="170" y="4"/>
                </a:lnTo>
                <a:lnTo>
                  <a:pt x="175" y="3"/>
                </a:lnTo>
                <a:lnTo>
                  <a:pt x="181" y="1"/>
                </a:lnTo>
                <a:lnTo>
                  <a:pt x="185" y="0"/>
                </a:lnTo>
                <a:lnTo>
                  <a:pt x="200" y="0"/>
                </a:lnTo>
                <a:lnTo>
                  <a:pt x="200" y="0"/>
                </a:lnTo>
                <a:lnTo>
                  <a:pt x="205" y="1"/>
                </a:lnTo>
                <a:lnTo>
                  <a:pt x="210" y="3"/>
                </a:lnTo>
                <a:lnTo>
                  <a:pt x="214" y="4"/>
                </a:lnTo>
                <a:lnTo>
                  <a:pt x="219" y="7"/>
                </a:lnTo>
                <a:lnTo>
                  <a:pt x="222" y="11"/>
                </a:lnTo>
                <a:lnTo>
                  <a:pt x="226" y="14"/>
                </a:lnTo>
                <a:lnTo>
                  <a:pt x="228" y="19"/>
                </a:lnTo>
                <a:lnTo>
                  <a:pt x="230" y="25"/>
                </a:lnTo>
                <a:lnTo>
                  <a:pt x="230" y="25"/>
                </a:lnTo>
                <a:lnTo>
                  <a:pt x="234" y="36"/>
                </a:lnTo>
                <a:lnTo>
                  <a:pt x="237" y="48"/>
                </a:lnTo>
                <a:lnTo>
                  <a:pt x="243" y="59"/>
                </a:lnTo>
                <a:lnTo>
                  <a:pt x="249" y="70"/>
                </a:lnTo>
                <a:lnTo>
                  <a:pt x="255" y="80"/>
                </a:lnTo>
                <a:lnTo>
                  <a:pt x="262" y="89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4"/>
                </a:lnTo>
                <a:lnTo>
                  <a:pt x="306" y="131"/>
                </a:lnTo>
                <a:lnTo>
                  <a:pt x="316" y="137"/>
                </a:lnTo>
                <a:lnTo>
                  <a:pt x="328" y="143"/>
                </a:lnTo>
                <a:lnTo>
                  <a:pt x="338" y="149"/>
                </a:lnTo>
                <a:lnTo>
                  <a:pt x="350" y="152"/>
                </a:lnTo>
                <a:lnTo>
                  <a:pt x="361" y="155"/>
                </a:lnTo>
                <a:lnTo>
                  <a:pt x="361" y="155"/>
                </a:lnTo>
                <a:lnTo>
                  <a:pt x="367" y="158"/>
                </a:lnTo>
                <a:lnTo>
                  <a:pt x="372" y="160"/>
                </a:lnTo>
                <a:lnTo>
                  <a:pt x="375" y="164"/>
                </a:lnTo>
                <a:lnTo>
                  <a:pt x="379" y="167"/>
                </a:lnTo>
                <a:lnTo>
                  <a:pt x="382" y="172"/>
                </a:lnTo>
                <a:lnTo>
                  <a:pt x="383" y="176"/>
                </a:lnTo>
                <a:lnTo>
                  <a:pt x="384" y="181"/>
                </a:lnTo>
                <a:lnTo>
                  <a:pt x="386" y="187"/>
                </a:lnTo>
                <a:lnTo>
                  <a:pt x="386" y="201"/>
                </a:lnTo>
                <a:lnTo>
                  <a:pt x="386" y="201"/>
                </a:lnTo>
                <a:lnTo>
                  <a:pt x="384" y="205"/>
                </a:lnTo>
                <a:lnTo>
                  <a:pt x="383" y="211"/>
                </a:lnTo>
                <a:lnTo>
                  <a:pt x="382" y="216"/>
                </a:lnTo>
                <a:lnTo>
                  <a:pt x="379" y="219"/>
                </a:lnTo>
                <a:lnTo>
                  <a:pt x="375" y="224"/>
                </a:lnTo>
                <a:lnTo>
                  <a:pt x="372" y="226"/>
                </a:lnTo>
                <a:lnTo>
                  <a:pt x="367" y="228"/>
                </a:lnTo>
                <a:lnTo>
                  <a:pt x="361" y="231"/>
                </a:lnTo>
                <a:lnTo>
                  <a:pt x="361" y="231"/>
                </a:lnTo>
                <a:lnTo>
                  <a:pt x="350" y="234"/>
                </a:lnTo>
                <a:lnTo>
                  <a:pt x="338" y="239"/>
                </a:lnTo>
                <a:lnTo>
                  <a:pt x="328" y="244"/>
                </a:lnTo>
                <a:lnTo>
                  <a:pt x="316" y="249"/>
                </a:lnTo>
                <a:lnTo>
                  <a:pt x="306" y="255"/>
                </a:lnTo>
                <a:lnTo>
                  <a:pt x="296" y="263"/>
                </a:lnTo>
                <a:lnTo>
                  <a:pt x="287" y="270"/>
                </a:lnTo>
                <a:lnTo>
                  <a:pt x="278" y="278"/>
                </a:lnTo>
                <a:lnTo>
                  <a:pt x="270" y="288"/>
                </a:lnTo>
                <a:lnTo>
                  <a:pt x="262" y="297"/>
                </a:lnTo>
                <a:lnTo>
                  <a:pt x="255" y="306"/>
                </a:lnTo>
                <a:lnTo>
                  <a:pt x="249" y="317"/>
                </a:lnTo>
                <a:lnTo>
                  <a:pt x="243" y="328"/>
                </a:lnTo>
                <a:lnTo>
                  <a:pt x="237" y="339"/>
                </a:lnTo>
                <a:lnTo>
                  <a:pt x="234" y="350"/>
                </a:lnTo>
                <a:lnTo>
                  <a:pt x="230" y="363"/>
                </a:lnTo>
                <a:lnTo>
                  <a:pt x="230" y="363"/>
                </a:lnTo>
                <a:lnTo>
                  <a:pt x="228" y="368"/>
                </a:lnTo>
                <a:lnTo>
                  <a:pt x="226" y="372"/>
                </a:lnTo>
                <a:lnTo>
                  <a:pt x="222" y="376"/>
                </a:lnTo>
                <a:lnTo>
                  <a:pt x="219" y="379"/>
                </a:lnTo>
                <a:lnTo>
                  <a:pt x="214" y="383"/>
                </a:lnTo>
                <a:lnTo>
                  <a:pt x="210" y="384"/>
                </a:lnTo>
                <a:lnTo>
                  <a:pt x="205" y="386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7" y="194"/>
                </a:moveTo>
                <a:lnTo>
                  <a:pt x="97" y="194"/>
                </a:lnTo>
                <a:lnTo>
                  <a:pt x="112" y="202"/>
                </a:lnTo>
                <a:lnTo>
                  <a:pt x="126" y="212"/>
                </a:lnTo>
                <a:lnTo>
                  <a:pt x="139" y="223"/>
                </a:lnTo>
                <a:lnTo>
                  <a:pt x="152" y="234"/>
                </a:lnTo>
                <a:lnTo>
                  <a:pt x="163" y="247"/>
                </a:lnTo>
                <a:lnTo>
                  <a:pt x="174" y="260"/>
                </a:lnTo>
                <a:lnTo>
                  <a:pt x="184" y="274"/>
                </a:lnTo>
                <a:lnTo>
                  <a:pt x="192" y="289"/>
                </a:lnTo>
                <a:lnTo>
                  <a:pt x="192" y="289"/>
                </a:lnTo>
                <a:lnTo>
                  <a:pt x="201" y="274"/>
                </a:lnTo>
                <a:lnTo>
                  <a:pt x="212" y="260"/>
                </a:lnTo>
                <a:lnTo>
                  <a:pt x="222" y="247"/>
                </a:lnTo>
                <a:lnTo>
                  <a:pt x="234" y="234"/>
                </a:lnTo>
                <a:lnTo>
                  <a:pt x="245" y="223"/>
                </a:lnTo>
                <a:lnTo>
                  <a:pt x="259" y="212"/>
                </a:lnTo>
                <a:lnTo>
                  <a:pt x="273" y="202"/>
                </a:lnTo>
                <a:lnTo>
                  <a:pt x="288" y="194"/>
                </a:lnTo>
                <a:lnTo>
                  <a:pt x="288" y="194"/>
                </a:lnTo>
                <a:lnTo>
                  <a:pt x="273" y="184"/>
                </a:lnTo>
                <a:lnTo>
                  <a:pt x="259" y="175"/>
                </a:lnTo>
                <a:lnTo>
                  <a:pt x="247" y="164"/>
                </a:lnTo>
                <a:lnTo>
                  <a:pt x="234" y="152"/>
                </a:lnTo>
                <a:lnTo>
                  <a:pt x="222" y="140"/>
                </a:lnTo>
                <a:lnTo>
                  <a:pt x="212" y="127"/>
                </a:lnTo>
                <a:lnTo>
                  <a:pt x="201" y="113"/>
                </a:lnTo>
                <a:lnTo>
                  <a:pt x="192" y="98"/>
                </a:lnTo>
                <a:lnTo>
                  <a:pt x="192" y="98"/>
                </a:lnTo>
                <a:lnTo>
                  <a:pt x="184" y="113"/>
                </a:lnTo>
                <a:lnTo>
                  <a:pt x="174" y="127"/>
                </a:lnTo>
                <a:lnTo>
                  <a:pt x="163" y="140"/>
                </a:lnTo>
                <a:lnTo>
                  <a:pt x="152" y="152"/>
                </a:lnTo>
                <a:lnTo>
                  <a:pt x="139" y="164"/>
                </a:lnTo>
                <a:lnTo>
                  <a:pt x="126" y="175"/>
                </a:lnTo>
                <a:lnTo>
                  <a:pt x="112" y="184"/>
                </a:lnTo>
                <a:lnTo>
                  <a:pt x="97" y="194"/>
                </a:lnTo>
                <a:lnTo>
                  <a:pt x="97" y="1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" name="Freeform 92"/>
          <p:cNvSpPr>
            <a:spLocks/>
          </p:cNvSpPr>
          <p:nvPr/>
        </p:nvSpPr>
        <p:spPr bwMode="auto">
          <a:xfrm>
            <a:off x="5939980" y="1208587"/>
            <a:ext cx="187095" cy="187095"/>
          </a:xfrm>
          <a:custGeom>
            <a:avLst/>
            <a:gdLst>
              <a:gd name="T0" fmla="*/ 257 w 257"/>
              <a:gd name="T1" fmla="*/ 123 h 258"/>
              <a:gd name="T2" fmla="*/ 247 w 257"/>
              <a:gd name="T3" fmla="*/ 120 h 258"/>
              <a:gd name="T4" fmla="*/ 225 w 257"/>
              <a:gd name="T5" fmla="*/ 111 h 258"/>
              <a:gd name="T6" fmla="*/ 205 w 257"/>
              <a:gd name="T7" fmla="*/ 99 h 258"/>
              <a:gd name="T8" fmla="*/ 188 w 257"/>
              <a:gd name="T9" fmla="*/ 86 h 258"/>
              <a:gd name="T10" fmla="*/ 172 w 257"/>
              <a:gd name="T11" fmla="*/ 71 h 258"/>
              <a:gd name="T12" fmla="*/ 158 w 257"/>
              <a:gd name="T13" fmla="*/ 52 h 258"/>
              <a:gd name="T14" fmla="*/ 146 w 257"/>
              <a:gd name="T15" fmla="*/ 32 h 258"/>
              <a:gd name="T16" fmla="*/ 138 w 257"/>
              <a:gd name="T17" fmla="*/ 11 h 258"/>
              <a:gd name="T18" fmla="*/ 123 w 257"/>
              <a:gd name="T19" fmla="*/ 0 h 258"/>
              <a:gd name="T20" fmla="*/ 119 w 257"/>
              <a:gd name="T21" fmla="*/ 11 h 258"/>
              <a:gd name="T22" fmla="*/ 111 w 257"/>
              <a:gd name="T23" fmla="*/ 32 h 258"/>
              <a:gd name="T24" fmla="*/ 100 w 257"/>
              <a:gd name="T25" fmla="*/ 52 h 258"/>
              <a:gd name="T26" fmla="*/ 86 w 257"/>
              <a:gd name="T27" fmla="*/ 71 h 258"/>
              <a:gd name="T28" fmla="*/ 70 w 257"/>
              <a:gd name="T29" fmla="*/ 86 h 258"/>
              <a:gd name="T30" fmla="*/ 52 w 257"/>
              <a:gd name="T31" fmla="*/ 99 h 258"/>
              <a:gd name="T32" fmla="*/ 33 w 257"/>
              <a:gd name="T33" fmla="*/ 111 h 258"/>
              <a:gd name="T34" fmla="*/ 11 w 257"/>
              <a:gd name="T35" fmla="*/ 120 h 258"/>
              <a:gd name="T36" fmla="*/ 0 w 257"/>
              <a:gd name="T37" fmla="*/ 134 h 258"/>
              <a:gd name="T38" fmla="*/ 11 w 257"/>
              <a:gd name="T39" fmla="*/ 138 h 258"/>
              <a:gd name="T40" fmla="*/ 33 w 257"/>
              <a:gd name="T41" fmla="*/ 147 h 258"/>
              <a:gd name="T42" fmla="*/ 52 w 257"/>
              <a:gd name="T43" fmla="*/ 157 h 258"/>
              <a:gd name="T44" fmla="*/ 70 w 257"/>
              <a:gd name="T45" fmla="*/ 171 h 258"/>
              <a:gd name="T46" fmla="*/ 86 w 257"/>
              <a:gd name="T47" fmla="*/ 188 h 258"/>
              <a:gd name="T48" fmla="*/ 100 w 257"/>
              <a:gd name="T49" fmla="*/ 206 h 258"/>
              <a:gd name="T50" fmla="*/ 111 w 257"/>
              <a:gd name="T51" fmla="*/ 226 h 258"/>
              <a:gd name="T52" fmla="*/ 119 w 257"/>
              <a:gd name="T53" fmla="*/ 247 h 258"/>
              <a:gd name="T54" fmla="*/ 134 w 257"/>
              <a:gd name="T55" fmla="*/ 258 h 258"/>
              <a:gd name="T56" fmla="*/ 138 w 257"/>
              <a:gd name="T57" fmla="*/ 247 h 258"/>
              <a:gd name="T58" fmla="*/ 146 w 257"/>
              <a:gd name="T59" fmla="*/ 226 h 258"/>
              <a:gd name="T60" fmla="*/ 158 w 257"/>
              <a:gd name="T61" fmla="*/ 206 h 258"/>
              <a:gd name="T62" fmla="*/ 172 w 257"/>
              <a:gd name="T63" fmla="*/ 188 h 258"/>
              <a:gd name="T64" fmla="*/ 188 w 257"/>
              <a:gd name="T65" fmla="*/ 171 h 258"/>
              <a:gd name="T66" fmla="*/ 205 w 257"/>
              <a:gd name="T67" fmla="*/ 157 h 258"/>
              <a:gd name="T68" fmla="*/ 225 w 257"/>
              <a:gd name="T69" fmla="*/ 147 h 258"/>
              <a:gd name="T70" fmla="*/ 247 w 257"/>
              <a:gd name="T71" fmla="*/ 138 h 258"/>
              <a:gd name="T72" fmla="*/ 257 w 257"/>
              <a:gd name="T73" fmla="*/ 13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7" h="258">
                <a:moveTo>
                  <a:pt x="257" y="134"/>
                </a:moveTo>
                <a:lnTo>
                  <a:pt x="257" y="123"/>
                </a:lnTo>
                <a:lnTo>
                  <a:pt x="257" y="123"/>
                </a:lnTo>
                <a:lnTo>
                  <a:pt x="247" y="120"/>
                </a:lnTo>
                <a:lnTo>
                  <a:pt x="235" y="116"/>
                </a:lnTo>
                <a:lnTo>
                  <a:pt x="225" y="111"/>
                </a:lnTo>
                <a:lnTo>
                  <a:pt x="216" y="105"/>
                </a:lnTo>
                <a:lnTo>
                  <a:pt x="205" y="99"/>
                </a:lnTo>
                <a:lnTo>
                  <a:pt x="196" y="94"/>
                </a:lnTo>
                <a:lnTo>
                  <a:pt x="188" y="86"/>
                </a:lnTo>
                <a:lnTo>
                  <a:pt x="180" y="79"/>
                </a:lnTo>
                <a:lnTo>
                  <a:pt x="172" y="71"/>
                </a:lnTo>
                <a:lnTo>
                  <a:pt x="165" y="61"/>
                </a:lnTo>
                <a:lnTo>
                  <a:pt x="158" y="52"/>
                </a:lnTo>
                <a:lnTo>
                  <a:pt x="152" y="43"/>
                </a:lnTo>
                <a:lnTo>
                  <a:pt x="146" y="32"/>
                </a:lnTo>
                <a:lnTo>
                  <a:pt x="141" y="22"/>
                </a:lnTo>
                <a:lnTo>
                  <a:pt x="138" y="11"/>
                </a:lnTo>
                <a:lnTo>
                  <a:pt x="134" y="0"/>
                </a:lnTo>
                <a:lnTo>
                  <a:pt x="123" y="0"/>
                </a:lnTo>
                <a:lnTo>
                  <a:pt x="123" y="0"/>
                </a:lnTo>
                <a:lnTo>
                  <a:pt x="119" y="11"/>
                </a:lnTo>
                <a:lnTo>
                  <a:pt x="116" y="22"/>
                </a:lnTo>
                <a:lnTo>
                  <a:pt x="111" y="32"/>
                </a:lnTo>
                <a:lnTo>
                  <a:pt x="106" y="43"/>
                </a:lnTo>
                <a:lnTo>
                  <a:pt x="100" y="52"/>
                </a:lnTo>
                <a:lnTo>
                  <a:pt x="93" y="61"/>
                </a:lnTo>
                <a:lnTo>
                  <a:pt x="86" y="71"/>
                </a:lnTo>
                <a:lnTo>
                  <a:pt x="78" y="79"/>
                </a:lnTo>
                <a:lnTo>
                  <a:pt x="70" y="86"/>
                </a:lnTo>
                <a:lnTo>
                  <a:pt x="61" y="94"/>
                </a:lnTo>
                <a:lnTo>
                  <a:pt x="52" y="99"/>
                </a:lnTo>
                <a:lnTo>
                  <a:pt x="42" y="105"/>
                </a:lnTo>
                <a:lnTo>
                  <a:pt x="33" y="111"/>
                </a:lnTo>
                <a:lnTo>
                  <a:pt x="22" y="116"/>
                </a:lnTo>
                <a:lnTo>
                  <a:pt x="11" y="120"/>
                </a:lnTo>
                <a:lnTo>
                  <a:pt x="0" y="123"/>
                </a:lnTo>
                <a:lnTo>
                  <a:pt x="0" y="134"/>
                </a:lnTo>
                <a:lnTo>
                  <a:pt x="0" y="134"/>
                </a:lnTo>
                <a:lnTo>
                  <a:pt x="11" y="138"/>
                </a:lnTo>
                <a:lnTo>
                  <a:pt x="22" y="142"/>
                </a:lnTo>
                <a:lnTo>
                  <a:pt x="33" y="147"/>
                </a:lnTo>
                <a:lnTo>
                  <a:pt x="42" y="152"/>
                </a:lnTo>
                <a:lnTo>
                  <a:pt x="52" y="157"/>
                </a:lnTo>
                <a:lnTo>
                  <a:pt x="61" y="164"/>
                </a:lnTo>
                <a:lnTo>
                  <a:pt x="70" y="171"/>
                </a:lnTo>
                <a:lnTo>
                  <a:pt x="78" y="179"/>
                </a:lnTo>
                <a:lnTo>
                  <a:pt x="86" y="188"/>
                </a:lnTo>
                <a:lnTo>
                  <a:pt x="93" y="197"/>
                </a:lnTo>
                <a:lnTo>
                  <a:pt x="100" y="206"/>
                </a:lnTo>
                <a:lnTo>
                  <a:pt x="106" y="215"/>
                </a:lnTo>
                <a:lnTo>
                  <a:pt x="111" y="226"/>
                </a:lnTo>
                <a:lnTo>
                  <a:pt x="116" y="236"/>
                </a:lnTo>
                <a:lnTo>
                  <a:pt x="119" y="247"/>
                </a:lnTo>
                <a:lnTo>
                  <a:pt x="123" y="258"/>
                </a:lnTo>
                <a:lnTo>
                  <a:pt x="134" y="258"/>
                </a:lnTo>
                <a:lnTo>
                  <a:pt x="134" y="258"/>
                </a:lnTo>
                <a:lnTo>
                  <a:pt x="138" y="247"/>
                </a:lnTo>
                <a:lnTo>
                  <a:pt x="141" y="236"/>
                </a:lnTo>
                <a:lnTo>
                  <a:pt x="146" y="226"/>
                </a:lnTo>
                <a:lnTo>
                  <a:pt x="152" y="215"/>
                </a:lnTo>
                <a:lnTo>
                  <a:pt x="158" y="206"/>
                </a:lnTo>
                <a:lnTo>
                  <a:pt x="165" y="197"/>
                </a:lnTo>
                <a:lnTo>
                  <a:pt x="172" y="188"/>
                </a:lnTo>
                <a:lnTo>
                  <a:pt x="180" y="179"/>
                </a:lnTo>
                <a:lnTo>
                  <a:pt x="188" y="171"/>
                </a:lnTo>
                <a:lnTo>
                  <a:pt x="196" y="164"/>
                </a:lnTo>
                <a:lnTo>
                  <a:pt x="205" y="157"/>
                </a:lnTo>
                <a:lnTo>
                  <a:pt x="216" y="152"/>
                </a:lnTo>
                <a:lnTo>
                  <a:pt x="225" y="147"/>
                </a:lnTo>
                <a:lnTo>
                  <a:pt x="235" y="142"/>
                </a:lnTo>
                <a:lnTo>
                  <a:pt x="247" y="138"/>
                </a:lnTo>
                <a:lnTo>
                  <a:pt x="257" y="134"/>
                </a:lnTo>
                <a:lnTo>
                  <a:pt x="257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" name="Freeform 93"/>
          <p:cNvSpPr>
            <a:spLocks noEditPoints="1"/>
          </p:cNvSpPr>
          <p:nvPr/>
        </p:nvSpPr>
        <p:spPr bwMode="auto">
          <a:xfrm>
            <a:off x="5916775" y="1185382"/>
            <a:ext cx="233506" cy="233506"/>
          </a:xfrm>
          <a:custGeom>
            <a:avLst/>
            <a:gdLst>
              <a:gd name="T0" fmla="*/ 154 w 321"/>
              <a:gd name="T1" fmla="*/ 320 h 320"/>
              <a:gd name="T2" fmla="*/ 139 w 321"/>
              <a:gd name="T3" fmla="*/ 317 h 320"/>
              <a:gd name="T4" fmla="*/ 128 w 321"/>
              <a:gd name="T5" fmla="*/ 307 h 320"/>
              <a:gd name="T6" fmla="*/ 124 w 321"/>
              <a:gd name="T7" fmla="*/ 297 h 320"/>
              <a:gd name="T8" fmla="*/ 99 w 321"/>
              <a:gd name="T9" fmla="*/ 246 h 320"/>
              <a:gd name="T10" fmla="*/ 58 w 321"/>
              <a:gd name="T11" fmla="*/ 210 h 320"/>
              <a:gd name="T12" fmla="*/ 23 w 321"/>
              <a:gd name="T13" fmla="*/ 195 h 320"/>
              <a:gd name="T14" fmla="*/ 9 w 321"/>
              <a:gd name="T15" fmla="*/ 188 h 320"/>
              <a:gd name="T16" fmla="*/ 1 w 321"/>
              <a:gd name="T17" fmla="*/ 176 h 320"/>
              <a:gd name="T18" fmla="*/ 0 w 321"/>
              <a:gd name="T19" fmla="*/ 154 h 320"/>
              <a:gd name="T20" fmla="*/ 1 w 321"/>
              <a:gd name="T21" fmla="*/ 144 h 320"/>
              <a:gd name="T22" fmla="*/ 9 w 321"/>
              <a:gd name="T23" fmla="*/ 132 h 320"/>
              <a:gd name="T24" fmla="*/ 23 w 321"/>
              <a:gd name="T25" fmla="*/ 124 h 320"/>
              <a:gd name="T26" fmla="*/ 58 w 321"/>
              <a:gd name="T27" fmla="*/ 110 h 320"/>
              <a:gd name="T28" fmla="*/ 99 w 321"/>
              <a:gd name="T29" fmla="*/ 74 h 320"/>
              <a:gd name="T30" fmla="*/ 124 w 321"/>
              <a:gd name="T31" fmla="*/ 23 h 320"/>
              <a:gd name="T32" fmla="*/ 128 w 321"/>
              <a:gd name="T33" fmla="*/ 13 h 320"/>
              <a:gd name="T34" fmla="*/ 139 w 321"/>
              <a:gd name="T35" fmla="*/ 3 h 320"/>
              <a:gd name="T36" fmla="*/ 154 w 321"/>
              <a:gd name="T37" fmla="*/ 0 h 320"/>
              <a:gd name="T38" fmla="*/ 170 w 321"/>
              <a:gd name="T39" fmla="*/ 0 h 320"/>
              <a:gd name="T40" fmla="*/ 184 w 321"/>
              <a:gd name="T41" fmla="*/ 5 h 320"/>
              <a:gd name="T42" fmla="*/ 194 w 321"/>
              <a:gd name="T43" fmla="*/ 18 h 320"/>
              <a:gd name="T44" fmla="*/ 201 w 321"/>
              <a:gd name="T45" fmla="*/ 41 h 320"/>
              <a:gd name="T46" fmla="*/ 233 w 321"/>
              <a:gd name="T47" fmla="*/ 88 h 320"/>
              <a:gd name="T48" fmla="*/ 279 w 321"/>
              <a:gd name="T49" fmla="*/ 118 h 320"/>
              <a:gd name="T50" fmla="*/ 302 w 321"/>
              <a:gd name="T51" fmla="*/ 126 h 320"/>
              <a:gd name="T52" fmla="*/ 314 w 321"/>
              <a:gd name="T53" fmla="*/ 135 h 320"/>
              <a:gd name="T54" fmla="*/ 320 w 321"/>
              <a:gd name="T55" fmla="*/ 149 h 320"/>
              <a:gd name="T56" fmla="*/ 321 w 321"/>
              <a:gd name="T57" fmla="*/ 165 h 320"/>
              <a:gd name="T58" fmla="*/ 316 w 321"/>
              <a:gd name="T59" fmla="*/ 180 h 320"/>
              <a:gd name="T60" fmla="*/ 306 w 321"/>
              <a:gd name="T61" fmla="*/ 192 h 320"/>
              <a:gd name="T62" fmla="*/ 296 w 321"/>
              <a:gd name="T63" fmla="*/ 195 h 320"/>
              <a:gd name="T64" fmla="*/ 247 w 321"/>
              <a:gd name="T65" fmla="*/ 221 h 320"/>
              <a:gd name="T66" fmla="*/ 209 w 321"/>
              <a:gd name="T67" fmla="*/ 261 h 320"/>
              <a:gd name="T68" fmla="*/ 196 w 321"/>
              <a:gd name="T69" fmla="*/ 297 h 320"/>
              <a:gd name="T70" fmla="*/ 189 w 321"/>
              <a:gd name="T71" fmla="*/ 310 h 320"/>
              <a:gd name="T72" fmla="*/ 176 w 321"/>
              <a:gd name="T73" fmla="*/ 318 h 320"/>
              <a:gd name="T74" fmla="*/ 165 w 321"/>
              <a:gd name="T75" fmla="*/ 320 h 320"/>
              <a:gd name="T76" fmla="*/ 115 w 321"/>
              <a:gd name="T77" fmla="*/ 173 h 320"/>
              <a:gd name="T78" fmla="*/ 160 w 321"/>
              <a:gd name="T79" fmla="*/ 223 h 320"/>
              <a:gd name="T80" fmla="*/ 187 w 321"/>
              <a:gd name="T81" fmla="*/ 188 h 320"/>
              <a:gd name="T82" fmla="*/ 223 w 321"/>
              <a:gd name="T83" fmla="*/ 159 h 320"/>
              <a:gd name="T84" fmla="*/ 172 w 321"/>
              <a:gd name="T85" fmla="*/ 114 h 320"/>
              <a:gd name="T86" fmla="*/ 147 w 321"/>
              <a:gd name="T87" fmla="*/ 114 h 320"/>
              <a:gd name="T88" fmla="*/ 96 w 321"/>
              <a:gd name="T89" fmla="*/ 159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1" h="320">
                <a:moveTo>
                  <a:pt x="165" y="320"/>
                </a:moveTo>
                <a:lnTo>
                  <a:pt x="154" y="320"/>
                </a:lnTo>
                <a:lnTo>
                  <a:pt x="154" y="320"/>
                </a:lnTo>
                <a:lnTo>
                  <a:pt x="149" y="319"/>
                </a:lnTo>
                <a:lnTo>
                  <a:pt x="143" y="318"/>
                </a:lnTo>
                <a:lnTo>
                  <a:pt x="139" y="317"/>
                </a:lnTo>
                <a:lnTo>
                  <a:pt x="135" y="314"/>
                </a:lnTo>
                <a:lnTo>
                  <a:pt x="131" y="310"/>
                </a:lnTo>
                <a:lnTo>
                  <a:pt x="128" y="307"/>
                </a:lnTo>
                <a:lnTo>
                  <a:pt x="125" y="302"/>
                </a:lnTo>
                <a:lnTo>
                  <a:pt x="124" y="297"/>
                </a:lnTo>
                <a:lnTo>
                  <a:pt x="124" y="297"/>
                </a:lnTo>
                <a:lnTo>
                  <a:pt x="118" y="279"/>
                </a:lnTo>
                <a:lnTo>
                  <a:pt x="110" y="261"/>
                </a:lnTo>
                <a:lnTo>
                  <a:pt x="99" y="246"/>
                </a:lnTo>
                <a:lnTo>
                  <a:pt x="87" y="232"/>
                </a:lnTo>
                <a:lnTo>
                  <a:pt x="73" y="221"/>
                </a:lnTo>
                <a:lnTo>
                  <a:pt x="58" y="210"/>
                </a:lnTo>
                <a:lnTo>
                  <a:pt x="40" y="202"/>
                </a:lnTo>
                <a:lnTo>
                  <a:pt x="23" y="195"/>
                </a:lnTo>
                <a:lnTo>
                  <a:pt x="23" y="195"/>
                </a:lnTo>
                <a:lnTo>
                  <a:pt x="18" y="194"/>
                </a:lnTo>
                <a:lnTo>
                  <a:pt x="14" y="192"/>
                </a:lnTo>
                <a:lnTo>
                  <a:pt x="9" y="188"/>
                </a:lnTo>
                <a:lnTo>
                  <a:pt x="6" y="185"/>
                </a:lnTo>
                <a:lnTo>
                  <a:pt x="3" y="180"/>
                </a:lnTo>
                <a:lnTo>
                  <a:pt x="1" y="176"/>
                </a:lnTo>
                <a:lnTo>
                  <a:pt x="0" y="171"/>
                </a:lnTo>
                <a:lnTo>
                  <a:pt x="0" y="165"/>
                </a:lnTo>
                <a:lnTo>
                  <a:pt x="0" y="154"/>
                </a:lnTo>
                <a:lnTo>
                  <a:pt x="0" y="154"/>
                </a:lnTo>
                <a:lnTo>
                  <a:pt x="0" y="149"/>
                </a:lnTo>
                <a:lnTo>
                  <a:pt x="1" y="144"/>
                </a:lnTo>
                <a:lnTo>
                  <a:pt x="3" y="140"/>
                </a:lnTo>
                <a:lnTo>
                  <a:pt x="6" y="135"/>
                </a:lnTo>
                <a:lnTo>
                  <a:pt x="9" y="132"/>
                </a:lnTo>
                <a:lnTo>
                  <a:pt x="14" y="128"/>
                </a:lnTo>
                <a:lnTo>
                  <a:pt x="18" y="126"/>
                </a:lnTo>
                <a:lnTo>
                  <a:pt x="23" y="124"/>
                </a:lnTo>
                <a:lnTo>
                  <a:pt x="23" y="124"/>
                </a:lnTo>
                <a:lnTo>
                  <a:pt x="40" y="118"/>
                </a:lnTo>
                <a:lnTo>
                  <a:pt x="58" y="110"/>
                </a:lnTo>
                <a:lnTo>
                  <a:pt x="73" y="99"/>
                </a:lnTo>
                <a:lnTo>
                  <a:pt x="87" y="88"/>
                </a:lnTo>
                <a:lnTo>
                  <a:pt x="99" y="74"/>
                </a:lnTo>
                <a:lnTo>
                  <a:pt x="110" y="57"/>
                </a:lnTo>
                <a:lnTo>
                  <a:pt x="118" y="41"/>
                </a:lnTo>
                <a:lnTo>
                  <a:pt x="124" y="23"/>
                </a:lnTo>
                <a:lnTo>
                  <a:pt x="124" y="23"/>
                </a:lnTo>
                <a:lnTo>
                  <a:pt x="125" y="18"/>
                </a:lnTo>
                <a:lnTo>
                  <a:pt x="128" y="13"/>
                </a:lnTo>
                <a:lnTo>
                  <a:pt x="131" y="9"/>
                </a:lnTo>
                <a:lnTo>
                  <a:pt x="135" y="5"/>
                </a:lnTo>
                <a:lnTo>
                  <a:pt x="139" y="3"/>
                </a:lnTo>
                <a:lnTo>
                  <a:pt x="143" y="1"/>
                </a:lnTo>
                <a:lnTo>
                  <a:pt x="149" y="0"/>
                </a:lnTo>
                <a:lnTo>
                  <a:pt x="154" y="0"/>
                </a:lnTo>
                <a:lnTo>
                  <a:pt x="165" y="0"/>
                </a:lnTo>
                <a:lnTo>
                  <a:pt x="165" y="0"/>
                </a:lnTo>
                <a:lnTo>
                  <a:pt x="170" y="0"/>
                </a:lnTo>
                <a:lnTo>
                  <a:pt x="176" y="1"/>
                </a:lnTo>
                <a:lnTo>
                  <a:pt x="181" y="3"/>
                </a:lnTo>
                <a:lnTo>
                  <a:pt x="184" y="5"/>
                </a:lnTo>
                <a:lnTo>
                  <a:pt x="189" y="9"/>
                </a:lnTo>
                <a:lnTo>
                  <a:pt x="191" y="13"/>
                </a:lnTo>
                <a:lnTo>
                  <a:pt x="194" y="18"/>
                </a:lnTo>
                <a:lnTo>
                  <a:pt x="196" y="23"/>
                </a:lnTo>
                <a:lnTo>
                  <a:pt x="196" y="23"/>
                </a:lnTo>
                <a:lnTo>
                  <a:pt x="201" y="41"/>
                </a:lnTo>
                <a:lnTo>
                  <a:pt x="209" y="57"/>
                </a:lnTo>
                <a:lnTo>
                  <a:pt x="220" y="74"/>
                </a:lnTo>
                <a:lnTo>
                  <a:pt x="233" y="88"/>
                </a:lnTo>
                <a:lnTo>
                  <a:pt x="247" y="99"/>
                </a:lnTo>
                <a:lnTo>
                  <a:pt x="262" y="110"/>
                </a:lnTo>
                <a:lnTo>
                  <a:pt x="279" y="118"/>
                </a:lnTo>
                <a:lnTo>
                  <a:pt x="296" y="124"/>
                </a:lnTo>
                <a:lnTo>
                  <a:pt x="296" y="124"/>
                </a:lnTo>
                <a:lnTo>
                  <a:pt x="302" y="126"/>
                </a:lnTo>
                <a:lnTo>
                  <a:pt x="306" y="128"/>
                </a:lnTo>
                <a:lnTo>
                  <a:pt x="310" y="132"/>
                </a:lnTo>
                <a:lnTo>
                  <a:pt x="314" y="135"/>
                </a:lnTo>
                <a:lnTo>
                  <a:pt x="316" y="140"/>
                </a:lnTo>
                <a:lnTo>
                  <a:pt x="318" y="144"/>
                </a:lnTo>
                <a:lnTo>
                  <a:pt x="320" y="149"/>
                </a:lnTo>
                <a:lnTo>
                  <a:pt x="321" y="154"/>
                </a:lnTo>
                <a:lnTo>
                  <a:pt x="321" y="165"/>
                </a:lnTo>
                <a:lnTo>
                  <a:pt x="321" y="165"/>
                </a:lnTo>
                <a:lnTo>
                  <a:pt x="320" y="171"/>
                </a:lnTo>
                <a:lnTo>
                  <a:pt x="318" y="176"/>
                </a:lnTo>
                <a:lnTo>
                  <a:pt x="316" y="180"/>
                </a:lnTo>
                <a:lnTo>
                  <a:pt x="314" y="185"/>
                </a:lnTo>
                <a:lnTo>
                  <a:pt x="310" y="188"/>
                </a:lnTo>
                <a:lnTo>
                  <a:pt x="306" y="192"/>
                </a:lnTo>
                <a:lnTo>
                  <a:pt x="302" y="194"/>
                </a:lnTo>
                <a:lnTo>
                  <a:pt x="296" y="195"/>
                </a:lnTo>
                <a:lnTo>
                  <a:pt x="296" y="195"/>
                </a:lnTo>
                <a:lnTo>
                  <a:pt x="279" y="202"/>
                </a:lnTo>
                <a:lnTo>
                  <a:pt x="262" y="210"/>
                </a:lnTo>
                <a:lnTo>
                  <a:pt x="247" y="221"/>
                </a:lnTo>
                <a:lnTo>
                  <a:pt x="233" y="232"/>
                </a:lnTo>
                <a:lnTo>
                  <a:pt x="220" y="246"/>
                </a:lnTo>
                <a:lnTo>
                  <a:pt x="209" y="261"/>
                </a:lnTo>
                <a:lnTo>
                  <a:pt x="201" y="279"/>
                </a:lnTo>
                <a:lnTo>
                  <a:pt x="196" y="297"/>
                </a:lnTo>
                <a:lnTo>
                  <a:pt x="196" y="297"/>
                </a:lnTo>
                <a:lnTo>
                  <a:pt x="194" y="302"/>
                </a:lnTo>
                <a:lnTo>
                  <a:pt x="191" y="307"/>
                </a:lnTo>
                <a:lnTo>
                  <a:pt x="189" y="310"/>
                </a:lnTo>
                <a:lnTo>
                  <a:pt x="184" y="314"/>
                </a:lnTo>
                <a:lnTo>
                  <a:pt x="181" y="317"/>
                </a:lnTo>
                <a:lnTo>
                  <a:pt x="176" y="318"/>
                </a:lnTo>
                <a:lnTo>
                  <a:pt x="170" y="319"/>
                </a:lnTo>
                <a:lnTo>
                  <a:pt x="165" y="320"/>
                </a:lnTo>
                <a:lnTo>
                  <a:pt x="165" y="320"/>
                </a:lnTo>
                <a:close/>
                <a:moveTo>
                  <a:pt x="96" y="159"/>
                </a:moveTo>
                <a:lnTo>
                  <a:pt x="96" y="159"/>
                </a:lnTo>
                <a:lnTo>
                  <a:pt x="115" y="173"/>
                </a:lnTo>
                <a:lnTo>
                  <a:pt x="132" y="188"/>
                </a:lnTo>
                <a:lnTo>
                  <a:pt x="147" y="205"/>
                </a:lnTo>
                <a:lnTo>
                  <a:pt x="160" y="223"/>
                </a:lnTo>
                <a:lnTo>
                  <a:pt x="160" y="223"/>
                </a:lnTo>
                <a:lnTo>
                  <a:pt x="172" y="205"/>
                </a:lnTo>
                <a:lnTo>
                  <a:pt x="187" y="188"/>
                </a:lnTo>
                <a:lnTo>
                  <a:pt x="205" y="173"/>
                </a:lnTo>
                <a:lnTo>
                  <a:pt x="223" y="159"/>
                </a:lnTo>
                <a:lnTo>
                  <a:pt x="223" y="159"/>
                </a:lnTo>
                <a:lnTo>
                  <a:pt x="205" y="147"/>
                </a:lnTo>
                <a:lnTo>
                  <a:pt x="187" y="132"/>
                </a:lnTo>
                <a:lnTo>
                  <a:pt x="172" y="114"/>
                </a:lnTo>
                <a:lnTo>
                  <a:pt x="160" y="96"/>
                </a:lnTo>
                <a:lnTo>
                  <a:pt x="160" y="96"/>
                </a:lnTo>
                <a:lnTo>
                  <a:pt x="147" y="114"/>
                </a:lnTo>
                <a:lnTo>
                  <a:pt x="132" y="132"/>
                </a:lnTo>
                <a:lnTo>
                  <a:pt x="115" y="147"/>
                </a:lnTo>
                <a:lnTo>
                  <a:pt x="96" y="159"/>
                </a:lnTo>
                <a:lnTo>
                  <a:pt x="96" y="1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" name="Freeform 94"/>
          <p:cNvSpPr>
            <a:spLocks/>
          </p:cNvSpPr>
          <p:nvPr/>
        </p:nvSpPr>
        <p:spPr bwMode="auto">
          <a:xfrm>
            <a:off x="3794918" y="928670"/>
            <a:ext cx="1058753" cy="46411"/>
          </a:xfrm>
          <a:custGeom>
            <a:avLst/>
            <a:gdLst>
              <a:gd name="T0" fmla="*/ 1459 w 1459"/>
              <a:gd name="T1" fmla="*/ 32 h 65"/>
              <a:gd name="T2" fmla="*/ 1459 w 1459"/>
              <a:gd name="T3" fmla="*/ 32 h 65"/>
              <a:gd name="T4" fmla="*/ 1458 w 1459"/>
              <a:gd name="T5" fmla="*/ 38 h 65"/>
              <a:gd name="T6" fmla="*/ 1457 w 1459"/>
              <a:gd name="T7" fmla="*/ 45 h 65"/>
              <a:gd name="T8" fmla="*/ 1454 w 1459"/>
              <a:gd name="T9" fmla="*/ 50 h 65"/>
              <a:gd name="T10" fmla="*/ 1450 w 1459"/>
              <a:gd name="T11" fmla="*/ 56 h 65"/>
              <a:gd name="T12" fmla="*/ 1445 w 1459"/>
              <a:gd name="T13" fmla="*/ 59 h 65"/>
              <a:gd name="T14" fmla="*/ 1440 w 1459"/>
              <a:gd name="T15" fmla="*/ 63 h 65"/>
              <a:gd name="T16" fmla="*/ 1434 w 1459"/>
              <a:gd name="T17" fmla="*/ 64 h 65"/>
              <a:gd name="T18" fmla="*/ 1427 w 1459"/>
              <a:gd name="T19" fmla="*/ 65 h 65"/>
              <a:gd name="T20" fmla="*/ 32 w 1459"/>
              <a:gd name="T21" fmla="*/ 65 h 65"/>
              <a:gd name="T22" fmla="*/ 32 w 1459"/>
              <a:gd name="T23" fmla="*/ 65 h 65"/>
              <a:gd name="T24" fmla="*/ 25 w 1459"/>
              <a:gd name="T25" fmla="*/ 64 h 65"/>
              <a:gd name="T26" fmla="*/ 20 w 1459"/>
              <a:gd name="T27" fmla="*/ 63 h 65"/>
              <a:gd name="T28" fmla="*/ 14 w 1459"/>
              <a:gd name="T29" fmla="*/ 59 h 65"/>
              <a:gd name="T30" fmla="*/ 9 w 1459"/>
              <a:gd name="T31" fmla="*/ 56 h 65"/>
              <a:gd name="T32" fmla="*/ 4 w 1459"/>
              <a:gd name="T33" fmla="*/ 50 h 65"/>
              <a:gd name="T34" fmla="*/ 2 w 1459"/>
              <a:gd name="T35" fmla="*/ 45 h 65"/>
              <a:gd name="T36" fmla="*/ 0 w 1459"/>
              <a:gd name="T37" fmla="*/ 38 h 65"/>
              <a:gd name="T38" fmla="*/ 0 w 1459"/>
              <a:gd name="T39" fmla="*/ 32 h 65"/>
              <a:gd name="T40" fmla="*/ 0 w 1459"/>
              <a:gd name="T41" fmla="*/ 32 h 65"/>
              <a:gd name="T42" fmla="*/ 0 w 1459"/>
              <a:gd name="T43" fmla="*/ 32 h 65"/>
              <a:gd name="T44" fmla="*/ 0 w 1459"/>
              <a:gd name="T45" fmla="*/ 25 h 65"/>
              <a:gd name="T46" fmla="*/ 2 w 1459"/>
              <a:gd name="T47" fmla="*/ 20 h 65"/>
              <a:gd name="T48" fmla="*/ 4 w 1459"/>
              <a:gd name="T49" fmla="*/ 14 h 65"/>
              <a:gd name="T50" fmla="*/ 9 w 1459"/>
              <a:gd name="T51" fmla="*/ 9 h 65"/>
              <a:gd name="T52" fmla="*/ 14 w 1459"/>
              <a:gd name="T53" fmla="*/ 6 h 65"/>
              <a:gd name="T54" fmla="*/ 20 w 1459"/>
              <a:gd name="T55" fmla="*/ 2 h 65"/>
              <a:gd name="T56" fmla="*/ 25 w 1459"/>
              <a:gd name="T57" fmla="*/ 1 h 65"/>
              <a:gd name="T58" fmla="*/ 32 w 1459"/>
              <a:gd name="T59" fmla="*/ 0 h 65"/>
              <a:gd name="T60" fmla="*/ 1427 w 1459"/>
              <a:gd name="T61" fmla="*/ 0 h 65"/>
              <a:gd name="T62" fmla="*/ 1427 w 1459"/>
              <a:gd name="T63" fmla="*/ 0 h 65"/>
              <a:gd name="T64" fmla="*/ 1434 w 1459"/>
              <a:gd name="T65" fmla="*/ 1 h 65"/>
              <a:gd name="T66" fmla="*/ 1440 w 1459"/>
              <a:gd name="T67" fmla="*/ 2 h 65"/>
              <a:gd name="T68" fmla="*/ 1445 w 1459"/>
              <a:gd name="T69" fmla="*/ 6 h 65"/>
              <a:gd name="T70" fmla="*/ 1450 w 1459"/>
              <a:gd name="T71" fmla="*/ 9 h 65"/>
              <a:gd name="T72" fmla="*/ 1454 w 1459"/>
              <a:gd name="T73" fmla="*/ 14 h 65"/>
              <a:gd name="T74" fmla="*/ 1457 w 1459"/>
              <a:gd name="T75" fmla="*/ 20 h 65"/>
              <a:gd name="T76" fmla="*/ 1458 w 1459"/>
              <a:gd name="T77" fmla="*/ 25 h 65"/>
              <a:gd name="T78" fmla="*/ 1459 w 1459"/>
              <a:gd name="T79" fmla="*/ 32 h 65"/>
              <a:gd name="T80" fmla="*/ 1459 w 1459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9" h="65">
                <a:moveTo>
                  <a:pt x="1459" y="32"/>
                </a:moveTo>
                <a:lnTo>
                  <a:pt x="1459" y="32"/>
                </a:lnTo>
                <a:lnTo>
                  <a:pt x="1458" y="38"/>
                </a:lnTo>
                <a:lnTo>
                  <a:pt x="1457" y="45"/>
                </a:lnTo>
                <a:lnTo>
                  <a:pt x="1454" y="50"/>
                </a:lnTo>
                <a:lnTo>
                  <a:pt x="1450" y="56"/>
                </a:lnTo>
                <a:lnTo>
                  <a:pt x="1445" y="59"/>
                </a:lnTo>
                <a:lnTo>
                  <a:pt x="1440" y="63"/>
                </a:lnTo>
                <a:lnTo>
                  <a:pt x="1434" y="64"/>
                </a:lnTo>
                <a:lnTo>
                  <a:pt x="142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4" y="50"/>
                </a:lnTo>
                <a:lnTo>
                  <a:pt x="2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2" y="0"/>
                </a:lnTo>
                <a:lnTo>
                  <a:pt x="1427" y="0"/>
                </a:lnTo>
                <a:lnTo>
                  <a:pt x="1427" y="0"/>
                </a:lnTo>
                <a:lnTo>
                  <a:pt x="1434" y="1"/>
                </a:lnTo>
                <a:lnTo>
                  <a:pt x="1440" y="2"/>
                </a:lnTo>
                <a:lnTo>
                  <a:pt x="1445" y="6"/>
                </a:lnTo>
                <a:lnTo>
                  <a:pt x="1450" y="9"/>
                </a:lnTo>
                <a:lnTo>
                  <a:pt x="1454" y="14"/>
                </a:lnTo>
                <a:lnTo>
                  <a:pt x="1457" y="20"/>
                </a:lnTo>
                <a:lnTo>
                  <a:pt x="1458" y="25"/>
                </a:lnTo>
                <a:lnTo>
                  <a:pt x="1459" y="32"/>
                </a:lnTo>
                <a:lnTo>
                  <a:pt x="145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" name="Freeform 95"/>
          <p:cNvSpPr>
            <a:spLocks/>
          </p:cNvSpPr>
          <p:nvPr/>
        </p:nvSpPr>
        <p:spPr bwMode="auto">
          <a:xfrm>
            <a:off x="3438133" y="1051950"/>
            <a:ext cx="571437" cy="46411"/>
          </a:xfrm>
          <a:custGeom>
            <a:avLst/>
            <a:gdLst>
              <a:gd name="T0" fmla="*/ 788 w 788"/>
              <a:gd name="T1" fmla="*/ 33 h 65"/>
              <a:gd name="T2" fmla="*/ 788 w 788"/>
              <a:gd name="T3" fmla="*/ 33 h 65"/>
              <a:gd name="T4" fmla="*/ 788 w 788"/>
              <a:gd name="T5" fmla="*/ 40 h 65"/>
              <a:gd name="T6" fmla="*/ 786 w 788"/>
              <a:gd name="T7" fmla="*/ 45 h 65"/>
              <a:gd name="T8" fmla="*/ 782 w 788"/>
              <a:gd name="T9" fmla="*/ 51 h 65"/>
              <a:gd name="T10" fmla="*/ 779 w 788"/>
              <a:gd name="T11" fmla="*/ 56 h 65"/>
              <a:gd name="T12" fmla="*/ 774 w 788"/>
              <a:gd name="T13" fmla="*/ 59 h 65"/>
              <a:gd name="T14" fmla="*/ 768 w 788"/>
              <a:gd name="T15" fmla="*/ 63 h 65"/>
              <a:gd name="T16" fmla="*/ 763 w 788"/>
              <a:gd name="T17" fmla="*/ 64 h 65"/>
              <a:gd name="T18" fmla="*/ 756 w 788"/>
              <a:gd name="T19" fmla="*/ 65 h 65"/>
              <a:gd name="T20" fmla="*/ 33 w 788"/>
              <a:gd name="T21" fmla="*/ 65 h 65"/>
              <a:gd name="T22" fmla="*/ 33 w 788"/>
              <a:gd name="T23" fmla="*/ 65 h 65"/>
              <a:gd name="T24" fmla="*/ 26 w 788"/>
              <a:gd name="T25" fmla="*/ 64 h 65"/>
              <a:gd name="T26" fmla="*/ 20 w 788"/>
              <a:gd name="T27" fmla="*/ 63 h 65"/>
              <a:gd name="T28" fmla="*/ 14 w 788"/>
              <a:gd name="T29" fmla="*/ 59 h 65"/>
              <a:gd name="T30" fmla="*/ 10 w 788"/>
              <a:gd name="T31" fmla="*/ 56 h 65"/>
              <a:gd name="T32" fmla="*/ 6 w 788"/>
              <a:gd name="T33" fmla="*/ 51 h 65"/>
              <a:gd name="T34" fmla="*/ 3 w 788"/>
              <a:gd name="T35" fmla="*/ 45 h 65"/>
              <a:gd name="T36" fmla="*/ 2 w 788"/>
              <a:gd name="T37" fmla="*/ 40 h 65"/>
              <a:gd name="T38" fmla="*/ 0 w 788"/>
              <a:gd name="T39" fmla="*/ 33 h 65"/>
              <a:gd name="T40" fmla="*/ 0 w 788"/>
              <a:gd name="T41" fmla="*/ 33 h 65"/>
              <a:gd name="T42" fmla="*/ 0 w 788"/>
              <a:gd name="T43" fmla="*/ 33 h 65"/>
              <a:gd name="T44" fmla="*/ 2 w 788"/>
              <a:gd name="T45" fmla="*/ 26 h 65"/>
              <a:gd name="T46" fmla="*/ 3 w 788"/>
              <a:gd name="T47" fmla="*/ 20 h 65"/>
              <a:gd name="T48" fmla="*/ 6 w 788"/>
              <a:gd name="T49" fmla="*/ 14 h 65"/>
              <a:gd name="T50" fmla="*/ 10 w 788"/>
              <a:gd name="T51" fmla="*/ 9 h 65"/>
              <a:gd name="T52" fmla="*/ 14 w 788"/>
              <a:gd name="T53" fmla="*/ 6 h 65"/>
              <a:gd name="T54" fmla="*/ 20 w 788"/>
              <a:gd name="T55" fmla="*/ 2 h 65"/>
              <a:gd name="T56" fmla="*/ 26 w 788"/>
              <a:gd name="T57" fmla="*/ 1 h 65"/>
              <a:gd name="T58" fmla="*/ 33 w 788"/>
              <a:gd name="T59" fmla="*/ 0 h 65"/>
              <a:gd name="T60" fmla="*/ 756 w 788"/>
              <a:gd name="T61" fmla="*/ 0 h 65"/>
              <a:gd name="T62" fmla="*/ 756 w 788"/>
              <a:gd name="T63" fmla="*/ 0 h 65"/>
              <a:gd name="T64" fmla="*/ 763 w 788"/>
              <a:gd name="T65" fmla="*/ 1 h 65"/>
              <a:gd name="T66" fmla="*/ 768 w 788"/>
              <a:gd name="T67" fmla="*/ 2 h 65"/>
              <a:gd name="T68" fmla="*/ 774 w 788"/>
              <a:gd name="T69" fmla="*/ 6 h 65"/>
              <a:gd name="T70" fmla="*/ 779 w 788"/>
              <a:gd name="T71" fmla="*/ 9 h 65"/>
              <a:gd name="T72" fmla="*/ 782 w 788"/>
              <a:gd name="T73" fmla="*/ 14 h 65"/>
              <a:gd name="T74" fmla="*/ 786 w 788"/>
              <a:gd name="T75" fmla="*/ 20 h 65"/>
              <a:gd name="T76" fmla="*/ 788 w 788"/>
              <a:gd name="T77" fmla="*/ 26 h 65"/>
              <a:gd name="T78" fmla="*/ 788 w 788"/>
              <a:gd name="T79" fmla="*/ 33 h 65"/>
              <a:gd name="T80" fmla="*/ 788 w 788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88" h="65">
                <a:moveTo>
                  <a:pt x="788" y="33"/>
                </a:moveTo>
                <a:lnTo>
                  <a:pt x="788" y="33"/>
                </a:lnTo>
                <a:lnTo>
                  <a:pt x="788" y="40"/>
                </a:lnTo>
                <a:lnTo>
                  <a:pt x="786" y="45"/>
                </a:lnTo>
                <a:lnTo>
                  <a:pt x="782" y="51"/>
                </a:lnTo>
                <a:lnTo>
                  <a:pt x="779" y="56"/>
                </a:lnTo>
                <a:lnTo>
                  <a:pt x="774" y="59"/>
                </a:lnTo>
                <a:lnTo>
                  <a:pt x="768" y="63"/>
                </a:lnTo>
                <a:lnTo>
                  <a:pt x="763" y="64"/>
                </a:lnTo>
                <a:lnTo>
                  <a:pt x="756" y="65"/>
                </a:lnTo>
                <a:lnTo>
                  <a:pt x="33" y="65"/>
                </a:lnTo>
                <a:lnTo>
                  <a:pt x="33" y="65"/>
                </a:lnTo>
                <a:lnTo>
                  <a:pt x="26" y="64"/>
                </a:lnTo>
                <a:lnTo>
                  <a:pt x="20" y="63"/>
                </a:lnTo>
                <a:lnTo>
                  <a:pt x="14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4" y="6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756" y="0"/>
                </a:lnTo>
                <a:lnTo>
                  <a:pt x="756" y="0"/>
                </a:lnTo>
                <a:lnTo>
                  <a:pt x="763" y="1"/>
                </a:lnTo>
                <a:lnTo>
                  <a:pt x="768" y="2"/>
                </a:lnTo>
                <a:lnTo>
                  <a:pt x="774" y="6"/>
                </a:lnTo>
                <a:lnTo>
                  <a:pt x="779" y="9"/>
                </a:lnTo>
                <a:lnTo>
                  <a:pt x="782" y="14"/>
                </a:lnTo>
                <a:lnTo>
                  <a:pt x="786" y="20"/>
                </a:lnTo>
                <a:lnTo>
                  <a:pt x="788" y="26"/>
                </a:lnTo>
                <a:lnTo>
                  <a:pt x="788" y="33"/>
                </a:lnTo>
                <a:lnTo>
                  <a:pt x="788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" name="Freeform 96"/>
          <p:cNvSpPr>
            <a:spLocks/>
          </p:cNvSpPr>
          <p:nvPr/>
        </p:nvSpPr>
        <p:spPr bwMode="auto">
          <a:xfrm>
            <a:off x="4530244" y="1075155"/>
            <a:ext cx="155188" cy="46411"/>
          </a:xfrm>
          <a:custGeom>
            <a:avLst/>
            <a:gdLst>
              <a:gd name="T0" fmla="*/ 216 w 216"/>
              <a:gd name="T1" fmla="*/ 32 h 64"/>
              <a:gd name="T2" fmla="*/ 216 w 216"/>
              <a:gd name="T3" fmla="*/ 32 h 64"/>
              <a:gd name="T4" fmla="*/ 215 w 216"/>
              <a:gd name="T5" fmla="*/ 38 h 64"/>
              <a:gd name="T6" fmla="*/ 212 w 216"/>
              <a:gd name="T7" fmla="*/ 45 h 64"/>
              <a:gd name="T8" fmla="*/ 210 w 216"/>
              <a:gd name="T9" fmla="*/ 49 h 64"/>
              <a:gd name="T10" fmla="*/ 205 w 216"/>
              <a:gd name="T11" fmla="*/ 55 h 64"/>
              <a:gd name="T12" fmla="*/ 201 w 216"/>
              <a:gd name="T13" fmla="*/ 59 h 64"/>
              <a:gd name="T14" fmla="*/ 196 w 216"/>
              <a:gd name="T15" fmla="*/ 62 h 64"/>
              <a:gd name="T16" fmla="*/ 189 w 216"/>
              <a:gd name="T17" fmla="*/ 63 h 64"/>
              <a:gd name="T18" fmla="*/ 183 w 216"/>
              <a:gd name="T19" fmla="*/ 64 h 64"/>
              <a:gd name="T20" fmla="*/ 33 w 216"/>
              <a:gd name="T21" fmla="*/ 64 h 64"/>
              <a:gd name="T22" fmla="*/ 33 w 216"/>
              <a:gd name="T23" fmla="*/ 64 h 64"/>
              <a:gd name="T24" fmla="*/ 26 w 216"/>
              <a:gd name="T25" fmla="*/ 63 h 64"/>
              <a:gd name="T26" fmla="*/ 20 w 216"/>
              <a:gd name="T27" fmla="*/ 62 h 64"/>
              <a:gd name="T28" fmla="*/ 14 w 216"/>
              <a:gd name="T29" fmla="*/ 59 h 64"/>
              <a:gd name="T30" fmla="*/ 10 w 216"/>
              <a:gd name="T31" fmla="*/ 55 h 64"/>
              <a:gd name="T32" fmla="*/ 6 w 216"/>
              <a:gd name="T33" fmla="*/ 49 h 64"/>
              <a:gd name="T34" fmla="*/ 3 w 216"/>
              <a:gd name="T35" fmla="*/ 45 h 64"/>
              <a:gd name="T36" fmla="*/ 0 w 216"/>
              <a:gd name="T37" fmla="*/ 38 h 64"/>
              <a:gd name="T38" fmla="*/ 0 w 216"/>
              <a:gd name="T39" fmla="*/ 32 h 64"/>
              <a:gd name="T40" fmla="*/ 0 w 216"/>
              <a:gd name="T41" fmla="*/ 32 h 64"/>
              <a:gd name="T42" fmla="*/ 0 w 216"/>
              <a:gd name="T43" fmla="*/ 32 h 64"/>
              <a:gd name="T44" fmla="*/ 0 w 216"/>
              <a:gd name="T45" fmla="*/ 25 h 64"/>
              <a:gd name="T46" fmla="*/ 3 w 216"/>
              <a:gd name="T47" fmla="*/ 19 h 64"/>
              <a:gd name="T48" fmla="*/ 6 w 216"/>
              <a:gd name="T49" fmla="*/ 14 h 64"/>
              <a:gd name="T50" fmla="*/ 10 w 216"/>
              <a:gd name="T51" fmla="*/ 9 h 64"/>
              <a:gd name="T52" fmla="*/ 14 w 216"/>
              <a:gd name="T53" fmla="*/ 5 h 64"/>
              <a:gd name="T54" fmla="*/ 20 w 216"/>
              <a:gd name="T55" fmla="*/ 2 h 64"/>
              <a:gd name="T56" fmla="*/ 26 w 216"/>
              <a:gd name="T57" fmla="*/ 1 h 64"/>
              <a:gd name="T58" fmla="*/ 33 w 216"/>
              <a:gd name="T59" fmla="*/ 0 h 64"/>
              <a:gd name="T60" fmla="*/ 183 w 216"/>
              <a:gd name="T61" fmla="*/ 0 h 64"/>
              <a:gd name="T62" fmla="*/ 183 w 216"/>
              <a:gd name="T63" fmla="*/ 0 h 64"/>
              <a:gd name="T64" fmla="*/ 189 w 216"/>
              <a:gd name="T65" fmla="*/ 1 h 64"/>
              <a:gd name="T66" fmla="*/ 196 w 216"/>
              <a:gd name="T67" fmla="*/ 2 h 64"/>
              <a:gd name="T68" fmla="*/ 201 w 216"/>
              <a:gd name="T69" fmla="*/ 5 h 64"/>
              <a:gd name="T70" fmla="*/ 205 w 216"/>
              <a:gd name="T71" fmla="*/ 9 h 64"/>
              <a:gd name="T72" fmla="*/ 210 w 216"/>
              <a:gd name="T73" fmla="*/ 14 h 64"/>
              <a:gd name="T74" fmla="*/ 212 w 216"/>
              <a:gd name="T75" fmla="*/ 19 h 64"/>
              <a:gd name="T76" fmla="*/ 215 w 216"/>
              <a:gd name="T77" fmla="*/ 25 h 64"/>
              <a:gd name="T78" fmla="*/ 216 w 216"/>
              <a:gd name="T79" fmla="*/ 32 h 64"/>
              <a:gd name="T80" fmla="*/ 216 w 21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" h="64">
                <a:moveTo>
                  <a:pt x="216" y="32"/>
                </a:moveTo>
                <a:lnTo>
                  <a:pt x="216" y="32"/>
                </a:lnTo>
                <a:lnTo>
                  <a:pt x="215" y="38"/>
                </a:lnTo>
                <a:lnTo>
                  <a:pt x="212" y="45"/>
                </a:lnTo>
                <a:lnTo>
                  <a:pt x="210" y="49"/>
                </a:lnTo>
                <a:lnTo>
                  <a:pt x="205" y="55"/>
                </a:lnTo>
                <a:lnTo>
                  <a:pt x="201" y="59"/>
                </a:lnTo>
                <a:lnTo>
                  <a:pt x="196" y="62"/>
                </a:lnTo>
                <a:lnTo>
                  <a:pt x="189" y="63"/>
                </a:lnTo>
                <a:lnTo>
                  <a:pt x="183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49"/>
                </a:lnTo>
                <a:lnTo>
                  <a:pt x="3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3" y="19"/>
                </a:lnTo>
                <a:lnTo>
                  <a:pt x="6" y="14"/>
                </a:lnTo>
                <a:lnTo>
                  <a:pt x="10" y="9"/>
                </a:lnTo>
                <a:lnTo>
                  <a:pt x="14" y="5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183" y="0"/>
                </a:lnTo>
                <a:lnTo>
                  <a:pt x="183" y="0"/>
                </a:lnTo>
                <a:lnTo>
                  <a:pt x="189" y="1"/>
                </a:lnTo>
                <a:lnTo>
                  <a:pt x="196" y="2"/>
                </a:lnTo>
                <a:lnTo>
                  <a:pt x="201" y="5"/>
                </a:lnTo>
                <a:lnTo>
                  <a:pt x="205" y="9"/>
                </a:lnTo>
                <a:lnTo>
                  <a:pt x="210" y="14"/>
                </a:lnTo>
                <a:lnTo>
                  <a:pt x="212" y="19"/>
                </a:lnTo>
                <a:lnTo>
                  <a:pt x="215" y="25"/>
                </a:lnTo>
                <a:lnTo>
                  <a:pt x="216" y="32"/>
                </a:lnTo>
                <a:lnTo>
                  <a:pt x="21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" name="Freeform 97"/>
          <p:cNvSpPr>
            <a:spLocks/>
          </p:cNvSpPr>
          <p:nvPr/>
        </p:nvSpPr>
        <p:spPr bwMode="auto">
          <a:xfrm>
            <a:off x="5262669" y="1033095"/>
            <a:ext cx="323428" cy="46411"/>
          </a:xfrm>
          <a:custGeom>
            <a:avLst/>
            <a:gdLst>
              <a:gd name="T0" fmla="*/ 445 w 445"/>
              <a:gd name="T1" fmla="*/ 32 h 65"/>
              <a:gd name="T2" fmla="*/ 445 w 445"/>
              <a:gd name="T3" fmla="*/ 32 h 65"/>
              <a:gd name="T4" fmla="*/ 444 w 445"/>
              <a:gd name="T5" fmla="*/ 39 h 65"/>
              <a:gd name="T6" fmla="*/ 443 w 445"/>
              <a:gd name="T7" fmla="*/ 45 h 65"/>
              <a:gd name="T8" fmla="*/ 439 w 445"/>
              <a:gd name="T9" fmla="*/ 51 h 65"/>
              <a:gd name="T10" fmla="*/ 436 w 445"/>
              <a:gd name="T11" fmla="*/ 55 h 65"/>
              <a:gd name="T12" fmla="*/ 431 w 445"/>
              <a:gd name="T13" fmla="*/ 59 h 65"/>
              <a:gd name="T14" fmla="*/ 426 w 445"/>
              <a:gd name="T15" fmla="*/ 62 h 65"/>
              <a:gd name="T16" fmla="*/ 420 w 445"/>
              <a:gd name="T17" fmla="*/ 63 h 65"/>
              <a:gd name="T18" fmla="*/ 413 w 445"/>
              <a:gd name="T19" fmla="*/ 65 h 65"/>
              <a:gd name="T20" fmla="*/ 33 w 445"/>
              <a:gd name="T21" fmla="*/ 65 h 65"/>
              <a:gd name="T22" fmla="*/ 33 w 445"/>
              <a:gd name="T23" fmla="*/ 65 h 65"/>
              <a:gd name="T24" fmla="*/ 27 w 445"/>
              <a:gd name="T25" fmla="*/ 63 h 65"/>
              <a:gd name="T26" fmla="*/ 20 w 445"/>
              <a:gd name="T27" fmla="*/ 62 h 65"/>
              <a:gd name="T28" fmla="*/ 16 w 445"/>
              <a:gd name="T29" fmla="*/ 59 h 65"/>
              <a:gd name="T30" fmla="*/ 10 w 445"/>
              <a:gd name="T31" fmla="*/ 55 h 65"/>
              <a:gd name="T32" fmla="*/ 6 w 445"/>
              <a:gd name="T33" fmla="*/ 51 h 65"/>
              <a:gd name="T34" fmla="*/ 3 w 445"/>
              <a:gd name="T35" fmla="*/ 45 h 65"/>
              <a:gd name="T36" fmla="*/ 2 w 445"/>
              <a:gd name="T37" fmla="*/ 39 h 65"/>
              <a:gd name="T38" fmla="*/ 0 w 445"/>
              <a:gd name="T39" fmla="*/ 32 h 65"/>
              <a:gd name="T40" fmla="*/ 0 w 445"/>
              <a:gd name="T41" fmla="*/ 32 h 65"/>
              <a:gd name="T42" fmla="*/ 0 w 445"/>
              <a:gd name="T43" fmla="*/ 32 h 65"/>
              <a:gd name="T44" fmla="*/ 2 w 445"/>
              <a:gd name="T45" fmla="*/ 25 h 65"/>
              <a:gd name="T46" fmla="*/ 3 w 445"/>
              <a:gd name="T47" fmla="*/ 19 h 65"/>
              <a:gd name="T48" fmla="*/ 6 w 445"/>
              <a:gd name="T49" fmla="*/ 15 h 65"/>
              <a:gd name="T50" fmla="*/ 10 w 445"/>
              <a:gd name="T51" fmla="*/ 9 h 65"/>
              <a:gd name="T52" fmla="*/ 16 w 445"/>
              <a:gd name="T53" fmla="*/ 5 h 65"/>
              <a:gd name="T54" fmla="*/ 20 w 445"/>
              <a:gd name="T55" fmla="*/ 2 h 65"/>
              <a:gd name="T56" fmla="*/ 27 w 445"/>
              <a:gd name="T57" fmla="*/ 1 h 65"/>
              <a:gd name="T58" fmla="*/ 33 w 445"/>
              <a:gd name="T59" fmla="*/ 0 h 65"/>
              <a:gd name="T60" fmla="*/ 413 w 445"/>
              <a:gd name="T61" fmla="*/ 0 h 65"/>
              <a:gd name="T62" fmla="*/ 413 w 445"/>
              <a:gd name="T63" fmla="*/ 0 h 65"/>
              <a:gd name="T64" fmla="*/ 420 w 445"/>
              <a:gd name="T65" fmla="*/ 1 h 65"/>
              <a:gd name="T66" fmla="*/ 426 w 445"/>
              <a:gd name="T67" fmla="*/ 2 h 65"/>
              <a:gd name="T68" fmla="*/ 431 w 445"/>
              <a:gd name="T69" fmla="*/ 5 h 65"/>
              <a:gd name="T70" fmla="*/ 436 w 445"/>
              <a:gd name="T71" fmla="*/ 9 h 65"/>
              <a:gd name="T72" fmla="*/ 439 w 445"/>
              <a:gd name="T73" fmla="*/ 15 h 65"/>
              <a:gd name="T74" fmla="*/ 443 w 445"/>
              <a:gd name="T75" fmla="*/ 19 h 65"/>
              <a:gd name="T76" fmla="*/ 444 w 445"/>
              <a:gd name="T77" fmla="*/ 25 h 65"/>
              <a:gd name="T78" fmla="*/ 445 w 445"/>
              <a:gd name="T79" fmla="*/ 32 h 65"/>
              <a:gd name="T80" fmla="*/ 445 w 44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5" h="65">
                <a:moveTo>
                  <a:pt x="445" y="32"/>
                </a:moveTo>
                <a:lnTo>
                  <a:pt x="445" y="32"/>
                </a:lnTo>
                <a:lnTo>
                  <a:pt x="444" y="39"/>
                </a:lnTo>
                <a:lnTo>
                  <a:pt x="443" y="45"/>
                </a:lnTo>
                <a:lnTo>
                  <a:pt x="439" y="51"/>
                </a:lnTo>
                <a:lnTo>
                  <a:pt x="436" y="55"/>
                </a:lnTo>
                <a:lnTo>
                  <a:pt x="431" y="59"/>
                </a:lnTo>
                <a:lnTo>
                  <a:pt x="426" y="62"/>
                </a:lnTo>
                <a:lnTo>
                  <a:pt x="420" y="63"/>
                </a:lnTo>
                <a:lnTo>
                  <a:pt x="413" y="65"/>
                </a:lnTo>
                <a:lnTo>
                  <a:pt x="33" y="65"/>
                </a:lnTo>
                <a:lnTo>
                  <a:pt x="33" y="65"/>
                </a:lnTo>
                <a:lnTo>
                  <a:pt x="27" y="63"/>
                </a:lnTo>
                <a:lnTo>
                  <a:pt x="20" y="62"/>
                </a:lnTo>
                <a:lnTo>
                  <a:pt x="16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5"/>
                </a:lnTo>
                <a:lnTo>
                  <a:pt x="3" y="19"/>
                </a:lnTo>
                <a:lnTo>
                  <a:pt x="6" y="15"/>
                </a:lnTo>
                <a:lnTo>
                  <a:pt x="10" y="9"/>
                </a:lnTo>
                <a:lnTo>
                  <a:pt x="16" y="5"/>
                </a:lnTo>
                <a:lnTo>
                  <a:pt x="20" y="2"/>
                </a:lnTo>
                <a:lnTo>
                  <a:pt x="27" y="1"/>
                </a:lnTo>
                <a:lnTo>
                  <a:pt x="33" y="0"/>
                </a:lnTo>
                <a:lnTo>
                  <a:pt x="413" y="0"/>
                </a:lnTo>
                <a:lnTo>
                  <a:pt x="413" y="0"/>
                </a:lnTo>
                <a:lnTo>
                  <a:pt x="420" y="1"/>
                </a:lnTo>
                <a:lnTo>
                  <a:pt x="426" y="2"/>
                </a:lnTo>
                <a:lnTo>
                  <a:pt x="431" y="5"/>
                </a:lnTo>
                <a:lnTo>
                  <a:pt x="436" y="9"/>
                </a:lnTo>
                <a:lnTo>
                  <a:pt x="439" y="15"/>
                </a:lnTo>
                <a:lnTo>
                  <a:pt x="443" y="19"/>
                </a:lnTo>
                <a:lnTo>
                  <a:pt x="444" y="25"/>
                </a:lnTo>
                <a:lnTo>
                  <a:pt x="445" y="32"/>
                </a:lnTo>
                <a:lnTo>
                  <a:pt x="44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" name="Freeform 98"/>
          <p:cNvSpPr>
            <a:spLocks/>
          </p:cNvSpPr>
          <p:nvPr/>
        </p:nvSpPr>
        <p:spPr bwMode="auto">
          <a:xfrm>
            <a:off x="5275722" y="1185382"/>
            <a:ext cx="545330" cy="47862"/>
          </a:xfrm>
          <a:custGeom>
            <a:avLst/>
            <a:gdLst>
              <a:gd name="T0" fmla="*/ 753 w 753"/>
              <a:gd name="T1" fmla="*/ 32 h 64"/>
              <a:gd name="T2" fmla="*/ 753 w 753"/>
              <a:gd name="T3" fmla="*/ 32 h 64"/>
              <a:gd name="T4" fmla="*/ 753 w 753"/>
              <a:gd name="T5" fmla="*/ 39 h 64"/>
              <a:gd name="T6" fmla="*/ 750 w 753"/>
              <a:gd name="T7" fmla="*/ 45 h 64"/>
              <a:gd name="T8" fmla="*/ 748 w 753"/>
              <a:gd name="T9" fmla="*/ 51 h 64"/>
              <a:gd name="T10" fmla="*/ 744 w 753"/>
              <a:gd name="T11" fmla="*/ 55 h 64"/>
              <a:gd name="T12" fmla="*/ 739 w 753"/>
              <a:gd name="T13" fmla="*/ 59 h 64"/>
              <a:gd name="T14" fmla="*/ 733 w 753"/>
              <a:gd name="T15" fmla="*/ 62 h 64"/>
              <a:gd name="T16" fmla="*/ 727 w 753"/>
              <a:gd name="T17" fmla="*/ 64 h 64"/>
              <a:gd name="T18" fmla="*/ 721 w 753"/>
              <a:gd name="T19" fmla="*/ 64 h 64"/>
              <a:gd name="T20" fmla="*/ 32 w 753"/>
              <a:gd name="T21" fmla="*/ 64 h 64"/>
              <a:gd name="T22" fmla="*/ 32 w 753"/>
              <a:gd name="T23" fmla="*/ 64 h 64"/>
              <a:gd name="T24" fmla="*/ 25 w 753"/>
              <a:gd name="T25" fmla="*/ 64 h 64"/>
              <a:gd name="T26" fmla="*/ 20 w 753"/>
              <a:gd name="T27" fmla="*/ 62 h 64"/>
              <a:gd name="T28" fmla="*/ 14 w 753"/>
              <a:gd name="T29" fmla="*/ 59 h 64"/>
              <a:gd name="T30" fmla="*/ 9 w 753"/>
              <a:gd name="T31" fmla="*/ 55 h 64"/>
              <a:gd name="T32" fmla="*/ 6 w 753"/>
              <a:gd name="T33" fmla="*/ 51 h 64"/>
              <a:gd name="T34" fmla="*/ 2 w 753"/>
              <a:gd name="T35" fmla="*/ 45 h 64"/>
              <a:gd name="T36" fmla="*/ 0 w 753"/>
              <a:gd name="T37" fmla="*/ 39 h 64"/>
              <a:gd name="T38" fmla="*/ 0 w 753"/>
              <a:gd name="T39" fmla="*/ 32 h 64"/>
              <a:gd name="T40" fmla="*/ 0 w 753"/>
              <a:gd name="T41" fmla="*/ 32 h 64"/>
              <a:gd name="T42" fmla="*/ 0 w 753"/>
              <a:gd name="T43" fmla="*/ 32 h 64"/>
              <a:gd name="T44" fmla="*/ 0 w 753"/>
              <a:gd name="T45" fmla="*/ 26 h 64"/>
              <a:gd name="T46" fmla="*/ 2 w 753"/>
              <a:gd name="T47" fmla="*/ 19 h 64"/>
              <a:gd name="T48" fmla="*/ 6 w 753"/>
              <a:gd name="T49" fmla="*/ 15 h 64"/>
              <a:gd name="T50" fmla="*/ 9 w 753"/>
              <a:gd name="T51" fmla="*/ 10 h 64"/>
              <a:gd name="T52" fmla="*/ 14 w 753"/>
              <a:gd name="T53" fmla="*/ 5 h 64"/>
              <a:gd name="T54" fmla="*/ 20 w 753"/>
              <a:gd name="T55" fmla="*/ 3 h 64"/>
              <a:gd name="T56" fmla="*/ 25 w 753"/>
              <a:gd name="T57" fmla="*/ 1 h 64"/>
              <a:gd name="T58" fmla="*/ 32 w 753"/>
              <a:gd name="T59" fmla="*/ 0 h 64"/>
              <a:gd name="T60" fmla="*/ 721 w 753"/>
              <a:gd name="T61" fmla="*/ 0 h 64"/>
              <a:gd name="T62" fmla="*/ 721 w 753"/>
              <a:gd name="T63" fmla="*/ 0 h 64"/>
              <a:gd name="T64" fmla="*/ 727 w 753"/>
              <a:gd name="T65" fmla="*/ 1 h 64"/>
              <a:gd name="T66" fmla="*/ 733 w 753"/>
              <a:gd name="T67" fmla="*/ 3 h 64"/>
              <a:gd name="T68" fmla="*/ 739 w 753"/>
              <a:gd name="T69" fmla="*/ 5 h 64"/>
              <a:gd name="T70" fmla="*/ 744 w 753"/>
              <a:gd name="T71" fmla="*/ 10 h 64"/>
              <a:gd name="T72" fmla="*/ 748 w 753"/>
              <a:gd name="T73" fmla="*/ 15 h 64"/>
              <a:gd name="T74" fmla="*/ 750 w 753"/>
              <a:gd name="T75" fmla="*/ 19 h 64"/>
              <a:gd name="T76" fmla="*/ 753 w 753"/>
              <a:gd name="T77" fmla="*/ 26 h 64"/>
              <a:gd name="T78" fmla="*/ 753 w 753"/>
              <a:gd name="T79" fmla="*/ 32 h 64"/>
              <a:gd name="T80" fmla="*/ 753 w 75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53" h="64">
                <a:moveTo>
                  <a:pt x="753" y="32"/>
                </a:moveTo>
                <a:lnTo>
                  <a:pt x="753" y="32"/>
                </a:lnTo>
                <a:lnTo>
                  <a:pt x="753" y="39"/>
                </a:lnTo>
                <a:lnTo>
                  <a:pt x="750" y="45"/>
                </a:lnTo>
                <a:lnTo>
                  <a:pt x="748" y="51"/>
                </a:lnTo>
                <a:lnTo>
                  <a:pt x="744" y="55"/>
                </a:lnTo>
                <a:lnTo>
                  <a:pt x="739" y="59"/>
                </a:lnTo>
                <a:lnTo>
                  <a:pt x="733" y="62"/>
                </a:lnTo>
                <a:lnTo>
                  <a:pt x="727" y="64"/>
                </a:lnTo>
                <a:lnTo>
                  <a:pt x="72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6" y="15"/>
                </a:lnTo>
                <a:lnTo>
                  <a:pt x="9" y="10"/>
                </a:lnTo>
                <a:lnTo>
                  <a:pt x="14" y="5"/>
                </a:lnTo>
                <a:lnTo>
                  <a:pt x="20" y="3"/>
                </a:lnTo>
                <a:lnTo>
                  <a:pt x="25" y="1"/>
                </a:lnTo>
                <a:lnTo>
                  <a:pt x="32" y="0"/>
                </a:lnTo>
                <a:lnTo>
                  <a:pt x="721" y="0"/>
                </a:lnTo>
                <a:lnTo>
                  <a:pt x="721" y="0"/>
                </a:lnTo>
                <a:lnTo>
                  <a:pt x="727" y="1"/>
                </a:lnTo>
                <a:lnTo>
                  <a:pt x="733" y="3"/>
                </a:lnTo>
                <a:lnTo>
                  <a:pt x="739" y="5"/>
                </a:lnTo>
                <a:lnTo>
                  <a:pt x="744" y="10"/>
                </a:lnTo>
                <a:lnTo>
                  <a:pt x="748" y="15"/>
                </a:lnTo>
                <a:lnTo>
                  <a:pt x="750" y="19"/>
                </a:lnTo>
                <a:lnTo>
                  <a:pt x="753" y="26"/>
                </a:lnTo>
                <a:lnTo>
                  <a:pt x="753" y="32"/>
                </a:lnTo>
                <a:lnTo>
                  <a:pt x="75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" name="Freeform 99"/>
          <p:cNvSpPr>
            <a:spLocks/>
          </p:cNvSpPr>
          <p:nvPr/>
        </p:nvSpPr>
        <p:spPr bwMode="auto">
          <a:xfrm>
            <a:off x="3061043" y="1281105"/>
            <a:ext cx="438005" cy="47862"/>
          </a:xfrm>
          <a:custGeom>
            <a:avLst/>
            <a:gdLst>
              <a:gd name="T0" fmla="*/ 605 w 605"/>
              <a:gd name="T1" fmla="*/ 32 h 65"/>
              <a:gd name="T2" fmla="*/ 605 w 605"/>
              <a:gd name="T3" fmla="*/ 32 h 65"/>
              <a:gd name="T4" fmla="*/ 605 w 605"/>
              <a:gd name="T5" fmla="*/ 39 h 65"/>
              <a:gd name="T6" fmla="*/ 603 w 605"/>
              <a:gd name="T7" fmla="*/ 45 h 65"/>
              <a:gd name="T8" fmla="*/ 599 w 605"/>
              <a:gd name="T9" fmla="*/ 51 h 65"/>
              <a:gd name="T10" fmla="*/ 596 w 605"/>
              <a:gd name="T11" fmla="*/ 55 h 65"/>
              <a:gd name="T12" fmla="*/ 591 w 605"/>
              <a:gd name="T13" fmla="*/ 59 h 65"/>
              <a:gd name="T14" fmla="*/ 585 w 605"/>
              <a:gd name="T15" fmla="*/ 62 h 65"/>
              <a:gd name="T16" fmla="*/ 579 w 605"/>
              <a:gd name="T17" fmla="*/ 65 h 65"/>
              <a:gd name="T18" fmla="*/ 573 w 605"/>
              <a:gd name="T19" fmla="*/ 65 h 65"/>
              <a:gd name="T20" fmla="*/ 33 w 605"/>
              <a:gd name="T21" fmla="*/ 65 h 65"/>
              <a:gd name="T22" fmla="*/ 33 w 605"/>
              <a:gd name="T23" fmla="*/ 65 h 65"/>
              <a:gd name="T24" fmla="*/ 26 w 605"/>
              <a:gd name="T25" fmla="*/ 65 h 65"/>
              <a:gd name="T26" fmla="*/ 20 w 605"/>
              <a:gd name="T27" fmla="*/ 62 h 65"/>
              <a:gd name="T28" fmla="*/ 14 w 605"/>
              <a:gd name="T29" fmla="*/ 59 h 65"/>
              <a:gd name="T30" fmla="*/ 10 w 605"/>
              <a:gd name="T31" fmla="*/ 55 h 65"/>
              <a:gd name="T32" fmla="*/ 6 w 605"/>
              <a:gd name="T33" fmla="*/ 51 h 65"/>
              <a:gd name="T34" fmla="*/ 3 w 605"/>
              <a:gd name="T35" fmla="*/ 45 h 65"/>
              <a:gd name="T36" fmla="*/ 1 w 605"/>
              <a:gd name="T37" fmla="*/ 39 h 65"/>
              <a:gd name="T38" fmla="*/ 0 w 605"/>
              <a:gd name="T39" fmla="*/ 32 h 65"/>
              <a:gd name="T40" fmla="*/ 0 w 605"/>
              <a:gd name="T41" fmla="*/ 32 h 65"/>
              <a:gd name="T42" fmla="*/ 0 w 605"/>
              <a:gd name="T43" fmla="*/ 32 h 65"/>
              <a:gd name="T44" fmla="*/ 1 w 605"/>
              <a:gd name="T45" fmla="*/ 26 h 65"/>
              <a:gd name="T46" fmla="*/ 3 w 605"/>
              <a:gd name="T47" fmla="*/ 19 h 65"/>
              <a:gd name="T48" fmla="*/ 6 w 605"/>
              <a:gd name="T49" fmla="*/ 15 h 65"/>
              <a:gd name="T50" fmla="*/ 10 w 605"/>
              <a:gd name="T51" fmla="*/ 10 h 65"/>
              <a:gd name="T52" fmla="*/ 14 w 605"/>
              <a:gd name="T53" fmla="*/ 5 h 65"/>
              <a:gd name="T54" fmla="*/ 20 w 605"/>
              <a:gd name="T55" fmla="*/ 3 h 65"/>
              <a:gd name="T56" fmla="*/ 26 w 605"/>
              <a:gd name="T57" fmla="*/ 1 h 65"/>
              <a:gd name="T58" fmla="*/ 33 w 605"/>
              <a:gd name="T59" fmla="*/ 0 h 65"/>
              <a:gd name="T60" fmla="*/ 573 w 605"/>
              <a:gd name="T61" fmla="*/ 0 h 65"/>
              <a:gd name="T62" fmla="*/ 573 w 605"/>
              <a:gd name="T63" fmla="*/ 0 h 65"/>
              <a:gd name="T64" fmla="*/ 579 w 605"/>
              <a:gd name="T65" fmla="*/ 1 h 65"/>
              <a:gd name="T66" fmla="*/ 585 w 605"/>
              <a:gd name="T67" fmla="*/ 3 h 65"/>
              <a:gd name="T68" fmla="*/ 591 w 605"/>
              <a:gd name="T69" fmla="*/ 5 h 65"/>
              <a:gd name="T70" fmla="*/ 596 w 605"/>
              <a:gd name="T71" fmla="*/ 10 h 65"/>
              <a:gd name="T72" fmla="*/ 599 w 605"/>
              <a:gd name="T73" fmla="*/ 15 h 65"/>
              <a:gd name="T74" fmla="*/ 603 w 605"/>
              <a:gd name="T75" fmla="*/ 19 h 65"/>
              <a:gd name="T76" fmla="*/ 605 w 605"/>
              <a:gd name="T77" fmla="*/ 26 h 65"/>
              <a:gd name="T78" fmla="*/ 605 w 605"/>
              <a:gd name="T79" fmla="*/ 32 h 65"/>
              <a:gd name="T80" fmla="*/ 605 w 60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5" h="65">
                <a:moveTo>
                  <a:pt x="605" y="32"/>
                </a:moveTo>
                <a:lnTo>
                  <a:pt x="605" y="32"/>
                </a:lnTo>
                <a:lnTo>
                  <a:pt x="605" y="39"/>
                </a:lnTo>
                <a:lnTo>
                  <a:pt x="603" y="45"/>
                </a:lnTo>
                <a:lnTo>
                  <a:pt x="599" y="51"/>
                </a:lnTo>
                <a:lnTo>
                  <a:pt x="596" y="55"/>
                </a:lnTo>
                <a:lnTo>
                  <a:pt x="591" y="59"/>
                </a:lnTo>
                <a:lnTo>
                  <a:pt x="585" y="62"/>
                </a:lnTo>
                <a:lnTo>
                  <a:pt x="579" y="65"/>
                </a:lnTo>
                <a:lnTo>
                  <a:pt x="5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573" y="0"/>
                </a:lnTo>
                <a:lnTo>
                  <a:pt x="573" y="0"/>
                </a:lnTo>
                <a:lnTo>
                  <a:pt x="579" y="1"/>
                </a:lnTo>
                <a:lnTo>
                  <a:pt x="585" y="3"/>
                </a:lnTo>
                <a:lnTo>
                  <a:pt x="591" y="5"/>
                </a:lnTo>
                <a:lnTo>
                  <a:pt x="596" y="10"/>
                </a:lnTo>
                <a:lnTo>
                  <a:pt x="599" y="15"/>
                </a:lnTo>
                <a:lnTo>
                  <a:pt x="603" y="19"/>
                </a:lnTo>
                <a:lnTo>
                  <a:pt x="605" y="26"/>
                </a:lnTo>
                <a:lnTo>
                  <a:pt x="605" y="32"/>
                </a:lnTo>
                <a:lnTo>
                  <a:pt x="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" name="Freeform 100"/>
          <p:cNvSpPr>
            <a:spLocks/>
          </p:cNvSpPr>
          <p:nvPr/>
        </p:nvSpPr>
        <p:spPr bwMode="auto">
          <a:xfrm>
            <a:off x="3654234" y="1561021"/>
            <a:ext cx="123280" cy="46411"/>
          </a:xfrm>
          <a:custGeom>
            <a:avLst/>
            <a:gdLst>
              <a:gd name="T0" fmla="*/ 169 w 169"/>
              <a:gd name="T1" fmla="*/ 32 h 64"/>
              <a:gd name="T2" fmla="*/ 169 w 169"/>
              <a:gd name="T3" fmla="*/ 32 h 64"/>
              <a:gd name="T4" fmla="*/ 168 w 169"/>
              <a:gd name="T5" fmla="*/ 39 h 64"/>
              <a:gd name="T6" fmla="*/ 167 w 169"/>
              <a:gd name="T7" fmla="*/ 44 h 64"/>
              <a:gd name="T8" fmla="*/ 164 w 169"/>
              <a:gd name="T9" fmla="*/ 50 h 64"/>
              <a:gd name="T10" fmla="*/ 160 w 169"/>
              <a:gd name="T11" fmla="*/ 55 h 64"/>
              <a:gd name="T12" fmla="*/ 154 w 169"/>
              <a:gd name="T13" fmla="*/ 58 h 64"/>
              <a:gd name="T14" fmla="*/ 150 w 169"/>
              <a:gd name="T15" fmla="*/ 62 h 64"/>
              <a:gd name="T16" fmla="*/ 143 w 169"/>
              <a:gd name="T17" fmla="*/ 64 h 64"/>
              <a:gd name="T18" fmla="*/ 137 w 169"/>
              <a:gd name="T19" fmla="*/ 64 h 64"/>
              <a:gd name="T20" fmla="*/ 33 w 169"/>
              <a:gd name="T21" fmla="*/ 64 h 64"/>
              <a:gd name="T22" fmla="*/ 33 w 169"/>
              <a:gd name="T23" fmla="*/ 64 h 64"/>
              <a:gd name="T24" fmla="*/ 26 w 169"/>
              <a:gd name="T25" fmla="*/ 64 h 64"/>
              <a:gd name="T26" fmla="*/ 20 w 169"/>
              <a:gd name="T27" fmla="*/ 62 h 64"/>
              <a:gd name="T28" fmla="*/ 14 w 169"/>
              <a:gd name="T29" fmla="*/ 58 h 64"/>
              <a:gd name="T30" fmla="*/ 10 w 169"/>
              <a:gd name="T31" fmla="*/ 55 h 64"/>
              <a:gd name="T32" fmla="*/ 6 w 169"/>
              <a:gd name="T33" fmla="*/ 50 h 64"/>
              <a:gd name="T34" fmla="*/ 3 w 169"/>
              <a:gd name="T35" fmla="*/ 44 h 64"/>
              <a:gd name="T36" fmla="*/ 1 w 169"/>
              <a:gd name="T37" fmla="*/ 39 h 64"/>
              <a:gd name="T38" fmla="*/ 0 w 169"/>
              <a:gd name="T39" fmla="*/ 32 h 64"/>
              <a:gd name="T40" fmla="*/ 0 w 169"/>
              <a:gd name="T41" fmla="*/ 32 h 64"/>
              <a:gd name="T42" fmla="*/ 0 w 169"/>
              <a:gd name="T43" fmla="*/ 32 h 64"/>
              <a:gd name="T44" fmla="*/ 1 w 169"/>
              <a:gd name="T45" fmla="*/ 26 h 64"/>
              <a:gd name="T46" fmla="*/ 3 w 169"/>
              <a:gd name="T47" fmla="*/ 20 h 64"/>
              <a:gd name="T48" fmla="*/ 6 w 169"/>
              <a:gd name="T49" fmla="*/ 14 h 64"/>
              <a:gd name="T50" fmla="*/ 10 w 169"/>
              <a:gd name="T51" fmla="*/ 10 h 64"/>
              <a:gd name="T52" fmla="*/ 14 w 169"/>
              <a:gd name="T53" fmla="*/ 5 h 64"/>
              <a:gd name="T54" fmla="*/ 20 w 169"/>
              <a:gd name="T55" fmla="*/ 3 h 64"/>
              <a:gd name="T56" fmla="*/ 26 w 169"/>
              <a:gd name="T57" fmla="*/ 0 h 64"/>
              <a:gd name="T58" fmla="*/ 33 w 169"/>
              <a:gd name="T59" fmla="*/ 0 h 64"/>
              <a:gd name="T60" fmla="*/ 137 w 169"/>
              <a:gd name="T61" fmla="*/ 0 h 64"/>
              <a:gd name="T62" fmla="*/ 137 w 169"/>
              <a:gd name="T63" fmla="*/ 0 h 64"/>
              <a:gd name="T64" fmla="*/ 143 w 169"/>
              <a:gd name="T65" fmla="*/ 0 h 64"/>
              <a:gd name="T66" fmla="*/ 150 w 169"/>
              <a:gd name="T67" fmla="*/ 3 h 64"/>
              <a:gd name="T68" fmla="*/ 154 w 169"/>
              <a:gd name="T69" fmla="*/ 5 h 64"/>
              <a:gd name="T70" fmla="*/ 160 w 169"/>
              <a:gd name="T71" fmla="*/ 10 h 64"/>
              <a:gd name="T72" fmla="*/ 164 w 169"/>
              <a:gd name="T73" fmla="*/ 14 h 64"/>
              <a:gd name="T74" fmla="*/ 167 w 169"/>
              <a:gd name="T75" fmla="*/ 20 h 64"/>
              <a:gd name="T76" fmla="*/ 168 w 169"/>
              <a:gd name="T77" fmla="*/ 26 h 64"/>
              <a:gd name="T78" fmla="*/ 169 w 169"/>
              <a:gd name="T79" fmla="*/ 32 h 64"/>
              <a:gd name="T80" fmla="*/ 169 w 169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9" h="64">
                <a:moveTo>
                  <a:pt x="169" y="32"/>
                </a:moveTo>
                <a:lnTo>
                  <a:pt x="169" y="32"/>
                </a:lnTo>
                <a:lnTo>
                  <a:pt x="168" y="39"/>
                </a:lnTo>
                <a:lnTo>
                  <a:pt x="167" y="44"/>
                </a:lnTo>
                <a:lnTo>
                  <a:pt x="164" y="50"/>
                </a:lnTo>
                <a:lnTo>
                  <a:pt x="160" y="55"/>
                </a:lnTo>
                <a:lnTo>
                  <a:pt x="154" y="58"/>
                </a:lnTo>
                <a:lnTo>
                  <a:pt x="150" y="62"/>
                </a:lnTo>
                <a:lnTo>
                  <a:pt x="143" y="64"/>
                </a:lnTo>
                <a:lnTo>
                  <a:pt x="137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2"/>
                </a:lnTo>
                <a:lnTo>
                  <a:pt x="14" y="58"/>
                </a:lnTo>
                <a:lnTo>
                  <a:pt x="10" y="55"/>
                </a:lnTo>
                <a:lnTo>
                  <a:pt x="6" y="50"/>
                </a:lnTo>
                <a:lnTo>
                  <a:pt x="3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3" y="0"/>
                </a:lnTo>
                <a:lnTo>
                  <a:pt x="137" y="0"/>
                </a:lnTo>
                <a:lnTo>
                  <a:pt x="137" y="0"/>
                </a:lnTo>
                <a:lnTo>
                  <a:pt x="143" y="0"/>
                </a:lnTo>
                <a:lnTo>
                  <a:pt x="150" y="3"/>
                </a:lnTo>
                <a:lnTo>
                  <a:pt x="154" y="5"/>
                </a:lnTo>
                <a:lnTo>
                  <a:pt x="160" y="10"/>
                </a:lnTo>
                <a:lnTo>
                  <a:pt x="164" y="14"/>
                </a:lnTo>
                <a:lnTo>
                  <a:pt x="167" y="20"/>
                </a:lnTo>
                <a:lnTo>
                  <a:pt x="168" y="26"/>
                </a:lnTo>
                <a:lnTo>
                  <a:pt x="169" y="32"/>
                </a:lnTo>
                <a:lnTo>
                  <a:pt x="16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" name="Freeform 101"/>
          <p:cNvSpPr>
            <a:spLocks/>
          </p:cNvSpPr>
          <p:nvPr/>
        </p:nvSpPr>
        <p:spPr bwMode="auto">
          <a:xfrm>
            <a:off x="4833366" y="1561021"/>
            <a:ext cx="245109" cy="46411"/>
          </a:xfrm>
          <a:custGeom>
            <a:avLst/>
            <a:gdLst>
              <a:gd name="T0" fmla="*/ 340 w 340"/>
              <a:gd name="T1" fmla="*/ 32 h 64"/>
              <a:gd name="T2" fmla="*/ 340 w 340"/>
              <a:gd name="T3" fmla="*/ 32 h 64"/>
              <a:gd name="T4" fmla="*/ 340 w 340"/>
              <a:gd name="T5" fmla="*/ 39 h 64"/>
              <a:gd name="T6" fmla="*/ 337 w 340"/>
              <a:gd name="T7" fmla="*/ 44 h 64"/>
              <a:gd name="T8" fmla="*/ 335 w 340"/>
              <a:gd name="T9" fmla="*/ 50 h 64"/>
              <a:gd name="T10" fmla="*/ 331 w 340"/>
              <a:gd name="T11" fmla="*/ 55 h 64"/>
              <a:gd name="T12" fmla="*/ 326 w 340"/>
              <a:gd name="T13" fmla="*/ 58 h 64"/>
              <a:gd name="T14" fmla="*/ 320 w 340"/>
              <a:gd name="T15" fmla="*/ 62 h 64"/>
              <a:gd name="T16" fmla="*/ 314 w 340"/>
              <a:gd name="T17" fmla="*/ 64 h 64"/>
              <a:gd name="T18" fmla="*/ 307 w 340"/>
              <a:gd name="T19" fmla="*/ 64 h 64"/>
              <a:gd name="T20" fmla="*/ 33 w 340"/>
              <a:gd name="T21" fmla="*/ 64 h 64"/>
              <a:gd name="T22" fmla="*/ 33 w 340"/>
              <a:gd name="T23" fmla="*/ 64 h 64"/>
              <a:gd name="T24" fmla="*/ 27 w 340"/>
              <a:gd name="T25" fmla="*/ 64 h 64"/>
              <a:gd name="T26" fmla="*/ 20 w 340"/>
              <a:gd name="T27" fmla="*/ 62 h 64"/>
              <a:gd name="T28" fmla="*/ 15 w 340"/>
              <a:gd name="T29" fmla="*/ 58 h 64"/>
              <a:gd name="T30" fmla="*/ 11 w 340"/>
              <a:gd name="T31" fmla="*/ 55 h 64"/>
              <a:gd name="T32" fmla="*/ 6 w 340"/>
              <a:gd name="T33" fmla="*/ 50 h 64"/>
              <a:gd name="T34" fmla="*/ 4 w 340"/>
              <a:gd name="T35" fmla="*/ 44 h 64"/>
              <a:gd name="T36" fmla="*/ 2 w 340"/>
              <a:gd name="T37" fmla="*/ 39 h 64"/>
              <a:gd name="T38" fmla="*/ 0 w 340"/>
              <a:gd name="T39" fmla="*/ 32 h 64"/>
              <a:gd name="T40" fmla="*/ 0 w 340"/>
              <a:gd name="T41" fmla="*/ 32 h 64"/>
              <a:gd name="T42" fmla="*/ 0 w 340"/>
              <a:gd name="T43" fmla="*/ 32 h 64"/>
              <a:gd name="T44" fmla="*/ 2 w 340"/>
              <a:gd name="T45" fmla="*/ 26 h 64"/>
              <a:gd name="T46" fmla="*/ 4 w 340"/>
              <a:gd name="T47" fmla="*/ 20 h 64"/>
              <a:gd name="T48" fmla="*/ 6 w 340"/>
              <a:gd name="T49" fmla="*/ 14 h 64"/>
              <a:gd name="T50" fmla="*/ 11 w 340"/>
              <a:gd name="T51" fmla="*/ 10 h 64"/>
              <a:gd name="T52" fmla="*/ 15 w 340"/>
              <a:gd name="T53" fmla="*/ 5 h 64"/>
              <a:gd name="T54" fmla="*/ 20 w 340"/>
              <a:gd name="T55" fmla="*/ 3 h 64"/>
              <a:gd name="T56" fmla="*/ 27 w 340"/>
              <a:gd name="T57" fmla="*/ 0 h 64"/>
              <a:gd name="T58" fmla="*/ 33 w 340"/>
              <a:gd name="T59" fmla="*/ 0 h 64"/>
              <a:gd name="T60" fmla="*/ 307 w 340"/>
              <a:gd name="T61" fmla="*/ 0 h 64"/>
              <a:gd name="T62" fmla="*/ 307 w 340"/>
              <a:gd name="T63" fmla="*/ 0 h 64"/>
              <a:gd name="T64" fmla="*/ 314 w 340"/>
              <a:gd name="T65" fmla="*/ 0 h 64"/>
              <a:gd name="T66" fmla="*/ 320 w 340"/>
              <a:gd name="T67" fmla="*/ 3 h 64"/>
              <a:gd name="T68" fmla="*/ 326 w 340"/>
              <a:gd name="T69" fmla="*/ 5 h 64"/>
              <a:gd name="T70" fmla="*/ 331 w 340"/>
              <a:gd name="T71" fmla="*/ 10 h 64"/>
              <a:gd name="T72" fmla="*/ 335 w 340"/>
              <a:gd name="T73" fmla="*/ 14 h 64"/>
              <a:gd name="T74" fmla="*/ 337 w 340"/>
              <a:gd name="T75" fmla="*/ 20 h 64"/>
              <a:gd name="T76" fmla="*/ 340 w 340"/>
              <a:gd name="T77" fmla="*/ 26 h 64"/>
              <a:gd name="T78" fmla="*/ 340 w 340"/>
              <a:gd name="T79" fmla="*/ 32 h 64"/>
              <a:gd name="T80" fmla="*/ 340 w 340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" h="64">
                <a:moveTo>
                  <a:pt x="340" y="32"/>
                </a:moveTo>
                <a:lnTo>
                  <a:pt x="340" y="32"/>
                </a:lnTo>
                <a:lnTo>
                  <a:pt x="340" y="39"/>
                </a:lnTo>
                <a:lnTo>
                  <a:pt x="337" y="44"/>
                </a:lnTo>
                <a:lnTo>
                  <a:pt x="335" y="50"/>
                </a:lnTo>
                <a:lnTo>
                  <a:pt x="331" y="55"/>
                </a:lnTo>
                <a:lnTo>
                  <a:pt x="326" y="58"/>
                </a:lnTo>
                <a:lnTo>
                  <a:pt x="320" y="62"/>
                </a:lnTo>
                <a:lnTo>
                  <a:pt x="314" y="64"/>
                </a:lnTo>
                <a:lnTo>
                  <a:pt x="307" y="64"/>
                </a:lnTo>
                <a:lnTo>
                  <a:pt x="33" y="64"/>
                </a:lnTo>
                <a:lnTo>
                  <a:pt x="33" y="64"/>
                </a:lnTo>
                <a:lnTo>
                  <a:pt x="27" y="64"/>
                </a:lnTo>
                <a:lnTo>
                  <a:pt x="20" y="62"/>
                </a:lnTo>
                <a:lnTo>
                  <a:pt x="15" y="58"/>
                </a:lnTo>
                <a:lnTo>
                  <a:pt x="11" y="55"/>
                </a:lnTo>
                <a:lnTo>
                  <a:pt x="6" y="50"/>
                </a:lnTo>
                <a:lnTo>
                  <a:pt x="4" y="44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5"/>
                </a:lnTo>
                <a:lnTo>
                  <a:pt x="20" y="3"/>
                </a:lnTo>
                <a:lnTo>
                  <a:pt x="27" y="0"/>
                </a:lnTo>
                <a:lnTo>
                  <a:pt x="33" y="0"/>
                </a:lnTo>
                <a:lnTo>
                  <a:pt x="307" y="0"/>
                </a:lnTo>
                <a:lnTo>
                  <a:pt x="307" y="0"/>
                </a:lnTo>
                <a:lnTo>
                  <a:pt x="314" y="0"/>
                </a:lnTo>
                <a:lnTo>
                  <a:pt x="320" y="3"/>
                </a:lnTo>
                <a:lnTo>
                  <a:pt x="326" y="5"/>
                </a:lnTo>
                <a:lnTo>
                  <a:pt x="331" y="10"/>
                </a:lnTo>
                <a:lnTo>
                  <a:pt x="335" y="14"/>
                </a:lnTo>
                <a:lnTo>
                  <a:pt x="337" y="20"/>
                </a:lnTo>
                <a:lnTo>
                  <a:pt x="340" y="26"/>
                </a:lnTo>
                <a:lnTo>
                  <a:pt x="340" y="32"/>
                </a:lnTo>
                <a:lnTo>
                  <a:pt x="340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" name="Freeform 102"/>
          <p:cNvSpPr>
            <a:spLocks/>
          </p:cNvSpPr>
          <p:nvPr/>
        </p:nvSpPr>
        <p:spPr bwMode="auto">
          <a:xfrm>
            <a:off x="4833366" y="1688652"/>
            <a:ext cx="137783" cy="46411"/>
          </a:xfrm>
          <a:custGeom>
            <a:avLst/>
            <a:gdLst>
              <a:gd name="T0" fmla="*/ 192 w 192"/>
              <a:gd name="T1" fmla="*/ 33 h 65"/>
              <a:gd name="T2" fmla="*/ 192 w 192"/>
              <a:gd name="T3" fmla="*/ 33 h 65"/>
              <a:gd name="T4" fmla="*/ 192 w 192"/>
              <a:gd name="T5" fmla="*/ 40 h 65"/>
              <a:gd name="T6" fmla="*/ 189 w 192"/>
              <a:gd name="T7" fmla="*/ 46 h 65"/>
              <a:gd name="T8" fmla="*/ 187 w 192"/>
              <a:gd name="T9" fmla="*/ 51 h 65"/>
              <a:gd name="T10" fmla="*/ 182 w 192"/>
              <a:gd name="T11" fmla="*/ 56 h 65"/>
              <a:gd name="T12" fmla="*/ 178 w 192"/>
              <a:gd name="T13" fmla="*/ 60 h 65"/>
              <a:gd name="T14" fmla="*/ 172 w 192"/>
              <a:gd name="T15" fmla="*/ 63 h 65"/>
              <a:gd name="T16" fmla="*/ 166 w 192"/>
              <a:gd name="T17" fmla="*/ 64 h 65"/>
              <a:gd name="T18" fmla="*/ 160 w 192"/>
              <a:gd name="T19" fmla="*/ 65 h 65"/>
              <a:gd name="T20" fmla="*/ 33 w 192"/>
              <a:gd name="T21" fmla="*/ 65 h 65"/>
              <a:gd name="T22" fmla="*/ 33 w 192"/>
              <a:gd name="T23" fmla="*/ 65 h 65"/>
              <a:gd name="T24" fmla="*/ 27 w 192"/>
              <a:gd name="T25" fmla="*/ 64 h 65"/>
              <a:gd name="T26" fmla="*/ 20 w 192"/>
              <a:gd name="T27" fmla="*/ 63 h 65"/>
              <a:gd name="T28" fmla="*/ 15 w 192"/>
              <a:gd name="T29" fmla="*/ 60 h 65"/>
              <a:gd name="T30" fmla="*/ 11 w 192"/>
              <a:gd name="T31" fmla="*/ 56 h 65"/>
              <a:gd name="T32" fmla="*/ 6 w 192"/>
              <a:gd name="T33" fmla="*/ 51 h 65"/>
              <a:gd name="T34" fmla="*/ 4 w 192"/>
              <a:gd name="T35" fmla="*/ 46 h 65"/>
              <a:gd name="T36" fmla="*/ 2 w 192"/>
              <a:gd name="T37" fmla="*/ 40 h 65"/>
              <a:gd name="T38" fmla="*/ 0 w 192"/>
              <a:gd name="T39" fmla="*/ 33 h 65"/>
              <a:gd name="T40" fmla="*/ 0 w 192"/>
              <a:gd name="T41" fmla="*/ 33 h 65"/>
              <a:gd name="T42" fmla="*/ 0 w 192"/>
              <a:gd name="T43" fmla="*/ 33 h 65"/>
              <a:gd name="T44" fmla="*/ 2 w 192"/>
              <a:gd name="T45" fmla="*/ 26 h 65"/>
              <a:gd name="T46" fmla="*/ 4 w 192"/>
              <a:gd name="T47" fmla="*/ 20 h 65"/>
              <a:gd name="T48" fmla="*/ 6 w 192"/>
              <a:gd name="T49" fmla="*/ 14 h 65"/>
              <a:gd name="T50" fmla="*/ 11 w 192"/>
              <a:gd name="T51" fmla="*/ 10 h 65"/>
              <a:gd name="T52" fmla="*/ 15 w 192"/>
              <a:gd name="T53" fmla="*/ 6 h 65"/>
              <a:gd name="T54" fmla="*/ 20 w 192"/>
              <a:gd name="T55" fmla="*/ 3 h 65"/>
              <a:gd name="T56" fmla="*/ 27 w 192"/>
              <a:gd name="T57" fmla="*/ 2 h 65"/>
              <a:gd name="T58" fmla="*/ 33 w 192"/>
              <a:gd name="T59" fmla="*/ 0 h 65"/>
              <a:gd name="T60" fmla="*/ 160 w 192"/>
              <a:gd name="T61" fmla="*/ 0 h 65"/>
              <a:gd name="T62" fmla="*/ 160 w 192"/>
              <a:gd name="T63" fmla="*/ 0 h 65"/>
              <a:gd name="T64" fmla="*/ 166 w 192"/>
              <a:gd name="T65" fmla="*/ 2 h 65"/>
              <a:gd name="T66" fmla="*/ 172 w 192"/>
              <a:gd name="T67" fmla="*/ 3 h 65"/>
              <a:gd name="T68" fmla="*/ 178 w 192"/>
              <a:gd name="T69" fmla="*/ 6 h 65"/>
              <a:gd name="T70" fmla="*/ 182 w 192"/>
              <a:gd name="T71" fmla="*/ 10 h 65"/>
              <a:gd name="T72" fmla="*/ 187 w 192"/>
              <a:gd name="T73" fmla="*/ 14 h 65"/>
              <a:gd name="T74" fmla="*/ 189 w 192"/>
              <a:gd name="T75" fmla="*/ 20 h 65"/>
              <a:gd name="T76" fmla="*/ 192 w 192"/>
              <a:gd name="T77" fmla="*/ 26 h 65"/>
              <a:gd name="T78" fmla="*/ 192 w 192"/>
              <a:gd name="T79" fmla="*/ 33 h 65"/>
              <a:gd name="T80" fmla="*/ 192 w 19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2" h="65">
                <a:moveTo>
                  <a:pt x="192" y="33"/>
                </a:moveTo>
                <a:lnTo>
                  <a:pt x="192" y="33"/>
                </a:lnTo>
                <a:lnTo>
                  <a:pt x="192" y="40"/>
                </a:lnTo>
                <a:lnTo>
                  <a:pt x="189" y="46"/>
                </a:lnTo>
                <a:lnTo>
                  <a:pt x="187" y="51"/>
                </a:lnTo>
                <a:lnTo>
                  <a:pt x="182" y="56"/>
                </a:lnTo>
                <a:lnTo>
                  <a:pt x="178" y="60"/>
                </a:lnTo>
                <a:lnTo>
                  <a:pt x="172" y="63"/>
                </a:lnTo>
                <a:lnTo>
                  <a:pt x="166" y="64"/>
                </a:lnTo>
                <a:lnTo>
                  <a:pt x="160" y="65"/>
                </a:lnTo>
                <a:lnTo>
                  <a:pt x="33" y="65"/>
                </a:lnTo>
                <a:lnTo>
                  <a:pt x="33" y="65"/>
                </a:lnTo>
                <a:lnTo>
                  <a:pt x="27" y="64"/>
                </a:lnTo>
                <a:lnTo>
                  <a:pt x="20" y="63"/>
                </a:lnTo>
                <a:lnTo>
                  <a:pt x="15" y="60"/>
                </a:lnTo>
                <a:lnTo>
                  <a:pt x="11" y="56"/>
                </a:lnTo>
                <a:lnTo>
                  <a:pt x="6" y="51"/>
                </a:lnTo>
                <a:lnTo>
                  <a:pt x="4" y="46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6"/>
                </a:lnTo>
                <a:lnTo>
                  <a:pt x="20" y="3"/>
                </a:lnTo>
                <a:lnTo>
                  <a:pt x="27" y="2"/>
                </a:lnTo>
                <a:lnTo>
                  <a:pt x="33" y="0"/>
                </a:lnTo>
                <a:lnTo>
                  <a:pt x="160" y="0"/>
                </a:lnTo>
                <a:lnTo>
                  <a:pt x="160" y="0"/>
                </a:lnTo>
                <a:lnTo>
                  <a:pt x="166" y="2"/>
                </a:lnTo>
                <a:lnTo>
                  <a:pt x="172" y="3"/>
                </a:lnTo>
                <a:lnTo>
                  <a:pt x="178" y="6"/>
                </a:lnTo>
                <a:lnTo>
                  <a:pt x="182" y="10"/>
                </a:lnTo>
                <a:lnTo>
                  <a:pt x="187" y="14"/>
                </a:lnTo>
                <a:lnTo>
                  <a:pt x="189" y="20"/>
                </a:lnTo>
                <a:lnTo>
                  <a:pt x="192" y="26"/>
                </a:lnTo>
                <a:lnTo>
                  <a:pt x="192" y="33"/>
                </a:lnTo>
                <a:lnTo>
                  <a:pt x="19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" name="Freeform 103"/>
          <p:cNvSpPr>
            <a:spLocks/>
          </p:cNvSpPr>
          <p:nvPr/>
        </p:nvSpPr>
        <p:spPr bwMode="auto">
          <a:xfrm>
            <a:off x="6134327" y="1514610"/>
            <a:ext cx="163890" cy="46411"/>
          </a:xfrm>
          <a:custGeom>
            <a:avLst/>
            <a:gdLst>
              <a:gd name="T0" fmla="*/ 226 w 226"/>
              <a:gd name="T1" fmla="*/ 32 h 64"/>
              <a:gd name="T2" fmla="*/ 226 w 226"/>
              <a:gd name="T3" fmla="*/ 32 h 64"/>
              <a:gd name="T4" fmla="*/ 226 w 226"/>
              <a:gd name="T5" fmla="*/ 39 h 64"/>
              <a:gd name="T6" fmla="*/ 223 w 226"/>
              <a:gd name="T7" fmla="*/ 45 h 64"/>
              <a:gd name="T8" fmla="*/ 220 w 226"/>
              <a:gd name="T9" fmla="*/ 51 h 64"/>
              <a:gd name="T10" fmla="*/ 216 w 226"/>
              <a:gd name="T11" fmla="*/ 55 h 64"/>
              <a:gd name="T12" fmla="*/ 212 w 226"/>
              <a:gd name="T13" fmla="*/ 59 h 64"/>
              <a:gd name="T14" fmla="*/ 206 w 226"/>
              <a:gd name="T15" fmla="*/ 62 h 64"/>
              <a:gd name="T16" fmla="*/ 200 w 226"/>
              <a:gd name="T17" fmla="*/ 64 h 64"/>
              <a:gd name="T18" fmla="*/ 193 w 226"/>
              <a:gd name="T19" fmla="*/ 64 h 64"/>
              <a:gd name="T20" fmla="*/ 32 w 226"/>
              <a:gd name="T21" fmla="*/ 64 h 64"/>
              <a:gd name="T22" fmla="*/ 32 w 226"/>
              <a:gd name="T23" fmla="*/ 64 h 64"/>
              <a:gd name="T24" fmla="*/ 25 w 226"/>
              <a:gd name="T25" fmla="*/ 64 h 64"/>
              <a:gd name="T26" fmla="*/ 19 w 226"/>
              <a:gd name="T27" fmla="*/ 62 h 64"/>
              <a:gd name="T28" fmla="*/ 14 w 226"/>
              <a:gd name="T29" fmla="*/ 59 h 64"/>
              <a:gd name="T30" fmla="*/ 9 w 226"/>
              <a:gd name="T31" fmla="*/ 55 h 64"/>
              <a:gd name="T32" fmla="*/ 5 w 226"/>
              <a:gd name="T33" fmla="*/ 51 h 64"/>
              <a:gd name="T34" fmla="*/ 2 w 226"/>
              <a:gd name="T35" fmla="*/ 45 h 64"/>
              <a:gd name="T36" fmla="*/ 0 w 226"/>
              <a:gd name="T37" fmla="*/ 39 h 64"/>
              <a:gd name="T38" fmla="*/ 0 w 226"/>
              <a:gd name="T39" fmla="*/ 32 h 64"/>
              <a:gd name="T40" fmla="*/ 0 w 226"/>
              <a:gd name="T41" fmla="*/ 32 h 64"/>
              <a:gd name="T42" fmla="*/ 0 w 226"/>
              <a:gd name="T43" fmla="*/ 32 h 64"/>
              <a:gd name="T44" fmla="*/ 0 w 226"/>
              <a:gd name="T45" fmla="*/ 26 h 64"/>
              <a:gd name="T46" fmla="*/ 2 w 226"/>
              <a:gd name="T47" fmla="*/ 19 h 64"/>
              <a:gd name="T48" fmla="*/ 5 w 226"/>
              <a:gd name="T49" fmla="*/ 15 h 64"/>
              <a:gd name="T50" fmla="*/ 9 w 226"/>
              <a:gd name="T51" fmla="*/ 10 h 64"/>
              <a:gd name="T52" fmla="*/ 14 w 226"/>
              <a:gd name="T53" fmla="*/ 5 h 64"/>
              <a:gd name="T54" fmla="*/ 19 w 226"/>
              <a:gd name="T55" fmla="*/ 3 h 64"/>
              <a:gd name="T56" fmla="*/ 25 w 226"/>
              <a:gd name="T57" fmla="*/ 1 h 64"/>
              <a:gd name="T58" fmla="*/ 32 w 226"/>
              <a:gd name="T59" fmla="*/ 0 h 64"/>
              <a:gd name="T60" fmla="*/ 193 w 226"/>
              <a:gd name="T61" fmla="*/ 0 h 64"/>
              <a:gd name="T62" fmla="*/ 193 w 226"/>
              <a:gd name="T63" fmla="*/ 0 h 64"/>
              <a:gd name="T64" fmla="*/ 200 w 226"/>
              <a:gd name="T65" fmla="*/ 1 h 64"/>
              <a:gd name="T66" fmla="*/ 206 w 226"/>
              <a:gd name="T67" fmla="*/ 3 h 64"/>
              <a:gd name="T68" fmla="*/ 212 w 226"/>
              <a:gd name="T69" fmla="*/ 5 h 64"/>
              <a:gd name="T70" fmla="*/ 216 w 226"/>
              <a:gd name="T71" fmla="*/ 10 h 64"/>
              <a:gd name="T72" fmla="*/ 220 w 226"/>
              <a:gd name="T73" fmla="*/ 15 h 64"/>
              <a:gd name="T74" fmla="*/ 223 w 226"/>
              <a:gd name="T75" fmla="*/ 19 h 64"/>
              <a:gd name="T76" fmla="*/ 226 w 226"/>
              <a:gd name="T77" fmla="*/ 26 h 64"/>
              <a:gd name="T78" fmla="*/ 226 w 226"/>
              <a:gd name="T79" fmla="*/ 32 h 64"/>
              <a:gd name="T80" fmla="*/ 226 w 22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64">
                <a:moveTo>
                  <a:pt x="226" y="32"/>
                </a:moveTo>
                <a:lnTo>
                  <a:pt x="226" y="32"/>
                </a:lnTo>
                <a:lnTo>
                  <a:pt x="226" y="39"/>
                </a:lnTo>
                <a:lnTo>
                  <a:pt x="223" y="45"/>
                </a:lnTo>
                <a:lnTo>
                  <a:pt x="220" y="51"/>
                </a:lnTo>
                <a:lnTo>
                  <a:pt x="216" y="55"/>
                </a:lnTo>
                <a:lnTo>
                  <a:pt x="212" y="59"/>
                </a:lnTo>
                <a:lnTo>
                  <a:pt x="206" y="62"/>
                </a:lnTo>
                <a:lnTo>
                  <a:pt x="200" y="64"/>
                </a:lnTo>
                <a:lnTo>
                  <a:pt x="193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5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193" y="0"/>
                </a:lnTo>
                <a:lnTo>
                  <a:pt x="193" y="0"/>
                </a:lnTo>
                <a:lnTo>
                  <a:pt x="200" y="1"/>
                </a:lnTo>
                <a:lnTo>
                  <a:pt x="206" y="3"/>
                </a:lnTo>
                <a:lnTo>
                  <a:pt x="212" y="5"/>
                </a:lnTo>
                <a:lnTo>
                  <a:pt x="216" y="10"/>
                </a:lnTo>
                <a:lnTo>
                  <a:pt x="220" y="15"/>
                </a:lnTo>
                <a:lnTo>
                  <a:pt x="223" y="19"/>
                </a:lnTo>
                <a:lnTo>
                  <a:pt x="226" y="26"/>
                </a:lnTo>
                <a:lnTo>
                  <a:pt x="226" y="32"/>
                </a:lnTo>
                <a:lnTo>
                  <a:pt x="22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" name="Freeform 104"/>
          <p:cNvSpPr>
            <a:spLocks/>
          </p:cNvSpPr>
          <p:nvPr/>
        </p:nvSpPr>
        <p:spPr bwMode="auto">
          <a:xfrm>
            <a:off x="6269210" y="1730712"/>
            <a:ext cx="321977" cy="47862"/>
          </a:xfrm>
          <a:custGeom>
            <a:avLst/>
            <a:gdLst>
              <a:gd name="T0" fmla="*/ 446 w 446"/>
              <a:gd name="T1" fmla="*/ 32 h 64"/>
              <a:gd name="T2" fmla="*/ 446 w 446"/>
              <a:gd name="T3" fmla="*/ 32 h 64"/>
              <a:gd name="T4" fmla="*/ 445 w 446"/>
              <a:gd name="T5" fmla="*/ 38 h 64"/>
              <a:gd name="T6" fmla="*/ 444 w 446"/>
              <a:gd name="T7" fmla="*/ 45 h 64"/>
              <a:gd name="T8" fmla="*/ 440 w 446"/>
              <a:gd name="T9" fmla="*/ 49 h 64"/>
              <a:gd name="T10" fmla="*/ 437 w 446"/>
              <a:gd name="T11" fmla="*/ 54 h 64"/>
              <a:gd name="T12" fmla="*/ 432 w 446"/>
              <a:gd name="T13" fmla="*/ 59 h 64"/>
              <a:gd name="T14" fmla="*/ 426 w 446"/>
              <a:gd name="T15" fmla="*/ 61 h 64"/>
              <a:gd name="T16" fmla="*/ 420 w 446"/>
              <a:gd name="T17" fmla="*/ 63 h 64"/>
              <a:gd name="T18" fmla="*/ 414 w 446"/>
              <a:gd name="T19" fmla="*/ 64 h 64"/>
              <a:gd name="T20" fmla="*/ 32 w 446"/>
              <a:gd name="T21" fmla="*/ 64 h 64"/>
              <a:gd name="T22" fmla="*/ 32 w 446"/>
              <a:gd name="T23" fmla="*/ 64 h 64"/>
              <a:gd name="T24" fmla="*/ 25 w 446"/>
              <a:gd name="T25" fmla="*/ 63 h 64"/>
              <a:gd name="T26" fmla="*/ 20 w 446"/>
              <a:gd name="T27" fmla="*/ 61 h 64"/>
              <a:gd name="T28" fmla="*/ 14 w 446"/>
              <a:gd name="T29" fmla="*/ 59 h 64"/>
              <a:gd name="T30" fmla="*/ 9 w 446"/>
              <a:gd name="T31" fmla="*/ 54 h 64"/>
              <a:gd name="T32" fmla="*/ 6 w 446"/>
              <a:gd name="T33" fmla="*/ 49 h 64"/>
              <a:gd name="T34" fmla="*/ 2 w 446"/>
              <a:gd name="T35" fmla="*/ 45 h 64"/>
              <a:gd name="T36" fmla="*/ 1 w 446"/>
              <a:gd name="T37" fmla="*/ 38 h 64"/>
              <a:gd name="T38" fmla="*/ 0 w 446"/>
              <a:gd name="T39" fmla="*/ 32 h 64"/>
              <a:gd name="T40" fmla="*/ 0 w 446"/>
              <a:gd name="T41" fmla="*/ 32 h 64"/>
              <a:gd name="T42" fmla="*/ 0 w 446"/>
              <a:gd name="T43" fmla="*/ 32 h 64"/>
              <a:gd name="T44" fmla="*/ 1 w 446"/>
              <a:gd name="T45" fmla="*/ 25 h 64"/>
              <a:gd name="T46" fmla="*/ 2 w 446"/>
              <a:gd name="T47" fmla="*/ 19 h 64"/>
              <a:gd name="T48" fmla="*/ 6 w 446"/>
              <a:gd name="T49" fmla="*/ 13 h 64"/>
              <a:gd name="T50" fmla="*/ 9 w 446"/>
              <a:gd name="T51" fmla="*/ 9 h 64"/>
              <a:gd name="T52" fmla="*/ 14 w 446"/>
              <a:gd name="T53" fmla="*/ 5 h 64"/>
              <a:gd name="T54" fmla="*/ 20 w 446"/>
              <a:gd name="T55" fmla="*/ 2 h 64"/>
              <a:gd name="T56" fmla="*/ 25 w 446"/>
              <a:gd name="T57" fmla="*/ 0 h 64"/>
              <a:gd name="T58" fmla="*/ 32 w 446"/>
              <a:gd name="T59" fmla="*/ 0 h 64"/>
              <a:gd name="T60" fmla="*/ 414 w 446"/>
              <a:gd name="T61" fmla="*/ 0 h 64"/>
              <a:gd name="T62" fmla="*/ 414 w 446"/>
              <a:gd name="T63" fmla="*/ 0 h 64"/>
              <a:gd name="T64" fmla="*/ 420 w 446"/>
              <a:gd name="T65" fmla="*/ 0 h 64"/>
              <a:gd name="T66" fmla="*/ 426 w 446"/>
              <a:gd name="T67" fmla="*/ 2 h 64"/>
              <a:gd name="T68" fmla="*/ 432 w 446"/>
              <a:gd name="T69" fmla="*/ 5 h 64"/>
              <a:gd name="T70" fmla="*/ 437 w 446"/>
              <a:gd name="T71" fmla="*/ 9 h 64"/>
              <a:gd name="T72" fmla="*/ 440 w 446"/>
              <a:gd name="T73" fmla="*/ 13 h 64"/>
              <a:gd name="T74" fmla="*/ 444 w 446"/>
              <a:gd name="T75" fmla="*/ 19 h 64"/>
              <a:gd name="T76" fmla="*/ 445 w 446"/>
              <a:gd name="T77" fmla="*/ 25 h 64"/>
              <a:gd name="T78" fmla="*/ 446 w 446"/>
              <a:gd name="T79" fmla="*/ 32 h 64"/>
              <a:gd name="T80" fmla="*/ 446 w 44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6" h="64">
                <a:moveTo>
                  <a:pt x="446" y="32"/>
                </a:moveTo>
                <a:lnTo>
                  <a:pt x="446" y="32"/>
                </a:lnTo>
                <a:lnTo>
                  <a:pt x="445" y="38"/>
                </a:lnTo>
                <a:lnTo>
                  <a:pt x="444" y="45"/>
                </a:lnTo>
                <a:lnTo>
                  <a:pt x="440" y="49"/>
                </a:lnTo>
                <a:lnTo>
                  <a:pt x="437" y="54"/>
                </a:lnTo>
                <a:lnTo>
                  <a:pt x="432" y="59"/>
                </a:lnTo>
                <a:lnTo>
                  <a:pt x="426" y="61"/>
                </a:lnTo>
                <a:lnTo>
                  <a:pt x="420" y="63"/>
                </a:lnTo>
                <a:lnTo>
                  <a:pt x="414" y="64"/>
                </a:lnTo>
                <a:lnTo>
                  <a:pt x="32" y="64"/>
                </a:lnTo>
                <a:lnTo>
                  <a:pt x="32" y="64"/>
                </a:lnTo>
                <a:lnTo>
                  <a:pt x="25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14" y="0"/>
                </a:lnTo>
                <a:lnTo>
                  <a:pt x="414" y="0"/>
                </a:lnTo>
                <a:lnTo>
                  <a:pt x="420" y="0"/>
                </a:lnTo>
                <a:lnTo>
                  <a:pt x="426" y="2"/>
                </a:lnTo>
                <a:lnTo>
                  <a:pt x="432" y="5"/>
                </a:lnTo>
                <a:lnTo>
                  <a:pt x="437" y="9"/>
                </a:lnTo>
                <a:lnTo>
                  <a:pt x="440" y="13"/>
                </a:lnTo>
                <a:lnTo>
                  <a:pt x="444" y="19"/>
                </a:lnTo>
                <a:lnTo>
                  <a:pt x="445" y="25"/>
                </a:lnTo>
                <a:lnTo>
                  <a:pt x="446" y="32"/>
                </a:lnTo>
                <a:lnTo>
                  <a:pt x="44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4" name="Freeform 105"/>
          <p:cNvSpPr>
            <a:spLocks/>
          </p:cNvSpPr>
          <p:nvPr/>
        </p:nvSpPr>
        <p:spPr bwMode="auto">
          <a:xfrm>
            <a:off x="6288064" y="3159303"/>
            <a:ext cx="758532" cy="47862"/>
          </a:xfrm>
          <a:custGeom>
            <a:avLst/>
            <a:gdLst>
              <a:gd name="T0" fmla="*/ 1046 w 1046"/>
              <a:gd name="T1" fmla="*/ 33 h 65"/>
              <a:gd name="T2" fmla="*/ 1046 w 1046"/>
              <a:gd name="T3" fmla="*/ 33 h 65"/>
              <a:gd name="T4" fmla="*/ 1044 w 1046"/>
              <a:gd name="T5" fmla="*/ 40 h 65"/>
              <a:gd name="T6" fmla="*/ 1043 w 1046"/>
              <a:gd name="T7" fmla="*/ 45 h 65"/>
              <a:gd name="T8" fmla="*/ 1040 w 1046"/>
              <a:gd name="T9" fmla="*/ 51 h 65"/>
              <a:gd name="T10" fmla="*/ 1036 w 1046"/>
              <a:gd name="T11" fmla="*/ 56 h 65"/>
              <a:gd name="T12" fmla="*/ 1032 w 1046"/>
              <a:gd name="T13" fmla="*/ 59 h 65"/>
              <a:gd name="T14" fmla="*/ 1026 w 1046"/>
              <a:gd name="T15" fmla="*/ 63 h 65"/>
              <a:gd name="T16" fmla="*/ 1020 w 1046"/>
              <a:gd name="T17" fmla="*/ 64 h 65"/>
              <a:gd name="T18" fmla="*/ 1013 w 1046"/>
              <a:gd name="T19" fmla="*/ 65 h 65"/>
              <a:gd name="T20" fmla="*/ 32 w 1046"/>
              <a:gd name="T21" fmla="*/ 65 h 65"/>
              <a:gd name="T22" fmla="*/ 32 w 1046"/>
              <a:gd name="T23" fmla="*/ 65 h 65"/>
              <a:gd name="T24" fmla="*/ 26 w 1046"/>
              <a:gd name="T25" fmla="*/ 64 h 65"/>
              <a:gd name="T26" fmla="*/ 19 w 1046"/>
              <a:gd name="T27" fmla="*/ 63 h 65"/>
              <a:gd name="T28" fmla="*/ 15 w 1046"/>
              <a:gd name="T29" fmla="*/ 59 h 65"/>
              <a:gd name="T30" fmla="*/ 9 w 1046"/>
              <a:gd name="T31" fmla="*/ 56 h 65"/>
              <a:gd name="T32" fmla="*/ 5 w 1046"/>
              <a:gd name="T33" fmla="*/ 51 h 65"/>
              <a:gd name="T34" fmla="*/ 3 w 1046"/>
              <a:gd name="T35" fmla="*/ 45 h 65"/>
              <a:gd name="T36" fmla="*/ 1 w 1046"/>
              <a:gd name="T37" fmla="*/ 40 h 65"/>
              <a:gd name="T38" fmla="*/ 0 w 1046"/>
              <a:gd name="T39" fmla="*/ 33 h 65"/>
              <a:gd name="T40" fmla="*/ 0 w 1046"/>
              <a:gd name="T41" fmla="*/ 33 h 65"/>
              <a:gd name="T42" fmla="*/ 0 w 1046"/>
              <a:gd name="T43" fmla="*/ 33 h 65"/>
              <a:gd name="T44" fmla="*/ 1 w 1046"/>
              <a:gd name="T45" fmla="*/ 27 h 65"/>
              <a:gd name="T46" fmla="*/ 3 w 1046"/>
              <a:gd name="T47" fmla="*/ 20 h 65"/>
              <a:gd name="T48" fmla="*/ 5 w 1046"/>
              <a:gd name="T49" fmla="*/ 15 h 65"/>
              <a:gd name="T50" fmla="*/ 9 w 1046"/>
              <a:gd name="T51" fmla="*/ 9 h 65"/>
              <a:gd name="T52" fmla="*/ 15 w 1046"/>
              <a:gd name="T53" fmla="*/ 6 h 65"/>
              <a:gd name="T54" fmla="*/ 19 w 1046"/>
              <a:gd name="T55" fmla="*/ 3 h 65"/>
              <a:gd name="T56" fmla="*/ 26 w 1046"/>
              <a:gd name="T57" fmla="*/ 1 h 65"/>
              <a:gd name="T58" fmla="*/ 32 w 1046"/>
              <a:gd name="T59" fmla="*/ 0 h 65"/>
              <a:gd name="T60" fmla="*/ 1013 w 1046"/>
              <a:gd name="T61" fmla="*/ 0 h 65"/>
              <a:gd name="T62" fmla="*/ 1013 w 1046"/>
              <a:gd name="T63" fmla="*/ 0 h 65"/>
              <a:gd name="T64" fmla="*/ 1020 w 1046"/>
              <a:gd name="T65" fmla="*/ 1 h 65"/>
              <a:gd name="T66" fmla="*/ 1026 w 1046"/>
              <a:gd name="T67" fmla="*/ 3 h 65"/>
              <a:gd name="T68" fmla="*/ 1032 w 1046"/>
              <a:gd name="T69" fmla="*/ 6 h 65"/>
              <a:gd name="T70" fmla="*/ 1036 w 1046"/>
              <a:gd name="T71" fmla="*/ 9 h 65"/>
              <a:gd name="T72" fmla="*/ 1040 w 1046"/>
              <a:gd name="T73" fmla="*/ 15 h 65"/>
              <a:gd name="T74" fmla="*/ 1043 w 1046"/>
              <a:gd name="T75" fmla="*/ 20 h 65"/>
              <a:gd name="T76" fmla="*/ 1044 w 1046"/>
              <a:gd name="T77" fmla="*/ 27 h 65"/>
              <a:gd name="T78" fmla="*/ 1046 w 1046"/>
              <a:gd name="T79" fmla="*/ 33 h 65"/>
              <a:gd name="T80" fmla="*/ 1046 w 1046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6" h="65">
                <a:moveTo>
                  <a:pt x="1046" y="33"/>
                </a:moveTo>
                <a:lnTo>
                  <a:pt x="1046" y="33"/>
                </a:lnTo>
                <a:lnTo>
                  <a:pt x="1044" y="40"/>
                </a:lnTo>
                <a:lnTo>
                  <a:pt x="1043" y="45"/>
                </a:lnTo>
                <a:lnTo>
                  <a:pt x="1040" y="51"/>
                </a:lnTo>
                <a:lnTo>
                  <a:pt x="1036" y="56"/>
                </a:lnTo>
                <a:lnTo>
                  <a:pt x="1032" y="59"/>
                </a:lnTo>
                <a:lnTo>
                  <a:pt x="1026" y="63"/>
                </a:lnTo>
                <a:lnTo>
                  <a:pt x="1020" y="64"/>
                </a:lnTo>
                <a:lnTo>
                  <a:pt x="1013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9" y="56"/>
                </a:lnTo>
                <a:lnTo>
                  <a:pt x="5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5" y="15"/>
                </a:lnTo>
                <a:lnTo>
                  <a:pt x="9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3" y="0"/>
                </a:lnTo>
                <a:lnTo>
                  <a:pt x="1013" y="0"/>
                </a:lnTo>
                <a:lnTo>
                  <a:pt x="1020" y="1"/>
                </a:lnTo>
                <a:lnTo>
                  <a:pt x="1026" y="3"/>
                </a:lnTo>
                <a:lnTo>
                  <a:pt x="1032" y="6"/>
                </a:lnTo>
                <a:lnTo>
                  <a:pt x="1036" y="9"/>
                </a:lnTo>
                <a:lnTo>
                  <a:pt x="1040" y="15"/>
                </a:lnTo>
                <a:lnTo>
                  <a:pt x="1043" y="20"/>
                </a:lnTo>
                <a:lnTo>
                  <a:pt x="1044" y="27"/>
                </a:lnTo>
                <a:lnTo>
                  <a:pt x="1046" y="33"/>
                </a:lnTo>
                <a:lnTo>
                  <a:pt x="1046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5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6" name="Freeform 107"/>
          <p:cNvSpPr>
            <a:spLocks/>
          </p:cNvSpPr>
          <p:nvPr/>
        </p:nvSpPr>
        <p:spPr bwMode="auto">
          <a:xfrm>
            <a:off x="5964637" y="2170167"/>
            <a:ext cx="920970" cy="46411"/>
          </a:xfrm>
          <a:custGeom>
            <a:avLst/>
            <a:gdLst>
              <a:gd name="T0" fmla="*/ 1269 w 1269"/>
              <a:gd name="T1" fmla="*/ 33 h 65"/>
              <a:gd name="T2" fmla="*/ 1269 w 1269"/>
              <a:gd name="T3" fmla="*/ 33 h 65"/>
              <a:gd name="T4" fmla="*/ 1268 w 1269"/>
              <a:gd name="T5" fmla="*/ 39 h 65"/>
              <a:gd name="T6" fmla="*/ 1266 w 1269"/>
              <a:gd name="T7" fmla="*/ 46 h 65"/>
              <a:gd name="T8" fmla="*/ 1263 w 1269"/>
              <a:gd name="T9" fmla="*/ 50 h 65"/>
              <a:gd name="T10" fmla="*/ 1259 w 1269"/>
              <a:gd name="T11" fmla="*/ 55 h 65"/>
              <a:gd name="T12" fmla="*/ 1254 w 1269"/>
              <a:gd name="T13" fmla="*/ 59 h 65"/>
              <a:gd name="T14" fmla="*/ 1250 w 1269"/>
              <a:gd name="T15" fmla="*/ 62 h 65"/>
              <a:gd name="T16" fmla="*/ 1243 w 1269"/>
              <a:gd name="T17" fmla="*/ 64 h 65"/>
              <a:gd name="T18" fmla="*/ 1237 w 1269"/>
              <a:gd name="T19" fmla="*/ 65 h 65"/>
              <a:gd name="T20" fmla="*/ 32 w 1269"/>
              <a:gd name="T21" fmla="*/ 65 h 65"/>
              <a:gd name="T22" fmla="*/ 32 w 1269"/>
              <a:gd name="T23" fmla="*/ 65 h 65"/>
              <a:gd name="T24" fmla="*/ 25 w 1269"/>
              <a:gd name="T25" fmla="*/ 64 h 65"/>
              <a:gd name="T26" fmla="*/ 19 w 1269"/>
              <a:gd name="T27" fmla="*/ 62 h 65"/>
              <a:gd name="T28" fmla="*/ 14 w 1269"/>
              <a:gd name="T29" fmla="*/ 59 h 65"/>
              <a:gd name="T30" fmla="*/ 9 w 1269"/>
              <a:gd name="T31" fmla="*/ 55 h 65"/>
              <a:gd name="T32" fmla="*/ 5 w 1269"/>
              <a:gd name="T33" fmla="*/ 50 h 65"/>
              <a:gd name="T34" fmla="*/ 2 w 1269"/>
              <a:gd name="T35" fmla="*/ 46 h 65"/>
              <a:gd name="T36" fmla="*/ 1 w 1269"/>
              <a:gd name="T37" fmla="*/ 39 h 65"/>
              <a:gd name="T38" fmla="*/ 0 w 1269"/>
              <a:gd name="T39" fmla="*/ 33 h 65"/>
              <a:gd name="T40" fmla="*/ 0 w 1269"/>
              <a:gd name="T41" fmla="*/ 33 h 65"/>
              <a:gd name="T42" fmla="*/ 0 w 1269"/>
              <a:gd name="T43" fmla="*/ 33 h 65"/>
              <a:gd name="T44" fmla="*/ 1 w 1269"/>
              <a:gd name="T45" fmla="*/ 26 h 65"/>
              <a:gd name="T46" fmla="*/ 2 w 1269"/>
              <a:gd name="T47" fmla="*/ 20 h 65"/>
              <a:gd name="T48" fmla="*/ 5 w 1269"/>
              <a:gd name="T49" fmla="*/ 14 h 65"/>
              <a:gd name="T50" fmla="*/ 9 w 1269"/>
              <a:gd name="T51" fmla="*/ 10 h 65"/>
              <a:gd name="T52" fmla="*/ 14 w 1269"/>
              <a:gd name="T53" fmla="*/ 6 h 65"/>
              <a:gd name="T54" fmla="*/ 19 w 1269"/>
              <a:gd name="T55" fmla="*/ 3 h 65"/>
              <a:gd name="T56" fmla="*/ 25 w 1269"/>
              <a:gd name="T57" fmla="*/ 0 h 65"/>
              <a:gd name="T58" fmla="*/ 32 w 1269"/>
              <a:gd name="T59" fmla="*/ 0 h 65"/>
              <a:gd name="T60" fmla="*/ 1237 w 1269"/>
              <a:gd name="T61" fmla="*/ 0 h 65"/>
              <a:gd name="T62" fmla="*/ 1237 w 1269"/>
              <a:gd name="T63" fmla="*/ 0 h 65"/>
              <a:gd name="T64" fmla="*/ 1243 w 1269"/>
              <a:gd name="T65" fmla="*/ 0 h 65"/>
              <a:gd name="T66" fmla="*/ 1250 w 1269"/>
              <a:gd name="T67" fmla="*/ 3 h 65"/>
              <a:gd name="T68" fmla="*/ 1254 w 1269"/>
              <a:gd name="T69" fmla="*/ 6 h 65"/>
              <a:gd name="T70" fmla="*/ 1259 w 1269"/>
              <a:gd name="T71" fmla="*/ 10 h 65"/>
              <a:gd name="T72" fmla="*/ 1263 w 1269"/>
              <a:gd name="T73" fmla="*/ 14 h 65"/>
              <a:gd name="T74" fmla="*/ 1266 w 1269"/>
              <a:gd name="T75" fmla="*/ 20 h 65"/>
              <a:gd name="T76" fmla="*/ 1268 w 1269"/>
              <a:gd name="T77" fmla="*/ 26 h 65"/>
              <a:gd name="T78" fmla="*/ 1269 w 1269"/>
              <a:gd name="T79" fmla="*/ 33 h 65"/>
              <a:gd name="T80" fmla="*/ 1269 w 1269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9" h="65">
                <a:moveTo>
                  <a:pt x="1269" y="33"/>
                </a:moveTo>
                <a:lnTo>
                  <a:pt x="1269" y="33"/>
                </a:lnTo>
                <a:lnTo>
                  <a:pt x="1268" y="39"/>
                </a:lnTo>
                <a:lnTo>
                  <a:pt x="1266" y="46"/>
                </a:lnTo>
                <a:lnTo>
                  <a:pt x="1263" y="50"/>
                </a:lnTo>
                <a:lnTo>
                  <a:pt x="1259" y="55"/>
                </a:lnTo>
                <a:lnTo>
                  <a:pt x="1254" y="59"/>
                </a:lnTo>
                <a:lnTo>
                  <a:pt x="1250" y="62"/>
                </a:lnTo>
                <a:lnTo>
                  <a:pt x="1243" y="64"/>
                </a:lnTo>
                <a:lnTo>
                  <a:pt x="123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0"/>
                </a:lnTo>
                <a:lnTo>
                  <a:pt x="2" y="46"/>
                </a:lnTo>
                <a:lnTo>
                  <a:pt x="1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237" y="0"/>
                </a:lnTo>
                <a:lnTo>
                  <a:pt x="1237" y="0"/>
                </a:lnTo>
                <a:lnTo>
                  <a:pt x="1243" y="0"/>
                </a:lnTo>
                <a:lnTo>
                  <a:pt x="1250" y="3"/>
                </a:lnTo>
                <a:lnTo>
                  <a:pt x="1254" y="6"/>
                </a:lnTo>
                <a:lnTo>
                  <a:pt x="1259" y="10"/>
                </a:lnTo>
                <a:lnTo>
                  <a:pt x="1263" y="14"/>
                </a:lnTo>
                <a:lnTo>
                  <a:pt x="1266" y="20"/>
                </a:lnTo>
                <a:lnTo>
                  <a:pt x="1268" y="26"/>
                </a:lnTo>
                <a:lnTo>
                  <a:pt x="1269" y="33"/>
                </a:lnTo>
                <a:lnTo>
                  <a:pt x="1269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7" name="Freeform 108"/>
          <p:cNvSpPr>
            <a:spLocks/>
          </p:cNvSpPr>
          <p:nvPr/>
        </p:nvSpPr>
        <p:spPr bwMode="auto">
          <a:xfrm>
            <a:off x="5063971" y="2222379"/>
            <a:ext cx="423501" cy="46411"/>
          </a:xfrm>
          <a:custGeom>
            <a:avLst/>
            <a:gdLst>
              <a:gd name="T0" fmla="*/ 585 w 585"/>
              <a:gd name="T1" fmla="*/ 33 h 65"/>
              <a:gd name="T2" fmla="*/ 585 w 585"/>
              <a:gd name="T3" fmla="*/ 33 h 65"/>
              <a:gd name="T4" fmla="*/ 585 w 585"/>
              <a:gd name="T5" fmla="*/ 38 h 65"/>
              <a:gd name="T6" fmla="*/ 583 w 585"/>
              <a:gd name="T7" fmla="*/ 45 h 65"/>
              <a:gd name="T8" fmla="*/ 579 w 585"/>
              <a:gd name="T9" fmla="*/ 50 h 65"/>
              <a:gd name="T10" fmla="*/ 576 w 585"/>
              <a:gd name="T11" fmla="*/ 55 h 65"/>
              <a:gd name="T12" fmla="*/ 571 w 585"/>
              <a:gd name="T13" fmla="*/ 59 h 65"/>
              <a:gd name="T14" fmla="*/ 565 w 585"/>
              <a:gd name="T15" fmla="*/ 62 h 65"/>
              <a:gd name="T16" fmla="*/ 559 w 585"/>
              <a:gd name="T17" fmla="*/ 64 h 65"/>
              <a:gd name="T18" fmla="*/ 552 w 585"/>
              <a:gd name="T19" fmla="*/ 65 h 65"/>
              <a:gd name="T20" fmla="*/ 32 w 585"/>
              <a:gd name="T21" fmla="*/ 65 h 65"/>
              <a:gd name="T22" fmla="*/ 32 w 585"/>
              <a:gd name="T23" fmla="*/ 65 h 65"/>
              <a:gd name="T24" fmla="*/ 27 w 585"/>
              <a:gd name="T25" fmla="*/ 64 h 65"/>
              <a:gd name="T26" fmla="*/ 20 w 585"/>
              <a:gd name="T27" fmla="*/ 62 h 65"/>
              <a:gd name="T28" fmla="*/ 15 w 585"/>
              <a:gd name="T29" fmla="*/ 59 h 65"/>
              <a:gd name="T30" fmla="*/ 10 w 585"/>
              <a:gd name="T31" fmla="*/ 55 h 65"/>
              <a:gd name="T32" fmla="*/ 6 w 585"/>
              <a:gd name="T33" fmla="*/ 50 h 65"/>
              <a:gd name="T34" fmla="*/ 3 w 585"/>
              <a:gd name="T35" fmla="*/ 45 h 65"/>
              <a:gd name="T36" fmla="*/ 1 w 585"/>
              <a:gd name="T37" fmla="*/ 38 h 65"/>
              <a:gd name="T38" fmla="*/ 0 w 585"/>
              <a:gd name="T39" fmla="*/ 33 h 65"/>
              <a:gd name="T40" fmla="*/ 0 w 585"/>
              <a:gd name="T41" fmla="*/ 33 h 65"/>
              <a:gd name="T42" fmla="*/ 0 w 585"/>
              <a:gd name="T43" fmla="*/ 33 h 65"/>
              <a:gd name="T44" fmla="*/ 1 w 585"/>
              <a:gd name="T45" fmla="*/ 26 h 65"/>
              <a:gd name="T46" fmla="*/ 3 w 585"/>
              <a:gd name="T47" fmla="*/ 20 h 65"/>
              <a:gd name="T48" fmla="*/ 6 w 585"/>
              <a:gd name="T49" fmla="*/ 14 h 65"/>
              <a:gd name="T50" fmla="*/ 10 w 585"/>
              <a:gd name="T51" fmla="*/ 9 h 65"/>
              <a:gd name="T52" fmla="*/ 15 w 585"/>
              <a:gd name="T53" fmla="*/ 6 h 65"/>
              <a:gd name="T54" fmla="*/ 20 w 585"/>
              <a:gd name="T55" fmla="*/ 2 h 65"/>
              <a:gd name="T56" fmla="*/ 27 w 585"/>
              <a:gd name="T57" fmla="*/ 0 h 65"/>
              <a:gd name="T58" fmla="*/ 32 w 585"/>
              <a:gd name="T59" fmla="*/ 0 h 65"/>
              <a:gd name="T60" fmla="*/ 552 w 585"/>
              <a:gd name="T61" fmla="*/ 0 h 65"/>
              <a:gd name="T62" fmla="*/ 552 w 585"/>
              <a:gd name="T63" fmla="*/ 0 h 65"/>
              <a:gd name="T64" fmla="*/ 559 w 585"/>
              <a:gd name="T65" fmla="*/ 0 h 65"/>
              <a:gd name="T66" fmla="*/ 565 w 585"/>
              <a:gd name="T67" fmla="*/ 2 h 65"/>
              <a:gd name="T68" fmla="*/ 571 w 585"/>
              <a:gd name="T69" fmla="*/ 6 h 65"/>
              <a:gd name="T70" fmla="*/ 576 w 585"/>
              <a:gd name="T71" fmla="*/ 9 h 65"/>
              <a:gd name="T72" fmla="*/ 579 w 585"/>
              <a:gd name="T73" fmla="*/ 14 h 65"/>
              <a:gd name="T74" fmla="*/ 583 w 585"/>
              <a:gd name="T75" fmla="*/ 20 h 65"/>
              <a:gd name="T76" fmla="*/ 585 w 585"/>
              <a:gd name="T77" fmla="*/ 26 h 65"/>
              <a:gd name="T78" fmla="*/ 585 w 585"/>
              <a:gd name="T79" fmla="*/ 33 h 65"/>
              <a:gd name="T80" fmla="*/ 585 w 585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5" h="65">
                <a:moveTo>
                  <a:pt x="585" y="33"/>
                </a:moveTo>
                <a:lnTo>
                  <a:pt x="585" y="33"/>
                </a:lnTo>
                <a:lnTo>
                  <a:pt x="585" y="38"/>
                </a:lnTo>
                <a:lnTo>
                  <a:pt x="583" y="45"/>
                </a:lnTo>
                <a:lnTo>
                  <a:pt x="579" y="50"/>
                </a:lnTo>
                <a:lnTo>
                  <a:pt x="576" y="55"/>
                </a:lnTo>
                <a:lnTo>
                  <a:pt x="571" y="59"/>
                </a:lnTo>
                <a:lnTo>
                  <a:pt x="565" y="62"/>
                </a:lnTo>
                <a:lnTo>
                  <a:pt x="559" y="64"/>
                </a:lnTo>
                <a:lnTo>
                  <a:pt x="552" y="65"/>
                </a:lnTo>
                <a:lnTo>
                  <a:pt x="32" y="65"/>
                </a:lnTo>
                <a:lnTo>
                  <a:pt x="32" y="65"/>
                </a:lnTo>
                <a:lnTo>
                  <a:pt x="27" y="64"/>
                </a:lnTo>
                <a:lnTo>
                  <a:pt x="20" y="62"/>
                </a:lnTo>
                <a:lnTo>
                  <a:pt x="15" y="59"/>
                </a:lnTo>
                <a:lnTo>
                  <a:pt x="10" y="55"/>
                </a:lnTo>
                <a:lnTo>
                  <a:pt x="6" y="50"/>
                </a:lnTo>
                <a:lnTo>
                  <a:pt x="3" y="45"/>
                </a:lnTo>
                <a:lnTo>
                  <a:pt x="1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5" y="6"/>
                </a:lnTo>
                <a:lnTo>
                  <a:pt x="20" y="2"/>
                </a:lnTo>
                <a:lnTo>
                  <a:pt x="27" y="0"/>
                </a:lnTo>
                <a:lnTo>
                  <a:pt x="32" y="0"/>
                </a:lnTo>
                <a:lnTo>
                  <a:pt x="552" y="0"/>
                </a:lnTo>
                <a:lnTo>
                  <a:pt x="552" y="0"/>
                </a:lnTo>
                <a:lnTo>
                  <a:pt x="559" y="0"/>
                </a:lnTo>
                <a:lnTo>
                  <a:pt x="565" y="2"/>
                </a:lnTo>
                <a:lnTo>
                  <a:pt x="571" y="6"/>
                </a:lnTo>
                <a:lnTo>
                  <a:pt x="576" y="9"/>
                </a:lnTo>
                <a:lnTo>
                  <a:pt x="579" y="14"/>
                </a:lnTo>
                <a:lnTo>
                  <a:pt x="583" y="20"/>
                </a:lnTo>
                <a:lnTo>
                  <a:pt x="585" y="26"/>
                </a:lnTo>
                <a:lnTo>
                  <a:pt x="585" y="33"/>
                </a:lnTo>
                <a:lnTo>
                  <a:pt x="585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8" name="Freeform 109"/>
          <p:cNvSpPr>
            <a:spLocks/>
          </p:cNvSpPr>
          <p:nvPr/>
        </p:nvSpPr>
        <p:spPr bwMode="auto">
          <a:xfrm>
            <a:off x="3529505" y="2397872"/>
            <a:ext cx="1888351" cy="46411"/>
          </a:xfrm>
          <a:custGeom>
            <a:avLst/>
            <a:gdLst>
              <a:gd name="T0" fmla="*/ 2605 w 2605"/>
              <a:gd name="T1" fmla="*/ 32 h 64"/>
              <a:gd name="T2" fmla="*/ 2605 w 2605"/>
              <a:gd name="T3" fmla="*/ 32 h 64"/>
              <a:gd name="T4" fmla="*/ 2604 w 2605"/>
              <a:gd name="T5" fmla="*/ 39 h 64"/>
              <a:gd name="T6" fmla="*/ 2601 w 2605"/>
              <a:gd name="T7" fmla="*/ 44 h 64"/>
              <a:gd name="T8" fmla="*/ 2599 w 2605"/>
              <a:gd name="T9" fmla="*/ 50 h 64"/>
              <a:gd name="T10" fmla="*/ 2594 w 2605"/>
              <a:gd name="T11" fmla="*/ 55 h 64"/>
              <a:gd name="T12" fmla="*/ 2590 w 2605"/>
              <a:gd name="T13" fmla="*/ 58 h 64"/>
              <a:gd name="T14" fmla="*/ 2585 w 2605"/>
              <a:gd name="T15" fmla="*/ 62 h 64"/>
              <a:gd name="T16" fmla="*/ 2578 w 2605"/>
              <a:gd name="T17" fmla="*/ 64 h 64"/>
              <a:gd name="T18" fmla="*/ 2572 w 2605"/>
              <a:gd name="T19" fmla="*/ 64 h 64"/>
              <a:gd name="T20" fmla="*/ 32 w 2605"/>
              <a:gd name="T21" fmla="*/ 64 h 64"/>
              <a:gd name="T22" fmla="*/ 32 w 2605"/>
              <a:gd name="T23" fmla="*/ 64 h 64"/>
              <a:gd name="T24" fmla="*/ 25 w 2605"/>
              <a:gd name="T25" fmla="*/ 64 h 64"/>
              <a:gd name="T26" fmla="*/ 19 w 2605"/>
              <a:gd name="T27" fmla="*/ 62 h 64"/>
              <a:gd name="T28" fmla="*/ 15 w 2605"/>
              <a:gd name="T29" fmla="*/ 58 h 64"/>
              <a:gd name="T30" fmla="*/ 9 w 2605"/>
              <a:gd name="T31" fmla="*/ 55 h 64"/>
              <a:gd name="T32" fmla="*/ 5 w 2605"/>
              <a:gd name="T33" fmla="*/ 50 h 64"/>
              <a:gd name="T34" fmla="*/ 2 w 2605"/>
              <a:gd name="T35" fmla="*/ 44 h 64"/>
              <a:gd name="T36" fmla="*/ 1 w 2605"/>
              <a:gd name="T37" fmla="*/ 39 h 64"/>
              <a:gd name="T38" fmla="*/ 0 w 2605"/>
              <a:gd name="T39" fmla="*/ 32 h 64"/>
              <a:gd name="T40" fmla="*/ 0 w 2605"/>
              <a:gd name="T41" fmla="*/ 32 h 64"/>
              <a:gd name="T42" fmla="*/ 0 w 2605"/>
              <a:gd name="T43" fmla="*/ 32 h 64"/>
              <a:gd name="T44" fmla="*/ 1 w 2605"/>
              <a:gd name="T45" fmla="*/ 26 h 64"/>
              <a:gd name="T46" fmla="*/ 2 w 2605"/>
              <a:gd name="T47" fmla="*/ 20 h 64"/>
              <a:gd name="T48" fmla="*/ 5 w 2605"/>
              <a:gd name="T49" fmla="*/ 14 h 64"/>
              <a:gd name="T50" fmla="*/ 9 w 2605"/>
              <a:gd name="T51" fmla="*/ 10 h 64"/>
              <a:gd name="T52" fmla="*/ 15 w 2605"/>
              <a:gd name="T53" fmla="*/ 5 h 64"/>
              <a:gd name="T54" fmla="*/ 19 w 2605"/>
              <a:gd name="T55" fmla="*/ 3 h 64"/>
              <a:gd name="T56" fmla="*/ 25 w 2605"/>
              <a:gd name="T57" fmla="*/ 0 h 64"/>
              <a:gd name="T58" fmla="*/ 32 w 2605"/>
              <a:gd name="T59" fmla="*/ 0 h 64"/>
              <a:gd name="T60" fmla="*/ 2572 w 2605"/>
              <a:gd name="T61" fmla="*/ 0 h 64"/>
              <a:gd name="T62" fmla="*/ 2572 w 2605"/>
              <a:gd name="T63" fmla="*/ 0 h 64"/>
              <a:gd name="T64" fmla="*/ 2578 w 2605"/>
              <a:gd name="T65" fmla="*/ 0 h 64"/>
              <a:gd name="T66" fmla="*/ 2585 w 2605"/>
              <a:gd name="T67" fmla="*/ 3 h 64"/>
              <a:gd name="T68" fmla="*/ 2590 w 2605"/>
              <a:gd name="T69" fmla="*/ 5 h 64"/>
              <a:gd name="T70" fmla="*/ 2594 w 2605"/>
              <a:gd name="T71" fmla="*/ 10 h 64"/>
              <a:gd name="T72" fmla="*/ 2599 w 2605"/>
              <a:gd name="T73" fmla="*/ 14 h 64"/>
              <a:gd name="T74" fmla="*/ 2601 w 2605"/>
              <a:gd name="T75" fmla="*/ 20 h 64"/>
              <a:gd name="T76" fmla="*/ 2604 w 2605"/>
              <a:gd name="T77" fmla="*/ 26 h 64"/>
              <a:gd name="T78" fmla="*/ 2605 w 2605"/>
              <a:gd name="T79" fmla="*/ 32 h 64"/>
              <a:gd name="T80" fmla="*/ 2605 w 260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05" h="64">
                <a:moveTo>
                  <a:pt x="2605" y="32"/>
                </a:moveTo>
                <a:lnTo>
                  <a:pt x="2605" y="32"/>
                </a:lnTo>
                <a:lnTo>
                  <a:pt x="2604" y="39"/>
                </a:lnTo>
                <a:lnTo>
                  <a:pt x="2601" y="44"/>
                </a:lnTo>
                <a:lnTo>
                  <a:pt x="2599" y="50"/>
                </a:lnTo>
                <a:lnTo>
                  <a:pt x="2594" y="55"/>
                </a:lnTo>
                <a:lnTo>
                  <a:pt x="2590" y="58"/>
                </a:lnTo>
                <a:lnTo>
                  <a:pt x="2585" y="62"/>
                </a:lnTo>
                <a:lnTo>
                  <a:pt x="2578" y="64"/>
                </a:lnTo>
                <a:lnTo>
                  <a:pt x="2572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5" y="58"/>
                </a:lnTo>
                <a:lnTo>
                  <a:pt x="9" y="55"/>
                </a:lnTo>
                <a:lnTo>
                  <a:pt x="5" y="50"/>
                </a:lnTo>
                <a:lnTo>
                  <a:pt x="2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5" y="5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2572" y="0"/>
                </a:lnTo>
                <a:lnTo>
                  <a:pt x="2572" y="0"/>
                </a:lnTo>
                <a:lnTo>
                  <a:pt x="2578" y="0"/>
                </a:lnTo>
                <a:lnTo>
                  <a:pt x="2585" y="3"/>
                </a:lnTo>
                <a:lnTo>
                  <a:pt x="2590" y="5"/>
                </a:lnTo>
                <a:lnTo>
                  <a:pt x="2594" y="10"/>
                </a:lnTo>
                <a:lnTo>
                  <a:pt x="2599" y="14"/>
                </a:lnTo>
                <a:lnTo>
                  <a:pt x="2601" y="20"/>
                </a:lnTo>
                <a:lnTo>
                  <a:pt x="2604" y="26"/>
                </a:lnTo>
                <a:lnTo>
                  <a:pt x="2605" y="32"/>
                </a:lnTo>
                <a:lnTo>
                  <a:pt x="2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9" name="Freeform 110"/>
          <p:cNvSpPr>
            <a:spLocks/>
          </p:cNvSpPr>
          <p:nvPr/>
        </p:nvSpPr>
        <p:spPr bwMode="auto">
          <a:xfrm>
            <a:off x="2293809" y="2110703"/>
            <a:ext cx="137783" cy="46411"/>
          </a:xfrm>
          <a:custGeom>
            <a:avLst/>
            <a:gdLst>
              <a:gd name="T0" fmla="*/ 190 w 190"/>
              <a:gd name="T1" fmla="*/ 33 h 64"/>
              <a:gd name="T2" fmla="*/ 190 w 190"/>
              <a:gd name="T3" fmla="*/ 33 h 64"/>
              <a:gd name="T4" fmla="*/ 190 w 190"/>
              <a:gd name="T5" fmla="*/ 38 h 64"/>
              <a:gd name="T6" fmla="*/ 187 w 190"/>
              <a:gd name="T7" fmla="*/ 44 h 64"/>
              <a:gd name="T8" fmla="*/ 184 w 190"/>
              <a:gd name="T9" fmla="*/ 50 h 64"/>
              <a:gd name="T10" fmla="*/ 180 w 190"/>
              <a:gd name="T11" fmla="*/ 55 h 64"/>
              <a:gd name="T12" fmla="*/ 176 w 190"/>
              <a:gd name="T13" fmla="*/ 59 h 64"/>
              <a:gd name="T14" fmla="*/ 170 w 190"/>
              <a:gd name="T15" fmla="*/ 62 h 64"/>
              <a:gd name="T16" fmla="*/ 164 w 190"/>
              <a:gd name="T17" fmla="*/ 64 h 64"/>
              <a:gd name="T18" fmla="*/ 157 w 190"/>
              <a:gd name="T19" fmla="*/ 64 h 64"/>
              <a:gd name="T20" fmla="*/ 32 w 190"/>
              <a:gd name="T21" fmla="*/ 64 h 64"/>
              <a:gd name="T22" fmla="*/ 32 w 190"/>
              <a:gd name="T23" fmla="*/ 64 h 64"/>
              <a:gd name="T24" fmla="*/ 25 w 190"/>
              <a:gd name="T25" fmla="*/ 64 h 64"/>
              <a:gd name="T26" fmla="*/ 19 w 190"/>
              <a:gd name="T27" fmla="*/ 62 h 64"/>
              <a:gd name="T28" fmla="*/ 14 w 190"/>
              <a:gd name="T29" fmla="*/ 59 h 64"/>
              <a:gd name="T30" fmla="*/ 9 w 190"/>
              <a:gd name="T31" fmla="*/ 55 h 64"/>
              <a:gd name="T32" fmla="*/ 4 w 190"/>
              <a:gd name="T33" fmla="*/ 50 h 64"/>
              <a:gd name="T34" fmla="*/ 2 w 190"/>
              <a:gd name="T35" fmla="*/ 44 h 64"/>
              <a:gd name="T36" fmla="*/ 0 w 190"/>
              <a:gd name="T37" fmla="*/ 38 h 64"/>
              <a:gd name="T38" fmla="*/ 0 w 190"/>
              <a:gd name="T39" fmla="*/ 33 h 64"/>
              <a:gd name="T40" fmla="*/ 0 w 190"/>
              <a:gd name="T41" fmla="*/ 33 h 64"/>
              <a:gd name="T42" fmla="*/ 0 w 190"/>
              <a:gd name="T43" fmla="*/ 33 h 64"/>
              <a:gd name="T44" fmla="*/ 0 w 190"/>
              <a:gd name="T45" fmla="*/ 26 h 64"/>
              <a:gd name="T46" fmla="*/ 2 w 190"/>
              <a:gd name="T47" fmla="*/ 20 h 64"/>
              <a:gd name="T48" fmla="*/ 4 w 190"/>
              <a:gd name="T49" fmla="*/ 14 h 64"/>
              <a:gd name="T50" fmla="*/ 9 w 190"/>
              <a:gd name="T51" fmla="*/ 9 h 64"/>
              <a:gd name="T52" fmla="*/ 14 w 190"/>
              <a:gd name="T53" fmla="*/ 6 h 64"/>
              <a:gd name="T54" fmla="*/ 19 w 190"/>
              <a:gd name="T55" fmla="*/ 3 h 64"/>
              <a:gd name="T56" fmla="*/ 25 w 190"/>
              <a:gd name="T57" fmla="*/ 0 h 64"/>
              <a:gd name="T58" fmla="*/ 32 w 190"/>
              <a:gd name="T59" fmla="*/ 0 h 64"/>
              <a:gd name="T60" fmla="*/ 157 w 190"/>
              <a:gd name="T61" fmla="*/ 0 h 64"/>
              <a:gd name="T62" fmla="*/ 157 w 190"/>
              <a:gd name="T63" fmla="*/ 0 h 64"/>
              <a:gd name="T64" fmla="*/ 164 w 190"/>
              <a:gd name="T65" fmla="*/ 0 h 64"/>
              <a:gd name="T66" fmla="*/ 170 w 190"/>
              <a:gd name="T67" fmla="*/ 3 h 64"/>
              <a:gd name="T68" fmla="*/ 176 w 190"/>
              <a:gd name="T69" fmla="*/ 6 h 64"/>
              <a:gd name="T70" fmla="*/ 180 w 190"/>
              <a:gd name="T71" fmla="*/ 9 h 64"/>
              <a:gd name="T72" fmla="*/ 184 w 190"/>
              <a:gd name="T73" fmla="*/ 14 h 64"/>
              <a:gd name="T74" fmla="*/ 187 w 190"/>
              <a:gd name="T75" fmla="*/ 20 h 64"/>
              <a:gd name="T76" fmla="*/ 190 w 190"/>
              <a:gd name="T77" fmla="*/ 26 h 64"/>
              <a:gd name="T78" fmla="*/ 190 w 190"/>
              <a:gd name="T79" fmla="*/ 33 h 64"/>
              <a:gd name="T80" fmla="*/ 190 w 190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0" h="64">
                <a:moveTo>
                  <a:pt x="190" y="33"/>
                </a:moveTo>
                <a:lnTo>
                  <a:pt x="190" y="33"/>
                </a:lnTo>
                <a:lnTo>
                  <a:pt x="190" y="38"/>
                </a:lnTo>
                <a:lnTo>
                  <a:pt x="187" y="44"/>
                </a:lnTo>
                <a:lnTo>
                  <a:pt x="184" y="50"/>
                </a:lnTo>
                <a:lnTo>
                  <a:pt x="180" y="55"/>
                </a:lnTo>
                <a:lnTo>
                  <a:pt x="176" y="59"/>
                </a:lnTo>
                <a:lnTo>
                  <a:pt x="170" y="62"/>
                </a:lnTo>
                <a:lnTo>
                  <a:pt x="164" y="64"/>
                </a:lnTo>
                <a:lnTo>
                  <a:pt x="157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4" y="50"/>
                </a:lnTo>
                <a:lnTo>
                  <a:pt x="2" y="44"/>
                </a:lnTo>
                <a:lnTo>
                  <a:pt x="0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57" y="0"/>
                </a:lnTo>
                <a:lnTo>
                  <a:pt x="157" y="0"/>
                </a:lnTo>
                <a:lnTo>
                  <a:pt x="164" y="0"/>
                </a:lnTo>
                <a:lnTo>
                  <a:pt x="170" y="3"/>
                </a:lnTo>
                <a:lnTo>
                  <a:pt x="176" y="6"/>
                </a:lnTo>
                <a:lnTo>
                  <a:pt x="180" y="9"/>
                </a:lnTo>
                <a:lnTo>
                  <a:pt x="184" y="14"/>
                </a:lnTo>
                <a:lnTo>
                  <a:pt x="187" y="20"/>
                </a:lnTo>
                <a:lnTo>
                  <a:pt x="190" y="26"/>
                </a:lnTo>
                <a:lnTo>
                  <a:pt x="190" y="33"/>
                </a:lnTo>
                <a:lnTo>
                  <a:pt x="190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" name="Freeform 111"/>
          <p:cNvSpPr>
            <a:spLocks/>
          </p:cNvSpPr>
          <p:nvPr/>
        </p:nvSpPr>
        <p:spPr bwMode="auto">
          <a:xfrm>
            <a:off x="2132821" y="2325354"/>
            <a:ext cx="345182" cy="46411"/>
          </a:xfrm>
          <a:custGeom>
            <a:avLst/>
            <a:gdLst>
              <a:gd name="T0" fmla="*/ 476 w 476"/>
              <a:gd name="T1" fmla="*/ 31 h 63"/>
              <a:gd name="T2" fmla="*/ 476 w 476"/>
              <a:gd name="T3" fmla="*/ 31 h 63"/>
              <a:gd name="T4" fmla="*/ 474 w 476"/>
              <a:gd name="T5" fmla="*/ 38 h 63"/>
              <a:gd name="T6" fmla="*/ 472 w 476"/>
              <a:gd name="T7" fmla="*/ 44 h 63"/>
              <a:gd name="T8" fmla="*/ 470 w 476"/>
              <a:gd name="T9" fmla="*/ 49 h 63"/>
              <a:gd name="T10" fmla="*/ 465 w 476"/>
              <a:gd name="T11" fmla="*/ 54 h 63"/>
              <a:gd name="T12" fmla="*/ 461 w 476"/>
              <a:gd name="T13" fmla="*/ 58 h 63"/>
              <a:gd name="T14" fmla="*/ 456 w 476"/>
              <a:gd name="T15" fmla="*/ 61 h 63"/>
              <a:gd name="T16" fmla="*/ 449 w 476"/>
              <a:gd name="T17" fmla="*/ 63 h 63"/>
              <a:gd name="T18" fmla="*/ 443 w 476"/>
              <a:gd name="T19" fmla="*/ 63 h 63"/>
              <a:gd name="T20" fmla="*/ 32 w 476"/>
              <a:gd name="T21" fmla="*/ 63 h 63"/>
              <a:gd name="T22" fmla="*/ 32 w 476"/>
              <a:gd name="T23" fmla="*/ 63 h 63"/>
              <a:gd name="T24" fmla="*/ 26 w 476"/>
              <a:gd name="T25" fmla="*/ 63 h 63"/>
              <a:gd name="T26" fmla="*/ 19 w 476"/>
              <a:gd name="T27" fmla="*/ 61 h 63"/>
              <a:gd name="T28" fmla="*/ 15 w 476"/>
              <a:gd name="T29" fmla="*/ 58 h 63"/>
              <a:gd name="T30" fmla="*/ 10 w 476"/>
              <a:gd name="T31" fmla="*/ 54 h 63"/>
              <a:gd name="T32" fmla="*/ 5 w 476"/>
              <a:gd name="T33" fmla="*/ 49 h 63"/>
              <a:gd name="T34" fmla="*/ 3 w 476"/>
              <a:gd name="T35" fmla="*/ 44 h 63"/>
              <a:gd name="T36" fmla="*/ 1 w 476"/>
              <a:gd name="T37" fmla="*/ 38 h 63"/>
              <a:gd name="T38" fmla="*/ 0 w 476"/>
              <a:gd name="T39" fmla="*/ 31 h 63"/>
              <a:gd name="T40" fmla="*/ 0 w 476"/>
              <a:gd name="T41" fmla="*/ 31 h 63"/>
              <a:gd name="T42" fmla="*/ 0 w 476"/>
              <a:gd name="T43" fmla="*/ 31 h 63"/>
              <a:gd name="T44" fmla="*/ 1 w 476"/>
              <a:gd name="T45" fmla="*/ 25 h 63"/>
              <a:gd name="T46" fmla="*/ 3 w 476"/>
              <a:gd name="T47" fmla="*/ 19 h 63"/>
              <a:gd name="T48" fmla="*/ 5 w 476"/>
              <a:gd name="T49" fmla="*/ 14 h 63"/>
              <a:gd name="T50" fmla="*/ 10 w 476"/>
              <a:gd name="T51" fmla="*/ 9 h 63"/>
              <a:gd name="T52" fmla="*/ 15 w 476"/>
              <a:gd name="T53" fmla="*/ 4 h 63"/>
              <a:gd name="T54" fmla="*/ 19 w 476"/>
              <a:gd name="T55" fmla="*/ 2 h 63"/>
              <a:gd name="T56" fmla="*/ 26 w 476"/>
              <a:gd name="T57" fmla="*/ 0 h 63"/>
              <a:gd name="T58" fmla="*/ 32 w 476"/>
              <a:gd name="T59" fmla="*/ 0 h 63"/>
              <a:gd name="T60" fmla="*/ 443 w 476"/>
              <a:gd name="T61" fmla="*/ 0 h 63"/>
              <a:gd name="T62" fmla="*/ 443 w 476"/>
              <a:gd name="T63" fmla="*/ 0 h 63"/>
              <a:gd name="T64" fmla="*/ 449 w 476"/>
              <a:gd name="T65" fmla="*/ 0 h 63"/>
              <a:gd name="T66" fmla="*/ 456 w 476"/>
              <a:gd name="T67" fmla="*/ 2 h 63"/>
              <a:gd name="T68" fmla="*/ 461 w 476"/>
              <a:gd name="T69" fmla="*/ 4 h 63"/>
              <a:gd name="T70" fmla="*/ 465 w 476"/>
              <a:gd name="T71" fmla="*/ 9 h 63"/>
              <a:gd name="T72" fmla="*/ 470 w 476"/>
              <a:gd name="T73" fmla="*/ 14 h 63"/>
              <a:gd name="T74" fmla="*/ 472 w 476"/>
              <a:gd name="T75" fmla="*/ 19 h 63"/>
              <a:gd name="T76" fmla="*/ 474 w 476"/>
              <a:gd name="T77" fmla="*/ 25 h 63"/>
              <a:gd name="T78" fmla="*/ 476 w 476"/>
              <a:gd name="T79" fmla="*/ 31 h 63"/>
              <a:gd name="T80" fmla="*/ 476 w 476"/>
              <a:gd name="T81" fmla="*/ 3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6" h="63">
                <a:moveTo>
                  <a:pt x="476" y="31"/>
                </a:moveTo>
                <a:lnTo>
                  <a:pt x="476" y="31"/>
                </a:lnTo>
                <a:lnTo>
                  <a:pt x="474" y="38"/>
                </a:lnTo>
                <a:lnTo>
                  <a:pt x="472" y="44"/>
                </a:lnTo>
                <a:lnTo>
                  <a:pt x="470" y="49"/>
                </a:lnTo>
                <a:lnTo>
                  <a:pt x="465" y="54"/>
                </a:lnTo>
                <a:lnTo>
                  <a:pt x="461" y="58"/>
                </a:lnTo>
                <a:lnTo>
                  <a:pt x="456" y="61"/>
                </a:lnTo>
                <a:lnTo>
                  <a:pt x="449" y="63"/>
                </a:lnTo>
                <a:lnTo>
                  <a:pt x="443" y="63"/>
                </a:lnTo>
                <a:lnTo>
                  <a:pt x="32" y="63"/>
                </a:lnTo>
                <a:lnTo>
                  <a:pt x="32" y="63"/>
                </a:lnTo>
                <a:lnTo>
                  <a:pt x="26" y="63"/>
                </a:lnTo>
                <a:lnTo>
                  <a:pt x="19" y="61"/>
                </a:lnTo>
                <a:lnTo>
                  <a:pt x="15" y="58"/>
                </a:lnTo>
                <a:lnTo>
                  <a:pt x="10" y="54"/>
                </a:lnTo>
                <a:lnTo>
                  <a:pt x="5" y="49"/>
                </a:lnTo>
                <a:lnTo>
                  <a:pt x="3" y="44"/>
                </a:lnTo>
                <a:lnTo>
                  <a:pt x="1" y="38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3" y="19"/>
                </a:lnTo>
                <a:lnTo>
                  <a:pt x="5" y="14"/>
                </a:lnTo>
                <a:lnTo>
                  <a:pt x="10" y="9"/>
                </a:lnTo>
                <a:lnTo>
                  <a:pt x="15" y="4"/>
                </a:lnTo>
                <a:lnTo>
                  <a:pt x="19" y="2"/>
                </a:lnTo>
                <a:lnTo>
                  <a:pt x="26" y="0"/>
                </a:lnTo>
                <a:lnTo>
                  <a:pt x="32" y="0"/>
                </a:lnTo>
                <a:lnTo>
                  <a:pt x="443" y="0"/>
                </a:lnTo>
                <a:lnTo>
                  <a:pt x="443" y="0"/>
                </a:lnTo>
                <a:lnTo>
                  <a:pt x="449" y="0"/>
                </a:lnTo>
                <a:lnTo>
                  <a:pt x="456" y="2"/>
                </a:lnTo>
                <a:lnTo>
                  <a:pt x="461" y="4"/>
                </a:lnTo>
                <a:lnTo>
                  <a:pt x="465" y="9"/>
                </a:lnTo>
                <a:lnTo>
                  <a:pt x="470" y="14"/>
                </a:lnTo>
                <a:lnTo>
                  <a:pt x="472" y="19"/>
                </a:lnTo>
                <a:lnTo>
                  <a:pt x="474" y="25"/>
                </a:lnTo>
                <a:lnTo>
                  <a:pt x="476" y="31"/>
                </a:lnTo>
                <a:lnTo>
                  <a:pt x="476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1" name="Freeform 112"/>
          <p:cNvSpPr>
            <a:spLocks/>
          </p:cNvSpPr>
          <p:nvPr/>
        </p:nvSpPr>
        <p:spPr bwMode="auto">
          <a:xfrm>
            <a:off x="2459149" y="2840227"/>
            <a:ext cx="118928" cy="46411"/>
          </a:xfrm>
          <a:custGeom>
            <a:avLst/>
            <a:gdLst>
              <a:gd name="T0" fmla="*/ 163 w 163"/>
              <a:gd name="T1" fmla="*/ 32 h 64"/>
              <a:gd name="T2" fmla="*/ 163 w 163"/>
              <a:gd name="T3" fmla="*/ 32 h 64"/>
              <a:gd name="T4" fmla="*/ 162 w 163"/>
              <a:gd name="T5" fmla="*/ 38 h 64"/>
              <a:gd name="T6" fmla="*/ 161 w 163"/>
              <a:gd name="T7" fmla="*/ 44 h 64"/>
              <a:gd name="T8" fmla="*/ 157 w 163"/>
              <a:gd name="T9" fmla="*/ 50 h 64"/>
              <a:gd name="T10" fmla="*/ 154 w 163"/>
              <a:gd name="T11" fmla="*/ 54 h 64"/>
              <a:gd name="T12" fmla="*/ 149 w 163"/>
              <a:gd name="T13" fmla="*/ 59 h 64"/>
              <a:gd name="T14" fmla="*/ 144 w 163"/>
              <a:gd name="T15" fmla="*/ 61 h 64"/>
              <a:gd name="T16" fmla="*/ 138 w 163"/>
              <a:gd name="T17" fmla="*/ 64 h 64"/>
              <a:gd name="T18" fmla="*/ 131 w 163"/>
              <a:gd name="T19" fmla="*/ 64 h 64"/>
              <a:gd name="T20" fmla="*/ 32 w 163"/>
              <a:gd name="T21" fmla="*/ 64 h 64"/>
              <a:gd name="T22" fmla="*/ 32 w 163"/>
              <a:gd name="T23" fmla="*/ 64 h 64"/>
              <a:gd name="T24" fmla="*/ 25 w 163"/>
              <a:gd name="T25" fmla="*/ 64 h 64"/>
              <a:gd name="T26" fmla="*/ 20 w 163"/>
              <a:gd name="T27" fmla="*/ 61 h 64"/>
              <a:gd name="T28" fmla="*/ 14 w 163"/>
              <a:gd name="T29" fmla="*/ 59 h 64"/>
              <a:gd name="T30" fmla="*/ 9 w 163"/>
              <a:gd name="T31" fmla="*/ 54 h 64"/>
              <a:gd name="T32" fmla="*/ 6 w 163"/>
              <a:gd name="T33" fmla="*/ 50 h 64"/>
              <a:gd name="T34" fmla="*/ 2 w 163"/>
              <a:gd name="T35" fmla="*/ 44 h 64"/>
              <a:gd name="T36" fmla="*/ 1 w 163"/>
              <a:gd name="T37" fmla="*/ 38 h 64"/>
              <a:gd name="T38" fmla="*/ 0 w 163"/>
              <a:gd name="T39" fmla="*/ 32 h 64"/>
              <a:gd name="T40" fmla="*/ 0 w 163"/>
              <a:gd name="T41" fmla="*/ 32 h 64"/>
              <a:gd name="T42" fmla="*/ 0 w 163"/>
              <a:gd name="T43" fmla="*/ 32 h 64"/>
              <a:gd name="T44" fmla="*/ 1 w 163"/>
              <a:gd name="T45" fmla="*/ 25 h 64"/>
              <a:gd name="T46" fmla="*/ 2 w 163"/>
              <a:gd name="T47" fmla="*/ 20 h 64"/>
              <a:gd name="T48" fmla="*/ 6 w 163"/>
              <a:gd name="T49" fmla="*/ 14 h 64"/>
              <a:gd name="T50" fmla="*/ 9 w 163"/>
              <a:gd name="T51" fmla="*/ 9 h 64"/>
              <a:gd name="T52" fmla="*/ 14 w 163"/>
              <a:gd name="T53" fmla="*/ 5 h 64"/>
              <a:gd name="T54" fmla="*/ 20 w 163"/>
              <a:gd name="T55" fmla="*/ 2 h 64"/>
              <a:gd name="T56" fmla="*/ 25 w 163"/>
              <a:gd name="T57" fmla="*/ 0 h 64"/>
              <a:gd name="T58" fmla="*/ 32 w 163"/>
              <a:gd name="T59" fmla="*/ 0 h 64"/>
              <a:gd name="T60" fmla="*/ 131 w 163"/>
              <a:gd name="T61" fmla="*/ 0 h 64"/>
              <a:gd name="T62" fmla="*/ 131 w 163"/>
              <a:gd name="T63" fmla="*/ 0 h 64"/>
              <a:gd name="T64" fmla="*/ 138 w 163"/>
              <a:gd name="T65" fmla="*/ 0 h 64"/>
              <a:gd name="T66" fmla="*/ 144 w 163"/>
              <a:gd name="T67" fmla="*/ 2 h 64"/>
              <a:gd name="T68" fmla="*/ 149 w 163"/>
              <a:gd name="T69" fmla="*/ 5 h 64"/>
              <a:gd name="T70" fmla="*/ 154 w 163"/>
              <a:gd name="T71" fmla="*/ 9 h 64"/>
              <a:gd name="T72" fmla="*/ 157 w 163"/>
              <a:gd name="T73" fmla="*/ 14 h 64"/>
              <a:gd name="T74" fmla="*/ 161 w 163"/>
              <a:gd name="T75" fmla="*/ 20 h 64"/>
              <a:gd name="T76" fmla="*/ 162 w 163"/>
              <a:gd name="T77" fmla="*/ 25 h 64"/>
              <a:gd name="T78" fmla="*/ 163 w 163"/>
              <a:gd name="T79" fmla="*/ 32 h 64"/>
              <a:gd name="T80" fmla="*/ 163 w 16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3" h="64">
                <a:moveTo>
                  <a:pt x="163" y="32"/>
                </a:moveTo>
                <a:lnTo>
                  <a:pt x="163" y="32"/>
                </a:lnTo>
                <a:lnTo>
                  <a:pt x="162" y="38"/>
                </a:lnTo>
                <a:lnTo>
                  <a:pt x="161" y="44"/>
                </a:lnTo>
                <a:lnTo>
                  <a:pt x="157" y="50"/>
                </a:lnTo>
                <a:lnTo>
                  <a:pt x="154" y="54"/>
                </a:lnTo>
                <a:lnTo>
                  <a:pt x="149" y="59"/>
                </a:lnTo>
                <a:lnTo>
                  <a:pt x="144" y="61"/>
                </a:lnTo>
                <a:lnTo>
                  <a:pt x="138" y="64"/>
                </a:lnTo>
                <a:lnTo>
                  <a:pt x="13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31" y="0"/>
                </a:lnTo>
                <a:lnTo>
                  <a:pt x="131" y="0"/>
                </a:lnTo>
                <a:lnTo>
                  <a:pt x="138" y="0"/>
                </a:lnTo>
                <a:lnTo>
                  <a:pt x="144" y="2"/>
                </a:lnTo>
                <a:lnTo>
                  <a:pt x="149" y="5"/>
                </a:lnTo>
                <a:lnTo>
                  <a:pt x="154" y="9"/>
                </a:lnTo>
                <a:lnTo>
                  <a:pt x="157" y="14"/>
                </a:lnTo>
                <a:lnTo>
                  <a:pt x="161" y="20"/>
                </a:lnTo>
                <a:lnTo>
                  <a:pt x="162" y="25"/>
                </a:lnTo>
                <a:lnTo>
                  <a:pt x="163" y="32"/>
                </a:lnTo>
                <a:lnTo>
                  <a:pt x="16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2" name="Freeform 113"/>
          <p:cNvSpPr>
            <a:spLocks/>
          </p:cNvSpPr>
          <p:nvPr/>
        </p:nvSpPr>
        <p:spPr bwMode="auto">
          <a:xfrm>
            <a:off x="1966031" y="2992514"/>
            <a:ext cx="1533017" cy="46411"/>
          </a:xfrm>
          <a:custGeom>
            <a:avLst/>
            <a:gdLst>
              <a:gd name="T0" fmla="*/ 2114 w 2114"/>
              <a:gd name="T1" fmla="*/ 32 h 65"/>
              <a:gd name="T2" fmla="*/ 2114 w 2114"/>
              <a:gd name="T3" fmla="*/ 32 h 65"/>
              <a:gd name="T4" fmla="*/ 2114 w 2114"/>
              <a:gd name="T5" fmla="*/ 39 h 65"/>
              <a:gd name="T6" fmla="*/ 2112 w 2114"/>
              <a:gd name="T7" fmla="*/ 45 h 65"/>
              <a:gd name="T8" fmla="*/ 2108 w 2114"/>
              <a:gd name="T9" fmla="*/ 51 h 65"/>
              <a:gd name="T10" fmla="*/ 2105 w 2114"/>
              <a:gd name="T11" fmla="*/ 55 h 65"/>
              <a:gd name="T12" fmla="*/ 2100 w 2114"/>
              <a:gd name="T13" fmla="*/ 59 h 65"/>
              <a:gd name="T14" fmla="*/ 2094 w 2114"/>
              <a:gd name="T15" fmla="*/ 62 h 65"/>
              <a:gd name="T16" fmla="*/ 2088 w 2114"/>
              <a:gd name="T17" fmla="*/ 63 h 65"/>
              <a:gd name="T18" fmla="*/ 2082 w 2114"/>
              <a:gd name="T19" fmla="*/ 65 h 65"/>
              <a:gd name="T20" fmla="*/ 31 w 2114"/>
              <a:gd name="T21" fmla="*/ 65 h 65"/>
              <a:gd name="T22" fmla="*/ 31 w 2114"/>
              <a:gd name="T23" fmla="*/ 65 h 65"/>
              <a:gd name="T24" fmla="*/ 25 w 2114"/>
              <a:gd name="T25" fmla="*/ 63 h 65"/>
              <a:gd name="T26" fmla="*/ 20 w 2114"/>
              <a:gd name="T27" fmla="*/ 62 h 65"/>
              <a:gd name="T28" fmla="*/ 14 w 2114"/>
              <a:gd name="T29" fmla="*/ 59 h 65"/>
              <a:gd name="T30" fmla="*/ 9 w 2114"/>
              <a:gd name="T31" fmla="*/ 55 h 65"/>
              <a:gd name="T32" fmla="*/ 5 w 2114"/>
              <a:gd name="T33" fmla="*/ 51 h 65"/>
              <a:gd name="T34" fmla="*/ 2 w 2114"/>
              <a:gd name="T35" fmla="*/ 45 h 65"/>
              <a:gd name="T36" fmla="*/ 0 w 2114"/>
              <a:gd name="T37" fmla="*/ 39 h 65"/>
              <a:gd name="T38" fmla="*/ 0 w 2114"/>
              <a:gd name="T39" fmla="*/ 32 h 65"/>
              <a:gd name="T40" fmla="*/ 0 w 2114"/>
              <a:gd name="T41" fmla="*/ 32 h 65"/>
              <a:gd name="T42" fmla="*/ 0 w 2114"/>
              <a:gd name="T43" fmla="*/ 32 h 65"/>
              <a:gd name="T44" fmla="*/ 0 w 2114"/>
              <a:gd name="T45" fmla="*/ 25 h 65"/>
              <a:gd name="T46" fmla="*/ 2 w 2114"/>
              <a:gd name="T47" fmla="*/ 19 h 65"/>
              <a:gd name="T48" fmla="*/ 5 w 2114"/>
              <a:gd name="T49" fmla="*/ 14 h 65"/>
              <a:gd name="T50" fmla="*/ 9 w 2114"/>
              <a:gd name="T51" fmla="*/ 9 h 65"/>
              <a:gd name="T52" fmla="*/ 14 w 2114"/>
              <a:gd name="T53" fmla="*/ 5 h 65"/>
              <a:gd name="T54" fmla="*/ 20 w 2114"/>
              <a:gd name="T55" fmla="*/ 2 h 65"/>
              <a:gd name="T56" fmla="*/ 25 w 2114"/>
              <a:gd name="T57" fmla="*/ 1 h 65"/>
              <a:gd name="T58" fmla="*/ 31 w 2114"/>
              <a:gd name="T59" fmla="*/ 0 h 65"/>
              <a:gd name="T60" fmla="*/ 2082 w 2114"/>
              <a:gd name="T61" fmla="*/ 0 h 65"/>
              <a:gd name="T62" fmla="*/ 2082 w 2114"/>
              <a:gd name="T63" fmla="*/ 0 h 65"/>
              <a:gd name="T64" fmla="*/ 2088 w 2114"/>
              <a:gd name="T65" fmla="*/ 1 h 65"/>
              <a:gd name="T66" fmla="*/ 2094 w 2114"/>
              <a:gd name="T67" fmla="*/ 2 h 65"/>
              <a:gd name="T68" fmla="*/ 2100 w 2114"/>
              <a:gd name="T69" fmla="*/ 5 h 65"/>
              <a:gd name="T70" fmla="*/ 2105 w 2114"/>
              <a:gd name="T71" fmla="*/ 9 h 65"/>
              <a:gd name="T72" fmla="*/ 2108 w 2114"/>
              <a:gd name="T73" fmla="*/ 14 h 65"/>
              <a:gd name="T74" fmla="*/ 2112 w 2114"/>
              <a:gd name="T75" fmla="*/ 19 h 65"/>
              <a:gd name="T76" fmla="*/ 2114 w 2114"/>
              <a:gd name="T77" fmla="*/ 25 h 65"/>
              <a:gd name="T78" fmla="*/ 2114 w 2114"/>
              <a:gd name="T79" fmla="*/ 32 h 65"/>
              <a:gd name="T80" fmla="*/ 2114 w 211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14" h="65">
                <a:moveTo>
                  <a:pt x="2114" y="32"/>
                </a:moveTo>
                <a:lnTo>
                  <a:pt x="2114" y="32"/>
                </a:lnTo>
                <a:lnTo>
                  <a:pt x="2114" y="39"/>
                </a:lnTo>
                <a:lnTo>
                  <a:pt x="2112" y="45"/>
                </a:lnTo>
                <a:lnTo>
                  <a:pt x="2108" y="51"/>
                </a:lnTo>
                <a:lnTo>
                  <a:pt x="2105" y="55"/>
                </a:lnTo>
                <a:lnTo>
                  <a:pt x="2100" y="59"/>
                </a:lnTo>
                <a:lnTo>
                  <a:pt x="2094" y="62"/>
                </a:lnTo>
                <a:lnTo>
                  <a:pt x="2088" y="63"/>
                </a:lnTo>
                <a:lnTo>
                  <a:pt x="2082" y="65"/>
                </a:lnTo>
                <a:lnTo>
                  <a:pt x="31" y="65"/>
                </a:lnTo>
                <a:lnTo>
                  <a:pt x="31" y="65"/>
                </a:lnTo>
                <a:lnTo>
                  <a:pt x="25" y="63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2082" y="0"/>
                </a:lnTo>
                <a:lnTo>
                  <a:pt x="2082" y="0"/>
                </a:lnTo>
                <a:lnTo>
                  <a:pt x="2088" y="1"/>
                </a:lnTo>
                <a:lnTo>
                  <a:pt x="2094" y="2"/>
                </a:lnTo>
                <a:lnTo>
                  <a:pt x="2100" y="5"/>
                </a:lnTo>
                <a:lnTo>
                  <a:pt x="2105" y="9"/>
                </a:lnTo>
                <a:lnTo>
                  <a:pt x="2108" y="14"/>
                </a:lnTo>
                <a:lnTo>
                  <a:pt x="2112" y="19"/>
                </a:lnTo>
                <a:lnTo>
                  <a:pt x="2114" y="25"/>
                </a:lnTo>
                <a:lnTo>
                  <a:pt x="2114" y="32"/>
                </a:lnTo>
                <a:lnTo>
                  <a:pt x="211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3" name="Freeform 114"/>
          <p:cNvSpPr>
            <a:spLocks/>
          </p:cNvSpPr>
          <p:nvPr/>
        </p:nvSpPr>
        <p:spPr bwMode="auto">
          <a:xfrm>
            <a:off x="3401874" y="3159303"/>
            <a:ext cx="97174" cy="47862"/>
          </a:xfrm>
          <a:custGeom>
            <a:avLst/>
            <a:gdLst>
              <a:gd name="T0" fmla="*/ 133 w 133"/>
              <a:gd name="T1" fmla="*/ 33 h 65"/>
              <a:gd name="T2" fmla="*/ 133 w 133"/>
              <a:gd name="T3" fmla="*/ 33 h 65"/>
              <a:gd name="T4" fmla="*/ 133 w 133"/>
              <a:gd name="T5" fmla="*/ 40 h 65"/>
              <a:gd name="T6" fmla="*/ 131 w 133"/>
              <a:gd name="T7" fmla="*/ 45 h 65"/>
              <a:gd name="T8" fmla="*/ 127 w 133"/>
              <a:gd name="T9" fmla="*/ 51 h 65"/>
              <a:gd name="T10" fmla="*/ 124 w 133"/>
              <a:gd name="T11" fmla="*/ 56 h 65"/>
              <a:gd name="T12" fmla="*/ 119 w 133"/>
              <a:gd name="T13" fmla="*/ 59 h 65"/>
              <a:gd name="T14" fmla="*/ 113 w 133"/>
              <a:gd name="T15" fmla="*/ 63 h 65"/>
              <a:gd name="T16" fmla="*/ 107 w 133"/>
              <a:gd name="T17" fmla="*/ 64 h 65"/>
              <a:gd name="T18" fmla="*/ 101 w 133"/>
              <a:gd name="T19" fmla="*/ 65 h 65"/>
              <a:gd name="T20" fmla="*/ 32 w 133"/>
              <a:gd name="T21" fmla="*/ 65 h 65"/>
              <a:gd name="T22" fmla="*/ 32 w 133"/>
              <a:gd name="T23" fmla="*/ 65 h 65"/>
              <a:gd name="T24" fmla="*/ 26 w 133"/>
              <a:gd name="T25" fmla="*/ 64 h 65"/>
              <a:gd name="T26" fmla="*/ 19 w 133"/>
              <a:gd name="T27" fmla="*/ 63 h 65"/>
              <a:gd name="T28" fmla="*/ 15 w 133"/>
              <a:gd name="T29" fmla="*/ 59 h 65"/>
              <a:gd name="T30" fmla="*/ 10 w 133"/>
              <a:gd name="T31" fmla="*/ 56 h 65"/>
              <a:gd name="T32" fmla="*/ 6 w 133"/>
              <a:gd name="T33" fmla="*/ 51 h 65"/>
              <a:gd name="T34" fmla="*/ 3 w 133"/>
              <a:gd name="T35" fmla="*/ 45 h 65"/>
              <a:gd name="T36" fmla="*/ 1 w 133"/>
              <a:gd name="T37" fmla="*/ 40 h 65"/>
              <a:gd name="T38" fmla="*/ 0 w 133"/>
              <a:gd name="T39" fmla="*/ 33 h 65"/>
              <a:gd name="T40" fmla="*/ 0 w 133"/>
              <a:gd name="T41" fmla="*/ 33 h 65"/>
              <a:gd name="T42" fmla="*/ 0 w 133"/>
              <a:gd name="T43" fmla="*/ 33 h 65"/>
              <a:gd name="T44" fmla="*/ 1 w 133"/>
              <a:gd name="T45" fmla="*/ 27 h 65"/>
              <a:gd name="T46" fmla="*/ 3 w 133"/>
              <a:gd name="T47" fmla="*/ 20 h 65"/>
              <a:gd name="T48" fmla="*/ 6 w 133"/>
              <a:gd name="T49" fmla="*/ 15 h 65"/>
              <a:gd name="T50" fmla="*/ 10 w 133"/>
              <a:gd name="T51" fmla="*/ 9 h 65"/>
              <a:gd name="T52" fmla="*/ 15 w 133"/>
              <a:gd name="T53" fmla="*/ 6 h 65"/>
              <a:gd name="T54" fmla="*/ 19 w 133"/>
              <a:gd name="T55" fmla="*/ 3 h 65"/>
              <a:gd name="T56" fmla="*/ 26 w 133"/>
              <a:gd name="T57" fmla="*/ 1 h 65"/>
              <a:gd name="T58" fmla="*/ 32 w 133"/>
              <a:gd name="T59" fmla="*/ 0 h 65"/>
              <a:gd name="T60" fmla="*/ 101 w 133"/>
              <a:gd name="T61" fmla="*/ 0 h 65"/>
              <a:gd name="T62" fmla="*/ 101 w 133"/>
              <a:gd name="T63" fmla="*/ 0 h 65"/>
              <a:gd name="T64" fmla="*/ 107 w 133"/>
              <a:gd name="T65" fmla="*/ 1 h 65"/>
              <a:gd name="T66" fmla="*/ 113 w 133"/>
              <a:gd name="T67" fmla="*/ 3 h 65"/>
              <a:gd name="T68" fmla="*/ 119 w 133"/>
              <a:gd name="T69" fmla="*/ 6 h 65"/>
              <a:gd name="T70" fmla="*/ 124 w 133"/>
              <a:gd name="T71" fmla="*/ 9 h 65"/>
              <a:gd name="T72" fmla="*/ 127 w 133"/>
              <a:gd name="T73" fmla="*/ 15 h 65"/>
              <a:gd name="T74" fmla="*/ 131 w 133"/>
              <a:gd name="T75" fmla="*/ 20 h 65"/>
              <a:gd name="T76" fmla="*/ 133 w 133"/>
              <a:gd name="T77" fmla="*/ 27 h 65"/>
              <a:gd name="T78" fmla="*/ 133 w 133"/>
              <a:gd name="T79" fmla="*/ 33 h 65"/>
              <a:gd name="T80" fmla="*/ 133 w 13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3" h="65">
                <a:moveTo>
                  <a:pt x="133" y="33"/>
                </a:moveTo>
                <a:lnTo>
                  <a:pt x="133" y="33"/>
                </a:lnTo>
                <a:lnTo>
                  <a:pt x="133" y="40"/>
                </a:lnTo>
                <a:lnTo>
                  <a:pt x="131" y="45"/>
                </a:lnTo>
                <a:lnTo>
                  <a:pt x="127" y="51"/>
                </a:lnTo>
                <a:lnTo>
                  <a:pt x="124" y="56"/>
                </a:lnTo>
                <a:lnTo>
                  <a:pt x="119" y="59"/>
                </a:lnTo>
                <a:lnTo>
                  <a:pt x="113" y="63"/>
                </a:lnTo>
                <a:lnTo>
                  <a:pt x="107" y="64"/>
                </a:lnTo>
                <a:lnTo>
                  <a:pt x="101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6" y="15"/>
                </a:lnTo>
                <a:lnTo>
                  <a:pt x="10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" y="0"/>
                </a:lnTo>
                <a:lnTo>
                  <a:pt x="101" y="0"/>
                </a:lnTo>
                <a:lnTo>
                  <a:pt x="107" y="1"/>
                </a:lnTo>
                <a:lnTo>
                  <a:pt x="113" y="3"/>
                </a:lnTo>
                <a:lnTo>
                  <a:pt x="119" y="6"/>
                </a:lnTo>
                <a:lnTo>
                  <a:pt x="124" y="9"/>
                </a:lnTo>
                <a:lnTo>
                  <a:pt x="127" y="15"/>
                </a:lnTo>
                <a:lnTo>
                  <a:pt x="131" y="20"/>
                </a:lnTo>
                <a:lnTo>
                  <a:pt x="133" y="27"/>
                </a:lnTo>
                <a:lnTo>
                  <a:pt x="133" y="33"/>
                </a:lnTo>
                <a:lnTo>
                  <a:pt x="13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4" name="Freeform 115"/>
          <p:cNvSpPr>
            <a:spLocks/>
          </p:cNvSpPr>
          <p:nvPr/>
        </p:nvSpPr>
        <p:spPr bwMode="auto">
          <a:xfrm>
            <a:off x="2208239" y="3159303"/>
            <a:ext cx="503271" cy="47862"/>
          </a:xfrm>
          <a:custGeom>
            <a:avLst/>
            <a:gdLst>
              <a:gd name="T0" fmla="*/ 693 w 693"/>
              <a:gd name="T1" fmla="*/ 33 h 65"/>
              <a:gd name="T2" fmla="*/ 693 w 693"/>
              <a:gd name="T3" fmla="*/ 33 h 65"/>
              <a:gd name="T4" fmla="*/ 693 w 693"/>
              <a:gd name="T5" fmla="*/ 40 h 65"/>
              <a:gd name="T6" fmla="*/ 691 w 693"/>
              <a:gd name="T7" fmla="*/ 45 h 65"/>
              <a:gd name="T8" fmla="*/ 688 w 693"/>
              <a:gd name="T9" fmla="*/ 51 h 65"/>
              <a:gd name="T10" fmla="*/ 684 w 693"/>
              <a:gd name="T11" fmla="*/ 56 h 65"/>
              <a:gd name="T12" fmla="*/ 680 w 693"/>
              <a:gd name="T13" fmla="*/ 59 h 65"/>
              <a:gd name="T14" fmla="*/ 674 w 693"/>
              <a:gd name="T15" fmla="*/ 63 h 65"/>
              <a:gd name="T16" fmla="*/ 668 w 693"/>
              <a:gd name="T17" fmla="*/ 64 h 65"/>
              <a:gd name="T18" fmla="*/ 661 w 693"/>
              <a:gd name="T19" fmla="*/ 65 h 65"/>
              <a:gd name="T20" fmla="*/ 32 w 693"/>
              <a:gd name="T21" fmla="*/ 65 h 65"/>
              <a:gd name="T22" fmla="*/ 32 w 693"/>
              <a:gd name="T23" fmla="*/ 65 h 65"/>
              <a:gd name="T24" fmla="*/ 25 w 693"/>
              <a:gd name="T25" fmla="*/ 64 h 65"/>
              <a:gd name="T26" fmla="*/ 19 w 693"/>
              <a:gd name="T27" fmla="*/ 63 h 65"/>
              <a:gd name="T28" fmla="*/ 14 w 693"/>
              <a:gd name="T29" fmla="*/ 59 h 65"/>
              <a:gd name="T30" fmla="*/ 9 w 693"/>
              <a:gd name="T31" fmla="*/ 56 h 65"/>
              <a:gd name="T32" fmla="*/ 5 w 693"/>
              <a:gd name="T33" fmla="*/ 51 h 65"/>
              <a:gd name="T34" fmla="*/ 2 w 693"/>
              <a:gd name="T35" fmla="*/ 45 h 65"/>
              <a:gd name="T36" fmla="*/ 1 w 693"/>
              <a:gd name="T37" fmla="*/ 40 h 65"/>
              <a:gd name="T38" fmla="*/ 0 w 693"/>
              <a:gd name="T39" fmla="*/ 33 h 65"/>
              <a:gd name="T40" fmla="*/ 0 w 693"/>
              <a:gd name="T41" fmla="*/ 33 h 65"/>
              <a:gd name="T42" fmla="*/ 0 w 693"/>
              <a:gd name="T43" fmla="*/ 33 h 65"/>
              <a:gd name="T44" fmla="*/ 1 w 693"/>
              <a:gd name="T45" fmla="*/ 27 h 65"/>
              <a:gd name="T46" fmla="*/ 2 w 693"/>
              <a:gd name="T47" fmla="*/ 20 h 65"/>
              <a:gd name="T48" fmla="*/ 5 w 693"/>
              <a:gd name="T49" fmla="*/ 15 h 65"/>
              <a:gd name="T50" fmla="*/ 9 w 693"/>
              <a:gd name="T51" fmla="*/ 9 h 65"/>
              <a:gd name="T52" fmla="*/ 14 w 693"/>
              <a:gd name="T53" fmla="*/ 6 h 65"/>
              <a:gd name="T54" fmla="*/ 19 w 693"/>
              <a:gd name="T55" fmla="*/ 3 h 65"/>
              <a:gd name="T56" fmla="*/ 25 w 693"/>
              <a:gd name="T57" fmla="*/ 1 h 65"/>
              <a:gd name="T58" fmla="*/ 32 w 693"/>
              <a:gd name="T59" fmla="*/ 0 h 65"/>
              <a:gd name="T60" fmla="*/ 661 w 693"/>
              <a:gd name="T61" fmla="*/ 0 h 65"/>
              <a:gd name="T62" fmla="*/ 661 w 693"/>
              <a:gd name="T63" fmla="*/ 0 h 65"/>
              <a:gd name="T64" fmla="*/ 668 w 693"/>
              <a:gd name="T65" fmla="*/ 1 h 65"/>
              <a:gd name="T66" fmla="*/ 674 w 693"/>
              <a:gd name="T67" fmla="*/ 3 h 65"/>
              <a:gd name="T68" fmla="*/ 680 w 693"/>
              <a:gd name="T69" fmla="*/ 6 h 65"/>
              <a:gd name="T70" fmla="*/ 684 w 693"/>
              <a:gd name="T71" fmla="*/ 9 h 65"/>
              <a:gd name="T72" fmla="*/ 688 w 693"/>
              <a:gd name="T73" fmla="*/ 15 h 65"/>
              <a:gd name="T74" fmla="*/ 691 w 693"/>
              <a:gd name="T75" fmla="*/ 20 h 65"/>
              <a:gd name="T76" fmla="*/ 693 w 693"/>
              <a:gd name="T77" fmla="*/ 27 h 65"/>
              <a:gd name="T78" fmla="*/ 693 w 693"/>
              <a:gd name="T79" fmla="*/ 33 h 65"/>
              <a:gd name="T80" fmla="*/ 693 w 69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3" h="65">
                <a:moveTo>
                  <a:pt x="693" y="33"/>
                </a:moveTo>
                <a:lnTo>
                  <a:pt x="693" y="33"/>
                </a:lnTo>
                <a:lnTo>
                  <a:pt x="693" y="40"/>
                </a:lnTo>
                <a:lnTo>
                  <a:pt x="691" y="45"/>
                </a:lnTo>
                <a:lnTo>
                  <a:pt x="688" y="51"/>
                </a:lnTo>
                <a:lnTo>
                  <a:pt x="684" y="56"/>
                </a:lnTo>
                <a:lnTo>
                  <a:pt x="680" y="59"/>
                </a:lnTo>
                <a:lnTo>
                  <a:pt x="674" y="63"/>
                </a:lnTo>
                <a:lnTo>
                  <a:pt x="668" y="64"/>
                </a:lnTo>
                <a:lnTo>
                  <a:pt x="661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5" y="15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661" y="0"/>
                </a:lnTo>
                <a:lnTo>
                  <a:pt x="661" y="0"/>
                </a:lnTo>
                <a:lnTo>
                  <a:pt x="668" y="1"/>
                </a:lnTo>
                <a:lnTo>
                  <a:pt x="674" y="3"/>
                </a:lnTo>
                <a:lnTo>
                  <a:pt x="680" y="6"/>
                </a:lnTo>
                <a:lnTo>
                  <a:pt x="684" y="9"/>
                </a:lnTo>
                <a:lnTo>
                  <a:pt x="688" y="15"/>
                </a:lnTo>
                <a:lnTo>
                  <a:pt x="691" y="20"/>
                </a:lnTo>
                <a:lnTo>
                  <a:pt x="693" y="27"/>
                </a:lnTo>
                <a:lnTo>
                  <a:pt x="693" y="33"/>
                </a:lnTo>
                <a:lnTo>
                  <a:pt x="69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5" name="Freeform 116"/>
          <p:cNvSpPr>
            <a:spLocks/>
          </p:cNvSpPr>
          <p:nvPr/>
        </p:nvSpPr>
        <p:spPr bwMode="auto">
          <a:xfrm>
            <a:off x="2129921" y="3790204"/>
            <a:ext cx="581589" cy="46411"/>
          </a:xfrm>
          <a:custGeom>
            <a:avLst/>
            <a:gdLst>
              <a:gd name="T0" fmla="*/ 801 w 801"/>
              <a:gd name="T1" fmla="*/ 33 h 65"/>
              <a:gd name="T2" fmla="*/ 801 w 801"/>
              <a:gd name="T3" fmla="*/ 33 h 65"/>
              <a:gd name="T4" fmla="*/ 801 w 801"/>
              <a:gd name="T5" fmla="*/ 40 h 65"/>
              <a:gd name="T6" fmla="*/ 799 w 801"/>
              <a:gd name="T7" fmla="*/ 45 h 65"/>
              <a:gd name="T8" fmla="*/ 796 w 801"/>
              <a:gd name="T9" fmla="*/ 51 h 65"/>
              <a:gd name="T10" fmla="*/ 792 w 801"/>
              <a:gd name="T11" fmla="*/ 56 h 65"/>
              <a:gd name="T12" fmla="*/ 788 w 801"/>
              <a:gd name="T13" fmla="*/ 59 h 65"/>
              <a:gd name="T14" fmla="*/ 782 w 801"/>
              <a:gd name="T15" fmla="*/ 63 h 65"/>
              <a:gd name="T16" fmla="*/ 776 w 801"/>
              <a:gd name="T17" fmla="*/ 64 h 65"/>
              <a:gd name="T18" fmla="*/ 769 w 801"/>
              <a:gd name="T19" fmla="*/ 65 h 65"/>
              <a:gd name="T20" fmla="*/ 31 w 801"/>
              <a:gd name="T21" fmla="*/ 65 h 65"/>
              <a:gd name="T22" fmla="*/ 31 w 801"/>
              <a:gd name="T23" fmla="*/ 65 h 65"/>
              <a:gd name="T24" fmla="*/ 25 w 801"/>
              <a:gd name="T25" fmla="*/ 64 h 65"/>
              <a:gd name="T26" fmla="*/ 20 w 801"/>
              <a:gd name="T27" fmla="*/ 63 h 65"/>
              <a:gd name="T28" fmla="*/ 14 w 801"/>
              <a:gd name="T29" fmla="*/ 59 h 65"/>
              <a:gd name="T30" fmla="*/ 9 w 801"/>
              <a:gd name="T31" fmla="*/ 56 h 65"/>
              <a:gd name="T32" fmla="*/ 5 w 801"/>
              <a:gd name="T33" fmla="*/ 51 h 65"/>
              <a:gd name="T34" fmla="*/ 2 w 801"/>
              <a:gd name="T35" fmla="*/ 45 h 65"/>
              <a:gd name="T36" fmla="*/ 0 w 801"/>
              <a:gd name="T37" fmla="*/ 40 h 65"/>
              <a:gd name="T38" fmla="*/ 0 w 801"/>
              <a:gd name="T39" fmla="*/ 33 h 65"/>
              <a:gd name="T40" fmla="*/ 0 w 801"/>
              <a:gd name="T41" fmla="*/ 33 h 65"/>
              <a:gd name="T42" fmla="*/ 0 w 801"/>
              <a:gd name="T43" fmla="*/ 33 h 65"/>
              <a:gd name="T44" fmla="*/ 0 w 801"/>
              <a:gd name="T45" fmla="*/ 26 h 65"/>
              <a:gd name="T46" fmla="*/ 2 w 801"/>
              <a:gd name="T47" fmla="*/ 20 h 65"/>
              <a:gd name="T48" fmla="*/ 5 w 801"/>
              <a:gd name="T49" fmla="*/ 14 h 65"/>
              <a:gd name="T50" fmla="*/ 9 w 801"/>
              <a:gd name="T51" fmla="*/ 9 h 65"/>
              <a:gd name="T52" fmla="*/ 14 w 801"/>
              <a:gd name="T53" fmla="*/ 6 h 65"/>
              <a:gd name="T54" fmla="*/ 20 w 801"/>
              <a:gd name="T55" fmla="*/ 2 h 65"/>
              <a:gd name="T56" fmla="*/ 25 w 801"/>
              <a:gd name="T57" fmla="*/ 1 h 65"/>
              <a:gd name="T58" fmla="*/ 31 w 801"/>
              <a:gd name="T59" fmla="*/ 0 h 65"/>
              <a:gd name="T60" fmla="*/ 769 w 801"/>
              <a:gd name="T61" fmla="*/ 0 h 65"/>
              <a:gd name="T62" fmla="*/ 769 w 801"/>
              <a:gd name="T63" fmla="*/ 0 h 65"/>
              <a:gd name="T64" fmla="*/ 776 w 801"/>
              <a:gd name="T65" fmla="*/ 1 h 65"/>
              <a:gd name="T66" fmla="*/ 782 w 801"/>
              <a:gd name="T67" fmla="*/ 2 h 65"/>
              <a:gd name="T68" fmla="*/ 788 w 801"/>
              <a:gd name="T69" fmla="*/ 6 h 65"/>
              <a:gd name="T70" fmla="*/ 792 w 801"/>
              <a:gd name="T71" fmla="*/ 9 h 65"/>
              <a:gd name="T72" fmla="*/ 796 w 801"/>
              <a:gd name="T73" fmla="*/ 14 h 65"/>
              <a:gd name="T74" fmla="*/ 799 w 801"/>
              <a:gd name="T75" fmla="*/ 20 h 65"/>
              <a:gd name="T76" fmla="*/ 801 w 801"/>
              <a:gd name="T77" fmla="*/ 26 h 65"/>
              <a:gd name="T78" fmla="*/ 801 w 801"/>
              <a:gd name="T79" fmla="*/ 33 h 65"/>
              <a:gd name="T80" fmla="*/ 801 w 801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1" h="65">
                <a:moveTo>
                  <a:pt x="801" y="33"/>
                </a:moveTo>
                <a:lnTo>
                  <a:pt x="801" y="33"/>
                </a:lnTo>
                <a:lnTo>
                  <a:pt x="801" y="40"/>
                </a:lnTo>
                <a:lnTo>
                  <a:pt x="799" y="45"/>
                </a:lnTo>
                <a:lnTo>
                  <a:pt x="796" y="51"/>
                </a:lnTo>
                <a:lnTo>
                  <a:pt x="792" y="56"/>
                </a:lnTo>
                <a:lnTo>
                  <a:pt x="788" y="59"/>
                </a:lnTo>
                <a:lnTo>
                  <a:pt x="782" y="63"/>
                </a:lnTo>
                <a:lnTo>
                  <a:pt x="776" y="64"/>
                </a:lnTo>
                <a:lnTo>
                  <a:pt x="769" y="65"/>
                </a:lnTo>
                <a:lnTo>
                  <a:pt x="31" y="65"/>
                </a:lnTo>
                <a:lnTo>
                  <a:pt x="31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0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5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769" y="0"/>
                </a:lnTo>
                <a:lnTo>
                  <a:pt x="769" y="0"/>
                </a:lnTo>
                <a:lnTo>
                  <a:pt x="776" y="1"/>
                </a:lnTo>
                <a:lnTo>
                  <a:pt x="782" y="2"/>
                </a:lnTo>
                <a:lnTo>
                  <a:pt x="788" y="6"/>
                </a:lnTo>
                <a:lnTo>
                  <a:pt x="792" y="9"/>
                </a:lnTo>
                <a:lnTo>
                  <a:pt x="796" y="14"/>
                </a:lnTo>
                <a:lnTo>
                  <a:pt x="799" y="20"/>
                </a:lnTo>
                <a:lnTo>
                  <a:pt x="801" y="26"/>
                </a:lnTo>
                <a:lnTo>
                  <a:pt x="801" y="33"/>
                </a:lnTo>
                <a:lnTo>
                  <a:pt x="801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6" name="Freeform 117"/>
          <p:cNvSpPr>
            <a:spLocks/>
          </p:cNvSpPr>
          <p:nvPr/>
        </p:nvSpPr>
        <p:spPr bwMode="auto">
          <a:xfrm>
            <a:off x="3401874" y="3823562"/>
            <a:ext cx="98624" cy="46411"/>
          </a:xfrm>
          <a:custGeom>
            <a:avLst/>
            <a:gdLst>
              <a:gd name="T0" fmla="*/ 135 w 135"/>
              <a:gd name="T1" fmla="*/ 32 h 64"/>
              <a:gd name="T2" fmla="*/ 135 w 135"/>
              <a:gd name="T3" fmla="*/ 32 h 64"/>
              <a:gd name="T4" fmla="*/ 135 w 135"/>
              <a:gd name="T5" fmla="*/ 39 h 64"/>
              <a:gd name="T6" fmla="*/ 133 w 135"/>
              <a:gd name="T7" fmla="*/ 45 h 64"/>
              <a:gd name="T8" fmla="*/ 131 w 135"/>
              <a:gd name="T9" fmla="*/ 51 h 64"/>
              <a:gd name="T10" fmla="*/ 126 w 135"/>
              <a:gd name="T11" fmla="*/ 55 h 64"/>
              <a:gd name="T12" fmla="*/ 121 w 135"/>
              <a:gd name="T13" fmla="*/ 59 h 64"/>
              <a:gd name="T14" fmla="*/ 116 w 135"/>
              <a:gd name="T15" fmla="*/ 62 h 64"/>
              <a:gd name="T16" fmla="*/ 110 w 135"/>
              <a:gd name="T17" fmla="*/ 64 h 64"/>
              <a:gd name="T18" fmla="*/ 104 w 135"/>
              <a:gd name="T19" fmla="*/ 64 h 64"/>
              <a:gd name="T20" fmla="*/ 32 w 135"/>
              <a:gd name="T21" fmla="*/ 64 h 64"/>
              <a:gd name="T22" fmla="*/ 32 w 135"/>
              <a:gd name="T23" fmla="*/ 64 h 64"/>
              <a:gd name="T24" fmla="*/ 26 w 135"/>
              <a:gd name="T25" fmla="*/ 64 h 64"/>
              <a:gd name="T26" fmla="*/ 19 w 135"/>
              <a:gd name="T27" fmla="*/ 62 h 64"/>
              <a:gd name="T28" fmla="*/ 15 w 135"/>
              <a:gd name="T29" fmla="*/ 59 h 64"/>
              <a:gd name="T30" fmla="*/ 10 w 135"/>
              <a:gd name="T31" fmla="*/ 55 h 64"/>
              <a:gd name="T32" fmla="*/ 6 w 135"/>
              <a:gd name="T33" fmla="*/ 51 h 64"/>
              <a:gd name="T34" fmla="*/ 3 w 135"/>
              <a:gd name="T35" fmla="*/ 45 h 64"/>
              <a:gd name="T36" fmla="*/ 1 w 135"/>
              <a:gd name="T37" fmla="*/ 39 h 64"/>
              <a:gd name="T38" fmla="*/ 0 w 135"/>
              <a:gd name="T39" fmla="*/ 32 h 64"/>
              <a:gd name="T40" fmla="*/ 0 w 135"/>
              <a:gd name="T41" fmla="*/ 32 h 64"/>
              <a:gd name="T42" fmla="*/ 0 w 135"/>
              <a:gd name="T43" fmla="*/ 32 h 64"/>
              <a:gd name="T44" fmla="*/ 1 w 135"/>
              <a:gd name="T45" fmla="*/ 26 h 64"/>
              <a:gd name="T46" fmla="*/ 3 w 135"/>
              <a:gd name="T47" fmla="*/ 19 h 64"/>
              <a:gd name="T48" fmla="*/ 6 w 135"/>
              <a:gd name="T49" fmla="*/ 15 h 64"/>
              <a:gd name="T50" fmla="*/ 10 w 135"/>
              <a:gd name="T51" fmla="*/ 10 h 64"/>
              <a:gd name="T52" fmla="*/ 15 w 135"/>
              <a:gd name="T53" fmla="*/ 5 h 64"/>
              <a:gd name="T54" fmla="*/ 19 w 135"/>
              <a:gd name="T55" fmla="*/ 3 h 64"/>
              <a:gd name="T56" fmla="*/ 26 w 135"/>
              <a:gd name="T57" fmla="*/ 1 h 64"/>
              <a:gd name="T58" fmla="*/ 32 w 135"/>
              <a:gd name="T59" fmla="*/ 0 h 64"/>
              <a:gd name="T60" fmla="*/ 104 w 135"/>
              <a:gd name="T61" fmla="*/ 0 h 64"/>
              <a:gd name="T62" fmla="*/ 104 w 135"/>
              <a:gd name="T63" fmla="*/ 0 h 64"/>
              <a:gd name="T64" fmla="*/ 110 w 135"/>
              <a:gd name="T65" fmla="*/ 1 h 64"/>
              <a:gd name="T66" fmla="*/ 116 w 135"/>
              <a:gd name="T67" fmla="*/ 3 h 64"/>
              <a:gd name="T68" fmla="*/ 121 w 135"/>
              <a:gd name="T69" fmla="*/ 5 h 64"/>
              <a:gd name="T70" fmla="*/ 126 w 135"/>
              <a:gd name="T71" fmla="*/ 10 h 64"/>
              <a:gd name="T72" fmla="*/ 131 w 135"/>
              <a:gd name="T73" fmla="*/ 15 h 64"/>
              <a:gd name="T74" fmla="*/ 133 w 135"/>
              <a:gd name="T75" fmla="*/ 19 h 64"/>
              <a:gd name="T76" fmla="*/ 135 w 135"/>
              <a:gd name="T77" fmla="*/ 26 h 64"/>
              <a:gd name="T78" fmla="*/ 135 w 135"/>
              <a:gd name="T79" fmla="*/ 32 h 64"/>
              <a:gd name="T80" fmla="*/ 135 w 13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4">
                <a:moveTo>
                  <a:pt x="135" y="32"/>
                </a:moveTo>
                <a:lnTo>
                  <a:pt x="135" y="32"/>
                </a:lnTo>
                <a:lnTo>
                  <a:pt x="135" y="39"/>
                </a:lnTo>
                <a:lnTo>
                  <a:pt x="133" y="45"/>
                </a:lnTo>
                <a:lnTo>
                  <a:pt x="131" y="51"/>
                </a:lnTo>
                <a:lnTo>
                  <a:pt x="126" y="55"/>
                </a:lnTo>
                <a:lnTo>
                  <a:pt x="121" y="59"/>
                </a:lnTo>
                <a:lnTo>
                  <a:pt x="116" y="62"/>
                </a:lnTo>
                <a:lnTo>
                  <a:pt x="110" y="64"/>
                </a:lnTo>
                <a:lnTo>
                  <a:pt x="104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19" y="62"/>
                </a:lnTo>
                <a:lnTo>
                  <a:pt x="15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5" y="5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4" y="0"/>
                </a:lnTo>
                <a:lnTo>
                  <a:pt x="104" y="0"/>
                </a:lnTo>
                <a:lnTo>
                  <a:pt x="110" y="1"/>
                </a:lnTo>
                <a:lnTo>
                  <a:pt x="116" y="3"/>
                </a:lnTo>
                <a:lnTo>
                  <a:pt x="121" y="5"/>
                </a:lnTo>
                <a:lnTo>
                  <a:pt x="126" y="10"/>
                </a:lnTo>
                <a:lnTo>
                  <a:pt x="131" y="15"/>
                </a:lnTo>
                <a:lnTo>
                  <a:pt x="133" y="19"/>
                </a:lnTo>
                <a:lnTo>
                  <a:pt x="135" y="26"/>
                </a:lnTo>
                <a:lnTo>
                  <a:pt x="135" y="32"/>
                </a:lnTo>
                <a:lnTo>
                  <a:pt x="13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7" name="Freeform 118"/>
          <p:cNvSpPr>
            <a:spLocks/>
          </p:cNvSpPr>
          <p:nvPr/>
        </p:nvSpPr>
        <p:spPr bwMode="auto">
          <a:xfrm>
            <a:off x="2306863" y="3951192"/>
            <a:ext cx="246849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8" name="Freeform 119"/>
          <p:cNvSpPr>
            <a:spLocks/>
          </p:cNvSpPr>
          <p:nvPr/>
        </p:nvSpPr>
        <p:spPr bwMode="auto">
          <a:xfrm>
            <a:off x="5690521" y="2760458"/>
            <a:ext cx="156637" cy="46411"/>
          </a:xfrm>
          <a:custGeom>
            <a:avLst/>
            <a:gdLst>
              <a:gd name="T0" fmla="*/ 217 w 217"/>
              <a:gd name="T1" fmla="*/ 32 h 64"/>
              <a:gd name="T2" fmla="*/ 217 w 217"/>
              <a:gd name="T3" fmla="*/ 32 h 64"/>
              <a:gd name="T4" fmla="*/ 217 w 217"/>
              <a:gd name="T5" fmla="*/ 38 h 64"/>
              <a:gd name="T6" fmla="*/ 214 w 217"/>
              <a:gd name="T7" fmla="*/ 44 h 64"/>
              <a:gd name="T8" fmla="*/ 211 w 217"/>
              <a:gd name="T9" fmla="*/ 50 h 64"/>
              <a:gd name="T10" fmla="*/ 207 w 217"/>
              <a:gd name="T11" fmla="*/ 54 h 64"/>
              <a:gd name="T12" fmla="*/ 203 w 217"/>
              <a:gd name="T13" fmla="*/ 59 h 64"/>
              <a:gd name="T14" fmla="*/ 197 w 217"/>
              <a:gd name="T15" fmla="*/ 61 h 64"/>
              <a:gd name="T16" fmla="*/ 191 w 217"/>
              <a:gd name="T17" fmla="*/ 64 h 64"/>
              <a:gd name="T18" fmla="*/ 184 w 217"/>
              <a:gd name="T19" fmla="*/ 64 h 64"/>
              <a:gd name="T20" fmla="*/ 33 w 217"/>
              <a:gd name="T21" fmla="*/ 64 h 64"/>
              <a:gd name="T22" fmla="*/ 33 w 217"/>
              <a:gd name="T23" fmla="*/ 64 h 64"/>
              <a:gd name="T24" fmla="*/ 26 w 217"/>
              <a:gd name="T25" fmla="*/ 64 h 64"/>
              <a:gd name="T26" fmla="*/ 20 w 217"/>
              <a:gd name="T27" fmla="*/ 61 h 64"/>
              <a:gd name="T28" fmla="*/ 14 w 217"/>
              <a:gd name="T29" fmla="*/ 59 h 64"/>
              <a:gd name="T30" fmla="*/ 9 w 217"/>
              <a:gd name="T31" fmla="*/ 54 h 64"/>
              <a:gd name="T32" fmla="*/ 6 w 217"/>
              <a:gd name="T33" fmla="*/ 50 h 64"/>
              <a:gd name="T34" fmla="*/ 2 w 217"/>
              <a:gd name="T35" fmla="*/ 44 h 64"/>
              <a:gd name="T36" fmla="*/ 1 w 217"/>
              <a:gd name="T37" fmla="*/ 38 h 64"/>
              <a:gd name="T38" fmla="*/ 0 w 217"/>
              <a:gd name="T39" fmla="*/ 32 h 64"/>
              <a:gd name="T40" fmla="*/ 0 w 217"/>
              <a:gd name="T41" fmla="*/ 32 h 64"/>
              <a:gd name="T42" fmla="*/ 0 w 217"/>
              <a:gd name="T43" fmla="*/ 32 h 64"/>
              <a:gd name="T44" fmla="*/ 1 w 217"/>
              <a:gd name="T45" fmla="*/ 25 h 64"/>
              <a:gd name="T46" fmla="*/ 2 w 217"/>
              <a:gd name="T47" fmla="*/ 20 h 64"/>
              <a:gd name="T48" fmla="*/ 6 w 217"/>
              <a:gd name="T49" fmla="*/ 14 h 64"/>
              <a:gd name="T50" fmla="*/ 9 w 217"/>
              <a:gd name="T51" fmla="*/ 9 h 64"/>
              <a:gd name="T52" fmla="*/ 14 w 217"/>
              <a:gd name="T53" fmla="*/ 6 h 64"/>
              <a:gd name="T54" fmla="*/ 20 w 217"/>
              <a:gd name="T55" fmla="*/ 2 h 64"/>
              <a:gd name="T56" fmla="*/ 26 w 217"/>
              <a:gd name="T57" fmla="*/ 0 h 64"/>
              <a:gd name="T58" fmla="*/ 33 w 217"/>
              <a:gd name="T59" fmla="*/ 0 h 64"/>
              <a:gd name="T60" fmla="*/ 184 w 217"/>
              <a:gd name="T61" fmla="*/ 0 h 64"/>
              <a:gd name="T62" fmla="*/ 184 w 217"/>
              <a:gd name="T63" fmla="*/ 0 h 64"/>
              <a:gd name="T64" fmla="*/ 191 w 217"/>
              <a:gd name="T65" fmla="*/ 0 h 64"/>
              <a:gd name="T66" fmla="*/ 197 w 217"/>
              <a:gd name="T67" fmla="*/ 2 h 64"/>
              <a:gd name="T68" fmla="*/ 203 w 217"/>
              <a:gd name="T69" fmla="*/ 6 h 64"/>
              <a:gd name="T70" fmla="*/ 207 w 217"/>
              <a:gd name="T71" fmla="*/ 9 h 64"/>
              <a:gd name="T72" fmla="*/ 211 w 217"/>
              <a:gd name="T73" fmla="*/ 14 h 64"/>
              <a:gd name="T74" fmla="*/ 214 w 217"/>
              <a:gd name="T75" fmla="*/ 20 h 64"/>
              <a:gd name="T76" fmla="*/ 217 w 217"/>
              <a:gd name="T77" fmla="*/ 25 h 64"/>
              <a:gd name="T78" fmla="*/ 217 w 217"/>
              <a:gd name="T79" fmla="*/ 32 h 64"/>
              <a:gd name="T80" fmla="*/ 217 w 217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2"/>
                </a:moveTo>
                <a:lnTo>
                  <a:pt x="217" y="32"/>
                </a:lnTo>
                <a:lnTo>
                  <a:pt x="217" y="38"/>
                </a:lnTo>
                <a:lnTo>
                  <a:pt x="214" y="44"/>
                </a:lnTo>
                <a:lnTo>
                  <a:pt x="211" y="50"/>
                </a:lnTo>
                <a:lnTo>
                  <a:pt x="207" y="54"/>
                </a:lnTo>
                <a:lnTo>
                  <a:pt x="203" y="59"/>
                </a:lnTo>
                <a:lnTo>
                  <a:pt x="197" y="61"/>
                </a:lnTo>
                <a:lnTo>
                  <a:pt x="191" y="64"/>
                </a:lnTo>
                <a:lnTo>
                  <a:pt x="184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184" y="0"/>
                </a:lnTo>
                <a:lnTo>
                  <a:pt x="184" y="0"/>
                </a:lnTo>
                <a:lnTo>
                  <a:pt x="191" y="0"/>
                </a:lnTo>
                <a:lnTo>
                  <a:pt x="197" y="2"/>
                </a:lnTo>
                <a:lnTo>
                  <a:pt x="203" y="6"/>
                </a:lnTo>
                <a:lnTo>
                  <a:pt x="207" y="9"/>
                </a:lnTo>
                <a:lnTo>
                  <a:pt x="211" y="14"/>
                </a:lnTo>
                <a:lnTo>
                  <a:pt x="214" y="20"/>
                </a:lnTo>
                <a:lnTo>
                  <a:pt x="217" y="25"/>
                </a:lnTo>
                <a:lnTo>
                  <a:pt x="217" y="32"/>
                </a:lnTo>
                <a:lnTo>
                  <a:pt x="217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9" name="Freeform 120"/>
          <p:cNvSpPr>
            <a:spLocks/>
          </p:cNvSpPr>
          <p:nvPr/>
        </p:nvSpPr>
        <p:spPr bwMode="auto">
          <a:xfrm>
            <a:off x="6742022" y="2875035"/>
            <a:ext cx="236407" cy="47862"/>
          </a:xfrm>
          <a:custGeom>
            <a:avLst/>
            <a:gdLst>
              <a:gd name="T0" fmla="*/ 328 w 328"/>
              <a:gd name="T1" fmla="*/ 32 h 64"/>
              <a:gd name="T2" fmla="*/ 328 w 328"/>
              <a:gd name="T3" fmla="*/ 32 h 64"/>
              <a:gd name="T4" fmla="*/ 327 w 328"/>
              <a:gd name="T5" fmla="*/ 38 h 64"/>
              <a:gd name="T6" fmla="*/ 326 w 328"/>
              <a:gd name="T7" fmla="*/ 45 h 64"/>
              <a:gd name="T8" fmla="*/ 322 w 328"/>
              <a:gd name="T9" fmla="*/ 49 h 64"/>
              <a:gd name="T10" fmla="*/ 319 w 328"/>
              <a:gd name="T11" fmla="*/ 54 h 64"/>
              <a:gd name="T12" fmla="*/ 313 w 328"/>
              <a:gd name="T13" fmla="*/ 59 h 64"/>
              <a:gd name="T14" fmla="*/ 308 w 328"/>
              <a:gd name="T15" fmla="*/ 61 h 64"/>
              <a:gd name="T16" fmla="*/ 302 w 328"/>
              <a:gd name="T17" fmla="*/ 63 h 64"/>
              <a:gd name="T18" fmla="*/ 296 w 328"/>
              <a:gd name="T19" fmla="*/ 64 h 64"/>
              <a:gd name="T20" fmla="*/ 33 w 328"/>
              <a:gd name="T21" fmla="*/ 64 h 64"/>
              <a:gd name="T22" fmla="*/ 33 w 328"/>
              <a:gd name="T23" fmla="*/ 64 h 64"/>
              <a:gd name="T24" fmla="*/ 26 w 328"/>
              <a:gd name="T25" fmla="*/ 63 h 64"/>
              <a:gd name="T26" fmla="*/ 20 w 328"/>
              <a:gd name="T27" fmla="*/ 61 h 64"/>
              <a:gd name="T28" fmla="*/ 14 w 328"/>
              <a:gd name="T29" fmla="*/ 59 h 64"/>
              <a:gd name="T30" fmla="*/ 9 w 328"/>
              <a:gd name="T31" fmla="*/ 54 h 64"/>
              <a:gd name="T32" fmla="*/ 6 w 328"/>
              <a:gd name="T33" fmla="*/ 49 h 64"/>
              <a:gd name="T34" fmla="*/ 2 w 328"/>
              <a:gd name="T35" fmla="*/ 45 h 64"/>
              <a:gd name="T36" fmla="*/ 1 w 328"/>
              <a:gd name="T37" fmla="*/ 38 h 64"/>
              <a:gd name="T38" fmla="*/ 0 w 328"/>
              <a:gd name="T39" fmla="*/ 32 h 64"/>
              <a:gd name="T40" fmla="*/ 0 w 328"/>
              <a:gd name="T41" fmla="*/ 32 h 64"/>
              <a:gd name="T42" fmla="*/ 0 w 328"/>
              <a:gd name="T43" fmla="*/ 32 h 64"/>
              <a:gd name="T44" fmla="*/ 1 w 328"/>
              <a:gd name="T45" fmla="*/ 25 h 64"/>
              <a:gd name="T46" fmla="*/ 2 w 328"/>
              <a:gd name="T47" fmla="*/ 19 h 64"/>
              <a:gd name="T48" fmla="*/ 6 w 328"/>
              <a:gd name="T49" fmla="*/ 13 h 64"/>
              <a:gd name="T50" fmla="*/ 9 w 328"/>
              <a:gd name="T51" fmla="*/ 9 h 64"/>
              <a:gd name="T52" fmla="*/ 14 w 328"/>
              <a:gd name="T53" fmla="*/ 5 h 64"/>
              <a:gd name="T54" fmla="*/ 20 w 328"/>
              <a:gd name="T55" fmla="*/ 2 h 64"/>
              <a:gd name="T56" fmla="*/ 26 w 328"/>
              <a:gd name="T57" fmla="*/ 0 h 64"/>
              <a:gd name="T58" fmla="*/ 33 w 328"/>
              <a:gd name="T59" fmla="*/ 0 h 64"/>
              <a:gd name="T60" fmla="*/ 296 w 328"/>
              <a:gd name="T61" fmla="*/ 0 h 64"/>
              <a:gd name="T62" fmla="*/ 296 w 328"/>
              <a:gd name="T63" fmla="*/ 0 h 64"/>
              <a:gd name="T64" fmla="*/ 302 w 328"/>
              <a:gd name="T65" fmla="*/ 0 h 64"/>
              <a:gd name="T66" fmla="*/ 308 w 328"/>
              <a:gd name="T67" fmla="*/ 2 h 64"/>
              <a:gd name="T68" fmla="*/ 313 w 328"/>
              <a:gd name="T69" fmla="*/ 5 h 64"/>
              <a:gd name="T70" fmla="*/ 319 w 328"/>
              <a:gd name="T71" fmla="*/ 9 h 64"/>
              <a:gd name="T72" fmla="*/ 322 w 328"/>
              <a:gd name="T73" fmla="*/ 13 h 64"/>
              <a:gd name="T74" fmla="*/ 326 w 328"/>
              <a:gd name="T75" fmla="*/ 19 h 64"/>
              <a:gd name="T76" fmla="*/ 327 w 328"/>
              <a:gd name="T77" fmla="*/ 25 h 64"/>
              <a:gd name="T78" fmla="*/ 328 w 328"/>
              <a:gd name="T79" fmla="*/ 32 h 64"/>
              <a:gd name="T80" fmla="*/ 328 w 328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8" h="64">
                <a:moveTo>
                  <a:pt x="328" y="32"/>
                </a:moveTo>
                <a:lnTo>
                  <a:pt x="328" y="32"/>
                </a:lnTo>
                <a:lnTo>
                  <a:pt x="327" y="38"/>
                </a:lnTo>
                <a:lnTo>
                  <a:pt x="326" y="45"/>
                </a:lnTo>
                <a:lnTo>
                  <a:pt x="322" y="49"/>
                </a:lnTo>
                <a:lnTo>
                  <a:pt x="319" y="54"/>
                </a:lnTo>
                <a:lnTo>
                  <a:pt x="313" y="59"/>
                </a:lnTo>
                <a:lnTo>
                  <a:pt x="308" y="61"/>
                </a:lnTo>
                <a:lnTo>
                  <a:pt x="302" y="63"/>
                </a:lnTo>
                <a:lnTo>
                  <a:pt x="296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296" y="0"/>
                </a:lnTo>
                <a:lnTo>
                  <a:pt x="296" y="0"/>
                </a:lnTo>
                <a:lnTo>
                  <a:pt x="302" y="0"/>
                </a:lnTo>
                <a:lnTo>
                  <a:pt x="308" y="2"/>
                </a:lnTo>
                <a:lnTo>
                  <a:pt x="313" y="5"/>
                </a:lnTo>
                <a:lnTo>
                  <a:pt x="319" y="9"/>
                </a:lnTo>
                <a:lnTo>
                  <a:pt x="322" y="13"/>
                </a:lnTo>
                <a:lnTo>
                  <a:pt x="326" y="19"/>
                </a:lnTo>
                <a:lnTo>
                  <a:pt x="327" y="25"/>
                </a:lnTo>
                <a:lnTo>
                  <a:pt x="328" y="32"/>
                </a:lnTo>
                <a:lnTo>
                  <a:pt x="328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0" name="Freeform 121"/>
          <p:cNvSpPr>
            <a:spLocks/>
          </p:cNvSpPr>
          <p:nvPr/>
        </p:nvSpPr>
        <p:spPr bwMode="auto">
          <a:xfrm>
            <a:off x="5690521" y="3011368"/>
            <a:ext cx="1453247" cy="47862"/>
          </a:xfrm>
          <a:custGeom>
            <a:avLst/>
            <a:gdLst>
              <a:gd name="T0" fmla="*/ 2004 w 2004"/>
              <a:gd name="T1" fmla="*/ 33 h 65"/>
              <a:gd name="T2" fmla="*/ 2004 w 2004"/>
              <a:gd name="T3" fmla="*/ 33 h 65"/>
              <a:gd name="T4" fmla="*/ 2004 w 2004"/>
              <a:gd name="T5" fmla="*/ 40 h 65"/>
              <a:gd name="T6" fmla="*/ 2002 w 2004"/>
              <a:gd name="T7" fmla="*/ 45 h 65"/>
              <a:gd name="T8" fmla="*/ 1999 w 2004"/>
              <a:gd name="T9" fmla="*/ 51 h 65"/>
              <a:gd name="T10" fmla="*/ 1995 w 2004"/>
              <a:gd name="T11" fmla="*/ 56 h 65"/>
              <a:gd name="T12" fmla="*/ 1990 w 2004"/>
              <a:gd name="T13" fmla="*/ 59 h 65"/>
              <a:gd name="T14" fmla="*/ 1984 w 2004"/>
              <a:gd name="T15" fmla="*/ 63 h 65"/>
              <a:gd name="T16" fmla="*/ 1979 w 2004"/>
              <a:gd name="T17" fmla="*/ 65 h 65"/>
              <a:gd name="T18" fmla="*/ 1973 w 2004"/>
              <a:gd name="T19" fmla="*/ 65 h 65"/>
              <a:gd name="T20" fmla="*/ 33 w 2004"/>
              <a:gd name="T21" fmla="*/ 65 h 65"/>
              <a:gd name="T22" fmla="*/ 33 w 2004"/>
              <a:gd name="T23" fmla="*/ 65 h 65"/>
              <a:gd name="T24" fmla="*/ 26 w 2004"/>
              <a:gd name="T25" fmla="*/ 65 h 65"/>
              <a:gd name="T26" fmla="*/ 20 w 2004"/>
              <a:gd name="T27" fmla="*/ 63 h 65"/>
              <a:gd name="T28" fmla="*/ 14 w 2004"/>
              <a:gd name="T29" fmla="*/ 59 h 65"/>
              <a:gd name="T30" fmla="*/ 9 w 2004"/>
              <a:gd name="T31" fmla="*/ 56 h 65"/>
              <a:gd name="T32" fmla="*/ 6 w 2004"/>
              <a:gd name="T33" fmla="*/ 51 h 65"/>
              <a:gd name="T34" fmla="*/ 2 w 2004"/>
              <a:gd name="T35" fmla="*/ 45 h 65"/>
              <a:gd name="T36" fmla="*/ 1 w 2004"/>
              <a:gd name="T37" fmla="*/ 40 h 65"/>
              <a:gd name="T38" fmla="*/ 0 w 2004"/>
              <a:gd name="T39" fmla="*/ 33 h 65"/>
              <a:gd name="T40" fmla="*/ 0 w 2004"/>
              <a:gd name="T41" fmla="*/ 33 h 65"/>
              <a:gd name="T42" fmla="*/ 0 w 2004"/>
              <a:gd name="T43" fmla="*/ 33 h 65"/>
              <a:gd name="T44" fmla="*/ 1 w 2004"/>
              <a:gd name="T45" fmla="*/ 27 h 65"/>
              <a:gd name="T46" fmla="*/ 2 w 2004"/>
              <a:gd name="T47" fmla="*/ 20 h 65"/>
              <a:gd name="T48" fmla="*/ 6 w 2004"/>
              <a:gd name="T49" fmla="*/ 15 h 65"/>
              <a:gd name="T50" fmla="*/ 9 w 2004"/>
              <a:gd name="T51" fmla="*/ 11 h 65"/>
              <a:gd name="T52" fmla="*/ 14 w 2004"/>
              <a:gd name="T53" fmla="*/ 6 h 65"/>
              <a:gd name="T54" fmla="*/ 20 w 2004"/>
              <a:gd name="T55" fmla="*/ 4 h 65"/>
              <a:gd name="T56" fmla="*/ 26 w 2004"/>
              <a:gd name="T57" fmla="*/ 1 h 65"/>
              <a:gd name="T58" fmla="*/ 33 w 2004"/>
              <a:gd name="T59" fmla="*/ 0 h 65"/>
              <a:gd name="T60" fmla="*/ 1973 w 2004"/>
              <a:gd name="T61" fmla="*/ 0 h 65"/>
              <a:gd name="T62" fmla="*/ 1973 w 2004"/>
              <a:gd name="T63" fmla="*/ 0 h 65"/>
              <a:gd name="T64" fmla="*/ 1979 w 2004"/>
              <a:gd name="T65" fmla="*/ 1 h 65"/>
              <a:gd name="T66" fmla="*/ 1984 w 2004"/>
              <a:gd name="T67" fmla="*/ 4 h 65"/>
              <a:gd name="T68" fmla="*/ 1990 w 2004"/>
              <a:gd name="T69" fmla="*/ 6 h 65"/>
              <a:gd name="T70" fmla="*/ 1995 w 2004"/>
              <a:gd name="T71" fmla="*/ 11 h 65"/>
              <a:gd name="T72" fmla="*/ 1999 w 2004"/>
              <a:gd name="T73" fmla="*/ 15 h 65"/>
              <a:gd name="T74" fmla="*/ 2002 w 2004"/>
              <a:gd name="T75" fmla="*/ 20 h 65"/>
              <a:gd name="T76" fmla="*/ 2004 w 2004"/>
              <a:gd name="T77" fmla="*/ 27 h 65"/>
              <a:gd name="T78" fmla="*/ 2004 w 2004"/>
              <a:gd name="T79" fmla="*/ 33 h 65"/>
              <a:gd name="T80" fmla="*/ 2004 w 2004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4" h="65">
                <a:moveTo>
                  <a:pt x="2004" y="33"/>
                </a:moveTo>
                <a:lnTo>
                  <a:pt x="2004" y="33"/>
                </a:lnTo>
                <a:lnTo>
                  <a:pt x="2004" y="40"/>
                </a:lnTo>
                <a:lnTo>
                  <a:pt x="2002" y="45"/>
                </a:lnTo>
                <a:lnTo>
                  <a:pt x="1999" y="51"/>
                </a:lnTo>
                <a:lnTo>
                  <a:pt x="1995" y="56"/>
                </a:lnTo>
                <a:lnTo>
                  <a:pt x="1990" y="59"/>
                </a:lnTo>
                <a:lnTo>
                  <a:pt x="1984" y="63"/>
                </a:lnTo>
                <a:lnTo>
                  <a:pt x="1979" y="65"/>
                </a:lnTo>
                <a:lnTo>
                  <a:pt x="19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6" y="1"/>
                </a:lnTo>
                <a:lnTo>
                  <a:pt x="33" y="0"/>
                </a:lnTo>
                <a:lnTo>
                  <a:pt x="1973" y="0"/>
                </a:lnTo>
                <a:lnTo>
                  <a:pt x="1973" y="0"/>
                </a:lnTo>
                <a:lnTo>
                  <a:pt x="1979" y="1"/>
                </a:lnTo>
                <a:lnTo>
                  <a:pt x="1984" y="4"/>
                </a:lnTo>
                <a:lnTo>
                  <a:pt x="1990" y="6"/>
                </a:lnTo>
                <a:lnTo>
                  <a:pt x="1995" y="11"/>
                </a:lnTo>
                <a:lnTo>
                  <a:pt x="1999" y="15"/>
                </a:lnTo>
                <a:lnTo>
                  <a:pt x="2002" y="20"/>
                </a:lnTo>
                <a:lnTo>
                  <a:pt x="2004" y="27"/>
                </a:lnTo>
                <a:lnTo>
                  <a:pt x="2004" y="33"/>
                </a:lnTo>
                <a:lnTo>
                  <a:pt x="2004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1" name="Freeform 122"/>
          <p:cNvSpPr>
            <a:spLocks/>
          </p:cNvSpPr>
          <p:nvPr/>
        </p:nvSpPr>
        <p:spPr bwMode="auto">
          <a:xfrm>
            <a:off x="6824692" y="3572652"/>
            <a:ext cx="182744" cy="46411"/>
          </a:xfrm>
          <a:custGeom>
            <a:avLst/>
            <a:gdLst>
              <a:gd name="T0" fmla="*/ 252 w 252"/>
              <a:gd name="T1" fmla="*/ 33 h 65"/>
              <a:gd name="T2" fmla="*/ 252 w 252"/>
              <a:gd name="T3" fmla="*/ 33 h 65"/>
              <a:gd name="T4" fmla="*/ 251 w 252"/>
              <a:gd name="T5" fmla="*/ 39 h 65"/>
              <a:gd name="T6" fmla="*/ 249 w 252"/>
              <a:gd name="T7" fmla="*/ 45 h 65"/>
              <a:gd name="T8" fmla="*/ 247 w 252"/>
              <a:gd name="T9" fmla="*/ 51 h 65"/>
              <a:gd name="T10" fmla="*/ 243 w 252"/>
              <a:gd name="T11" fmla="*/ 56 h 65"/>
              <a:gd name="T12" fmla="*/ 237 w 252"/>
              <a:gd name="T13" fmla="*/ 59 h 65"/>
              <a:gd name="T14" fmla="*/ 233 w 252"/>
              <a:gd name="T15" fmla="*/ 63 h 65"/>
              <a:gd name="T16" fmla="*/ 226 w 252"/>
              <a:gd name="T17" fmla="*/ 65 h 65"/>
              <a:gd name="T18" fmla="*/ 220 w 252"/>
              <a:gd name="T19" fmla="*/ 65 h 65"/>
              <a:gd name="T20" fmla="*/ 32 w 252"/>
              <a:gd name="T21" fmla="*/ 65 h 65"/>
              <a:gd name="T22" fmla="*/ 32 w 252"/>
              <a:gd name="T23" fmla="*/ 65 h 65"/>
              <a:gd name="T24" fmla="*/ 25 w 252"/>
              <a:gd name="T25" fmla="*/ 65 h 65"/>
              <a:gd name="T26" fmla="*/ 20 w 252"/>
              <a:gd name="T27" fmla="*/ 63 h 65"/>
              <a:gd name="T28" fmla="*/ 14 w 252"/>
              <a:gd name="T29" fmla="*/ 59 h 65"/>
              <a:gd name="T30" fmla="*/ 9 w 252"/>
              <a:gd name="T31" fmla="*/ 56 h 65"/>
              <a:gd name="T32" fmla="*/ 6 w 252"/>
              <a:gd name="T33" fmla="*/ 51 h 65"/>
              <a:gd name="T34" fmla="*/ 2 w 252"/>
              <a:gd name="T35" fmla="*/ 45 h 65"/>
              <a:gd name="T36" fmla="*/ 0 w 252"/>
              <a:gd name="T37" fmla="*/ 39 h 65"/>
              <a:gd name="T38" fmla="*/ 0 w 252"/>
              <a:gd name="T39" fmla="*/ 33 h 65"/>
              <a:gd name="T40" fmla="*/ 0 w 252"/>
              <a:gd name="T41" fmla="*/ 33 h 65"/>
              <a:gd name="T42" fmla="*/ 0 w 252"/>
              <a:gd name="T43" fmla="*/ 33 h 65"/>
              <a:gd name="T44" fmla="*/ 0 w 252"/>
              <a:gd name="T45" fmla="*/ 27 h 65"/>
              <a:gd name="T46" fmla="*/ 2 w 252"/>
              <a:gd name="T47" fmla="*/ 21 h 65"/>
              <a:gd name="T48" fmla="*/ 6 w 252"/>
              <a:gd name="T49" fmla="*/ 15 h 65"/>
              <a:gd name="T50" fmla="*/ 9 w 252"/>
              <a:gd name="T51" fmla="*/ 11 h 65"/>
              <a:gd name="T52" fmla="*/ 14 w 252"/>
              <a:gd name="T53" fmla="*/ 6 h 65"/>
              <a:gd name="T54" fmla="*/ 20 w 252"/>
              <a:gd name="T55" fmla="*/ 4 h 65"/>
              <a:gd name="T56" fmla="*/ 25 w 252"/>
              <a:gd name="T57" fmla="*/ 1 h 65"/>
              <a:gd name="T58" fmla="*/ 32 w 252"/>
              <a:gd name="T59" fmla="*/ 0 h 65"/>
              <a:gd name="T60" fmla="*/ 220 w 252"/>
              <a:gd name="T61" fmla="*/ 0 h 65"/>
              <a:gd name="T62" fmla="*/ 220 w 252"/>
              <a:gd name="T63" fmla="*/ 0 h 65"/>
              <a:gd name="T64" fmla="*/ 226 w 252"/>
              <a:gd name="T65" fmla="*/ 1 h 65"/>
              <a:gd name="T66" fmla="*/ 233 w 252"/>
              <a:gd name="T67" fmla="*/ 4 h 65"/>
              <a:gd name="T68" fmla="*/ 237 w 252"/>
              <a:gd name="T69" fmla="*/ 6 h 65"/>
              <a:gd name="T70" fmla="*/ 243 w 252"/>
              <a:gd name="T71" fmla="*/ 11 h 65"/>
              <a:gd name="T72" fmla="*/ 247 w 252"/>
              <a:gd name="T73" fmla="*/ 15 h 65"/>
              <a:gd name="T74" fmla="*/ 249 w 252"/>
              <a:gd name="T75" fmla="*/ 21 h 65"/>
              <a:gd name="T76" fmla="*/ 251 w 252"/>
              <a:gd name="T77" fmla="*/ 27 h 65"/>
              <a:gd name="T78" fmla="*/ 252 w 252"/>
              <a:gd name="T79" fmla="*/ 33 h 65"/>
              <a:gd name="T80" fmla="*/ 252 w 25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2" h="65">
                <a:moveTo>
                  <a:pt x="252" y="33"/>
                </a:moveTo>
                <a:lnTo>
                  <a:pt x="252" y="33"/>
                </a:lnTo>
                <a:lnTo>
                  <a:pt x="251" y="39"/>
                </a:lnTo>
                <a:lnTo>
                  <a:pt x="249" y="45"/>
                </a:lnTo>
                <a:lnTo>
                  <a:pt x="247" y="51"/>
                </a:lnTo>
                <a:lnTo>
                  <a:pt x="243" y="56"/>
                </a:lnTo>
                <a:lnTo>
                  <a:pt x="237" y="59"/>
                </a:lnTo>
                <a:lnTo>
                  <a:pt x="233" y="63"/>
                </a:lnTo>
                <a:lnTo>
                  <a:pt x="226" y="65"/>
                </a:lnTo>
                <a:lnTo>
                  <a:pt x="220" y="65"/>
                </a:lnTo>
                <a:lnTo>
                  <a:pt x="32" y="65"/>
                </a:lnTo>
                <a:lnTo>
                  <a:pt x="32" y="65"/>
                </a:lnTo>
                <a:lnTo>
                  <a:pt x="25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7"/>
                </a:lnTo>
                <a:lnTo>
                  <a:pt x="2" y="21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5" y="1"/>
                </a:lnTo>
                <a:lnTo>
                  <a:pt x="32" y="0"/>
                </a:lnTo>
                <a:lnTo>
                  <a:pt x="220" y="0"/>
                </a:lnTo>
                <a:lnTo>
                  <a:pt x="220" y="0"/>
                </a:lnTo>
                <a:lnTo>
                  <a:pt x="226" y="1"/>
                </a:lnTo>
                <a:lnTo>
                  <a:pt x="233" y="4"/>
                </a:lnTo>
                <a:lnTo>
                  <a:pt x="237" y="6"/>
                </a:lnTo>
                <a:lnTo>
                  <a:pt x="243" y="11"/>
                </a:lnTo>
                <a:lnTo>
                  <a:pt x="247" y="15"/>
                </a:lnTo>
                <a:lnTo>
                  <a:pt x="249" y="21"/>
                </a:lnTo>
                <a:lnTo>
                  <a:pt x="251" y="27"/>
                </a:lnTo>
                <a:lnTo>
                  <a:pt x="252" y="33"/>
                </a:lnTo>
                <a:lnTo>
                  <a:pt x="25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2" name="Freeform 123"/>
          <p:cNvSpPr>
            <a:spLocks/>
          </p:cNvSpPr>
          <p:nvPr/>
        </p:nvSpPr>
        <p:spPr bwMode="auto">
          <a:xfrm>
            <a:off x="5326484" y="3951192"/>
            <a:ext cx="494569" cy="47862"/>
          </a:xfrm>
          <a:custGeom>
            <a:avLst/>
            <a:gdLst>
              <a:gd name="T0" fmla="*/ 683 w 683"/>
              <a:gd name="T1" fmla="*/ 32 h 65"/>
              <a:gd name="T2" fmla="*/ 683 w 683"/>
              <a:gd name="T3" fmla="*/ 32 h 65"/>
              <a:gd name="T4" fmla="*/ 681 w 683"/>
              <a:gd name="T5" fmla="*/ 39 h 65"/>
              <a:gd name="T6" fmla="*/ 679 w 683"/>
              <a:gd name="T7" fmla="*/ 45 h 65"/>
              <a:gd name="T8" fmla="*/ 677 w 683"/>
              <a:gd name="T9" fmla="*/ 51 h 65"/>
              <a:gd name="T10" fmla="*/ 672 w 683"/>
              <a:gd name="T11" fmla="*/ 55 h 65"/>
              <a:gd name="T12" fmla="*/ 668 w 683"/>
              <a:gd name="T13" fmla="*/ 59 h 65"/>
              <a:gd name="T14" fmla="*/ 663 w 683"/>
              <a:gd name="T15" fmla="*/ 62 h 65"/>
              <a:gd name="T16" fmla="*/ 656 w 683"/>
              <a:gd name="T17" fmla="*/ 65 h 65"/>
              <a:gd name="T18" fmla="*/ 650 w 683"/>
              <a:gd name="T19" fmla="*/ 65 h 65"/>
              <a:gd name="T20" fmla="*/ 33 w 683"/>
              <a:gd name="T21" fmla="*/ 65 h 65"/>
              <a:gd name="T22" fmla="*/ 33 w 683"/>
              <a:gd name="T23" fmla="*/ 65 h 65"/>
              <a:gd name="T24" fmla="*/ 26 w 683"/>
              <a:gd name="T25" fmla="*/ 65 h 65"/>
              <a:gd name="T26" fmla="*/ 20 w 683"/>
              <a:gd name="T27" fmla="*/ 62 h 65"/>
              <a:gd name="T28" fmla="*/ 14 w 683"/>
              <a:gd name="T29" fmla="*/ 59 h 65"/>
              <a:gd name="T30" fmla="*/ 10 w 683"/>
              <a:gd name="T31" fmla="*/ 55 h 65"/>
              <a:gd name="T32" fmla="*/ 6 w 683"/>
              <a:gd name="T33" fmla="*/ 51 h 65"/>
              <a:gd name="T34" fmla="*/ 3 w 683"/>
              <a:gd name="T35" fmla="*/ 45 h 65"/>
              <a:gd name="T36" fmla="*/ 2 w 683"/>
              <a:gd name="T37" fmla="*/ 39 h 65"/>
              <a:gd name="T38" fmla="*/ 0 w 683"/>
              <a:gd name="T39" fmla="*/ 32 h 65"/>
              <a:gd name="T40" fmla="*/ 0 w 683"/>
              <a:gd name="T41" fmla="*/ 32 h 65"/>
              <a:gd name="T42" fmla="*/ 0 w 683"/>
              <a:gd name="T43" fmla="*/ 32 h 65"/>
              <a:gd name="T44" fmla="*/ 2 w 683"/>
              <a:gd name="T45" fmla="*/ 26 h 65"/>
              <a:gd name="T46" fmla="*/ 3 w 683"/>
              <a:gd name="T47" fmla="*/ 19 h 65"/>
              <a:gd name="T48" fmla="*/ 6 w 683"/>
              <a:gd name="T49" fmla="*/ 15 h 65"/>
              <a:gd name="T50" fmla="*/ 10 w 683"/>
              <a:gd name="T51" fmla="*/ 10 h 65"/>
              <a:gd name="T52" fmla="*/ 14 w 683"/>
              <a:gd name="T53" fmla="*/ 6 h 65"/>
              <a:gd name="T54" fmla="*/ 20 w 683"/>
              <a:gd name="T55" fmla="*/ 3 h 65"/>
              <a:gd name="T56" fmla="*/ 26 w 683"/>
              <a:gd name="T57" fmla="*/ 1 h 65"/>
              <a:gd name="T58" fmla="*/ 33 w 683"/>
              <a:gd name="T59" fmla="*/ 0 h 65"/>
              <a:gd name="T60" fmla="*/ 650 w 683"/>
              <a:gd name="T61" fmla="*/ 0 h 65"/>
              <a:gd name="T62" fmla="*/ 650 w 683"/>
              <a:gd name="T63" fmla="*/ 0 h 65"/>
              <a:gd name="T64" fmla="*/ 656 w 683"/>
              <a:gd name="T65" fmla="*/ 1 h 65"/>
              <a:gd name="T66" fmla="*/ 663 w 683"/>
              <a:gd name="T67" fmla="*/ 3 h 65"/>
              <a:gd name="T68" fmla="*/ 668 w 683"/>
              <a:gd name="T69" fmla="*/ 6 h 65"/>
              <a:gd name="T70" fmla="*/ 672 w 683"/>
              <a:gd name="T71" fmla="*/ 10 h 65"/>
              <a:gd name="T72" fmla="*/ 677 w 683"/>
              <a:gd name="T73" fmla="*/ 15 h 65"/>
              <a:gd name="T74" fmla="*/ 679 w 683"/>
              <a:gd name="T75" fmla="*/ 19 h 65"/>
              <a:gd name="T76" fmla="*/ 681 w 683"/>
              <a:gd name="T77" fmla="*/ 26 h 65"/>
              <a:gd name="T78" fmla="*/ 683 w 683"/>
              <a:gd name="T79" fmla="*/ 32 h 65"/>
              <a:gd name="T80" fmla="*/ 683 w 683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3" h="65">
                <a:moveTo>
                  <a:pt x="683" y="32"/>
                </a:moveTo>
                <a:lnTo>
                  <a:pt x="683" y="32"/>
                </a:lnTo>
                <a:lnTo>
                  <a:pt x="681" y="39"/>
                </a:lnTo>
                <a:lnTo>
                  <a:pt x="679" y="45"/>
                </a:lnTo>
                <a:lnTo>
                  <a:pt x="677" y="51"/>
                </a:lnTo>
                <a:lnTo>
                  <a:pt x="672" y="55"/>
                </a:lnTo>
                <a:lnTo>
                  <a:pt x="668" y="59"/>
                </a:lnTo>
                <a:lnTo>
                  <a:pt x="663" y="62"/>
                </a:lnTo>
                <a:lnTo>
                  <a:pt x="656" y="65"/>
                </a:lnTo>
                <a:lnTo>
                  <a:pt x="650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650" y="0"/>
                </a:lnTo>
                <a:lnTo>
                  <a:pt x="650" y="0"/>
                </a:lnTo>
                <a:lnTo>
                  <a:pt x="656" y="1"/>
                </a:lnTo>
                <a:lnTo>
                  <a:pt x="663" y="3"/>
                </a:lnTo>
                <a:lnTo>
                  <a:pt x="668" y="6"/>
                </a:lnTo>
                <a:lnTo>
                  <a:pt x="672" y="10"/>
                </a:lnTo>
                <a:lnTo>
                  <a:pt x="677" y="15"/>
                </a:lnTo>
                <a:lnTo>
                  <a:pt x="679" y="19"/>
                </a:lnTo>
                <a:lnTo>
                  <a:pt x="681" y="26"/>
                </a:lnTo>
                <a:lnTo>
                  <a:pt x="683" y="32"/>
                </a:lnTo>
                <a:lnTo>
                  <a:pt x="68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3" name="Freeform 124"/>
          <p:cNvSpPr>
            <a:spLocks noEditPoints="1"/>
          </p:cNvSpPr>
          <p:nvPr/>
        </p:nvSpPr>
        <p:spPr bwMode="auto">
          <a:xfrm>
            <a:off x="4934891" y="3697382"/>
            <a:ext cx="211751" cy="237857"/>
          </a:xfrm>
          <a:custGeom>
            <a:avLst/>
            <a:gdLst>
              <a:gd name="T0" fmla="*/ 259 w 290"/>
              <a:gd name="T1" fmla="*/ 0 h 327"/>
              <a:gd name="T2" fmla="*/ 31 w 290"/>
              <a:gd name="T3" fmla="*/ 0 h 327"/>
              <a:gd name="T4" fmla="*/ 0 w 290"/>
              <a:gd name="T5" fmla="*/ 0 h 327"/>
              <a:gd name="T6" fmla="*/ 0 w 290"/>
              <a:gd name="T7" fmla="*/ 31 h 327"/>
              <a:gd name="T8" fmla="*/ 0 w 290"/>
              <a:gd name="T9" fmla="*/ 62 h 327"/>
              <a:gd name="T10" fmla="*/ 0 w 290"/>
              <a:gd name="T11" fmla="*/ 295 h 327"/>
              <a:gd name="T12" fmla="*/ 0 w 290"/>
              <a:gd name="T13" fmla="*/ 295 h 327"/>
              <a:gd name="T14" fmla="*/ 1 w 290"/>
              <a:gd name="T15" fmla="*/ 302 h 327"/>
              <a:gd name="T16" fmla="*/ 3 w 290"/>
              <a:gd name="T17" fmla="*/ 309 h 327"/>
              <a:gd name="T18" fmla="*/ 8 w 290"/>
              <a:gd name="T19" fmla="*/ 315 h 327"/>
              <a:gd name="T20" fmla="*/ 12 w 290"/>
              <a:gd name="T21" fmla="*/ 321 h 327"/>
              <a:gd name="T22" fmla="*/ 12 w 290"/>
              <a:gd name="T23" fmla="*/ 321 h 327"/>
              <a:gd name="T24" fmla="*/ 19 w 290"/>
              <a:gd name="T25" fmla="*/ 324 h 327"/>
              <a:gd name="T26" fmla="*/ 26 w 290"/>
              <a:gd name="T27" fmla="*/ 327 h 327"/>
              <a:gd name="T28" fmla="*/ 33 w 290"/>
              <a:gd name="T29" fmla="*/ 327 h 327"/>
              <a:gd name="T30" fmla="*/ 40 w 290"/>
              <a:gd name="T31" fmla="*/ 325 h 327"/>
              <a:gd name="T32" fmla="*/ 145 w 290"/>
              <a:gd name="T33" fmla="*/ 295 h 327"/>
              <a:gd name="T34" fmla="*/ 250 w 290"/>
              <a:gd name="T35" fmla="*/ 325 h 327"/>
              <a:gd name="T36" fmla="*/ 250 w 290"/>
              <a:gd name="T37" fmla="*/ 325 h 327"/>
              <a:gd name="T38" fmla="*/ 259 w 290"/>
              <a:gd name="T39" fmla="*/ 327 h 327"/>
              <a:gd name="T40" fmla="*/ 259 w 290"/>
              <a:gd name="T41" fmla="*/ 327 h 327"/>
              <a:gd name="T42" fmla="*/ 264 w 290"/>
              <a:gd name="T43" fmla="*/ 327 h 327"/>
              <a:gd name="T44" fmla="*/ 268 w 290"/>
              <a:gd name="T45" fmla="*/ 325 h 327"/>
              <a:gd name="T46" fmla="*/ 273 w 290"/>
              <a:gd name="T47" fmla="*/ 323 h 327"/>
              <a:gd name="T48" fmla="*/ 278 w 290"/>
              <a:gd name="T49" fmla="*/ 321 h 327"/>
              <a:gd name="T50" fmla="*/ 278 w 290"/>
              <a:gd name="T51" fmla="*/ 321 h 327"/>
              <a:gd name="T52" fmla="*/ 282 w 290"/>
              <a:gd name="T53" fmla="*/ 315 h 327"/>
              <a:gd name="T54" fmla="*/ 287 w 290"/>
              <a:gd name="T55" fmla="*/ 309 h 327"/>
              <a:gd name="T56" fmla="*/ 289 w 290"/>
              <a:gd name="T57" fmla="*/ 302 h 327"/>
              <a:gd name="T58" fmla="*/ 290 w 290"/>
              <a:gd name="T59" fmla="*/ 295 h 327"/>
              <a:gd name="T60" fmla="*/ 290 w 290"/>
              <a:gd name="T61" fmla="*/ 62 h 327"/>
              <a:gd name="T62" fmla="*/ 290 w 290"/>
              <a:gd name="T63" fmla="*/ 31 h 327"/>
              <a:gd name="T64" fmla="*/ 290 w 290"/>
              <a:gd name="T65" fmla="*/ 0 h 327"/>
              <a:gd name="T66" fmla="*/ 259 w 290"/>
              <a:gd name="T67" fmla="*/ 0 h 327"/>
              <a:gd name="T68" fmla="*/ 228 w 290"/>
              <a:gd name="T69" fmla="*/ 254 h 327"/>
              <a:gd name="T70" fmla="*/ 154 w 290"/>
              <a:gd name="T71" fmla="*/ 232 h 327"/>
              <a:gd name="T72" fmla="*/ 154 w 290"/>
              <a:gd name="T73" fmla="*/ 232 h 327"/>
              <a:gd name="T74" fmla="*/ 145 w 290"/>
              <a:gd name="T75" fmla="*/ 230 h 327"/>
              <a:gd name="T76" fmla="*/ 145 w 290"/>
              <a:gd name="T77" fmla="*/ 230 h 327"/>
              <a:gd name="T78" fmla="*/ 136 w 290"/>
              <a:gd name="T79" fmla="*/ 232 h 327"/>
              <a:gd name="T80" fmla="*/ 62 w 290"/>
              <a:gd name="T81" fmla="*/ 254 h 327"/>
              <a:gd name="T82" fmla="*/ 62 w 290"/>
              <a:gd name="T83" fmla="*/ 62 h 327"/>
              <a:gd name="T84" fmla="*/ 228 w 290"/>
              <a:gd name="T85" fmla="*/ 62 h 327"/>
              <a:gd name="T86" fmla="*/ 228 w 290"/>
              <a:gd name="T87" fmla="*/ 254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90" h="327">
                <a:moveTo>
                  <a:pt x="259" y="0"/>
                </a:moveTo>
                <a:lnTo>
                  <a:pt x="31" y="0"/>
                </a:lnTo>
                <a:lnTo>
                  <a:pt x="0" y="0"/>
                </a:lnTo>
                <a:lnTo>
                  <a:pt x="0" y="31"/>
                </a:lnTo>
                <a:lnTo>
                  <a:pt x="0" y="62"/>
                </a:lnTo>
                <a:lnTo>
                  <a:pt x="0" y="295"/>
                </a:lnTo>
                <a:lnTo>
                  <a:pt x="0" y="295"/>
                </a:lnTo>
                <a:lnTo>
                  <a:pt x="1" y="302"/>
                </a:lnTo>
                <a:lnTo>
                  <a:pt x="3" y="309"/>
                </a:lnTo>
                <a:lnTo>
                  <a:pt x="8" y="315"/>
                </a:lnTo>
                <a:lnTo>
                  <a:pt x="12" y="321"/>
                </a:lnTo>
                <a:lnTo>
                  <a:pt x="12" y="321"/>
                </a:lnTo>
                <a:lnTo>
                  <a:pt x="19" y="324"/>
                </a:lnTo>
                <a:lnTo>
                  <a:pt x="26" y="327"/>
                </a:lnTo>
                <a:lnTo>
                  <a:pt x="33" y="327"/>
                </a:lnTo>
                <a:lnTo>
                  <a:pt x="40" y="325"/>
                </a:lnTo>
                <a:lnTo>
                  <a:pt x="145" y="295"/>
                </a:lnTo>
                <a:lnTo>
                  <a:pt x="250" y="325"/>
                </a:lnTo>
                <a:lnTo>
                  <a:pt x="250" y="325"/>
                </a:lnTo>
                <a:lnTo>
                  <a:pt x="259" y="327"/>
                </a:lnTo>
                <a:lnTo>
                  <a:pt x="259" y="327"/>
                </a:lnTo>
                <a:lnTo>
                  <a:pt x="264" y="327"/>
                </a:lnTo>
                <a:lnTo>
                  <a:pt x="268" y="325"/>
                </a:lnTo>
                <a:lnTo>
                  <a:pt x="273" y="323"/>
                </a:lnTo>
                <a:lnTo>
                  <a:pt x="278" y="321"/>
                </a:lnTo>
                <a:lnTo>
                  <a:pt x="278" y="321"/>
                </a:lnTo>
                <a:lnTo>
                  <a:pt x="282" y="315"/>
                </a:lnTo>
                <a:lnTo>
                  <a:pt x="287" y="309"/>
                </a:lnTo>
                <a:lnTo>
                  <a:pt x="289" y="302"/>
                </a:lnTo>
                <a:lnTo>
                  <a:pt x="290" y="295"/>
                </a:lnTo>
                <a:lnTo>
                  <a:pt x="290" y="62"/>
                </a:lnTo>
                <a:lnTo>
                  <a:pt x="290" y="31"/>
                </a:lnTo>
                <a:lnTo>
                  <a:pt x="290" y="0"/>
                </a:lnTo>
                <a:lnTo>
                  <a:pt x="259" y="0"/>
                </a:lnTo>
                <a:close/>
                <a:moveTo>
                  <a:pt x="228" y="254"/>
                </a:moveTo>
                <a:lnTo>
                  <a:pt x="154" y="232"/>
                </a:lnTo>
                <a:lnTo>
                  <a:pt x="154" y="232"/>
                </a:lnTo>
                <a:lnTo>
                  <a:pt x="145" y="230"/>
                </a:lnTo>
                <a:lnTo>
                  <a:pt x="145" y="230"/>
                </a:lnTo>
                <a:lnTo>
                  <a:pt x="136" y="232"/>
                </a:lnTo>
                <a:lnTo>
                  <a:pt x="62" y="254"/>
                </a:lnTo>
                <a:lnTo>
                  <a:pt x="62" y="62"/>
                </a:lnTo>
                <a:lnTo>
                  <a:pt x="228" y="62"/>
                </a:lnTo>
                <a:lnTo>
                  <a:pt x="228" y="2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4" name="Freeform 125"/>
          <p:cNvSpPr>
            <a:spLocks/>
          </p:cNvSpPr>
          <p:nvPr/>
        </p:nvSpPr>
        <p:spPr bwMode="auto">
          <a:xfrm>
            <a:off x="6315621" y="3739442"/>
            <a:ext cx="538079" cy="261062"/>
          </a:xfrm>
          <a:custGeom>
            <a:avLst/>
            <a:gdLst>
              <a:gd name="T0" fmla="*/ 145 w 741"/>
              <a:gd name="T1" fmla="*/ 0 h 359"/>
              <a:gd name="T2" fmla="*/ 123 w 741"/>
              <a:gd name="T3" fmla="*/ 10 h 359"/>
              <a:gd name="T4" fmla="*/ 112 w 741"/>
              <a:gd name="T5" fmla="*/ 32 h 359"/>
              <a:gd name="T6" fmla="*/ 118 w 741"/>
              <a:gd name="T7" fmla="*/ 51 h 359"/>
              <a:gd name="T8" fmla="*/ 139 w 741"/>
              <a:gd name="T9" fmla="*/ 65 h 359"/>
              <a:gd name="T10" fmla="*/ 563 w 741"/>
              <a:gd name="T11" fmla="*/ 65 h 359"/>
              <a:gd name="T12" fmla="*/ 607 w 741"/>
              <a:gd name="T13" fmla="*/ 74 h 359"/>
              <a:gd name="T14" fmla="*/ 643 w 741"/>
              <a:gd name="T15" fmla="*/ 98 h 359"/>
              <a:gd name="T16" fmla="*/ 668 w 741"/>
              <a:gd name="T17" fmla="*/ 135 h 359"/>
              <a:gd name="T18" fmla="*/ 678 w 741"/>
              <a:gd name="T19" fmla="*/ 179 h 359"/>
              <a:gd name="T20" fmla="*/ 672 w 741"/>
              <a:gd name="T21" fmla="*/ 213 h 359"/>
              <a:gd name="T22" fmla="*/ 651 w 741"/>
              <a:gd name="T23" fmla="*/ 252 h 359"/>
              <a:gd name="T24" fmla="*/ 617 w 741"/>
              <a:gd name="T25" fmla="*/ 280 h 359"/>
              <a:gd name="T26" fmla="*/ 574 w 741"/>
              <a:gd name="T27" fmla="*/ 294 h 359"/>
              <a:gd name="T28" fmla="*/ 126 w 741"/>
              <a:gd name="T29" fmla="*/ 294 h 359"/>
              <a:gd name="T30" fmla="*/ 84 w 741"/>
              <a:gd name="T31" fmla="*/ 274 h 359"/>
              <a:gd name="T32" fmla="*/ 65 w 741"/>
              <a:gd name="T33" fmla="*/ 233 h 359"/>
              <a:gd name="T34" fmla="*/ 66 w 741"/>
              <a:gd name="T35" fmla="*/ 212 h 359"/>
              <a:gd name="T36" fmla="*/ 95 w 741"/>
              <a:gd name="T37" fmla="*/ 168 h 359"/>
              <a:gd name="T38" fmla="*/ 133 w 741"/>
              <a:gd name="T39" fmla="*/ 156 h 359"/>
              <a:gd name="T40" fmla="*/ 571 w 741"/>
              <a:gd name="T41" fmla="*/ 159 h 359"/>
              <a:gd name="T42" fmla="*/ 584 w 741"/>
              <a:gd name="T43" fmla="*/ 170 h 359"/>
              <a:gd name="T44" fmla="*/ 585 w 741"/>
              <a:gd name="T45" fmla="*/ 184 h 359"/>
              <a:gd name="T46" fmla="*/ 576 w 741"/>
              <a:gd name="T47" fmla="*/ 199 h 359"/>
              <a:gd name="T48" fmla="*/ 204 w 741"/>
              <a:gd name="T49" fmla="*/ 203 h 359"/>
              <a:gd name="T50" fmla="*/ 145 w 741"/>
              <a:gd name="T51" fmla="*/ 203 h 359"/>
              <a:gd name="T52" fmla="*/ 123 w 741"/>
              <a:gd name="T53" fmla="*/ 212 h 359"/>
              <a:gd name="T54" fmla="*/ 112 w 741"/>
              <a:gd name="T55" fmla="*/ 235 h 359"/>
              <a:gd name="T56" fmla="*/ 118 w 741"/>
              <a:gd name="T57" fmla="*/ 254 h 359"/>
              <a:gd name="T58" fmla="*/ 139 w 741"/>
              <a:gd name="T59" fmla="*/ 266 h 359"/>
              <a:gd name="T60" fmla="*/ 563 w 741"/>
              <a:gd name="T61" fmla="*/ 267 h 359"/>
              <a:gd name="T62" fmla="*/ 596 w 741"/>
              <a:gd name="T63" fmla="*/ 261 h 359"/>
              <a:gd name="T64" fmla="*/ 624 w 741"/>
              <a:gd name="T65" fmla="*/ 242 h 359"/>
              <a:gd name="T66" fmla="*/ 643 w 741"/>
              <a:gd name="T67" fmla="*/ 214 h 359"/>
              <a:gd name="T68" fmla="*/ 650 w 741"/>
              <a:gd name="T69" fmla="*/ 179 h 359"/>
              <a:gd name="T70" fmla="*/ 646 w 741"/>
              <a:gd name="T71" fmla="*/ 154 h 359"/>
              <a:gd name="T72" fmla="*/ 630 w 741"/>
              <a:gd name="T73" fmla="*/ 124 h 359"/>
              <a:gd name="T74" fmla="*/ 605 w 741"/>
              <a:gd name="T75" fmla="*/ 103 h 359"/>
              <a:gd name="T76" fmla="*/ 571 w 741"/>
              <a:gd name="T77" fmla="*/ 93 h 359"/>
              <a:gd name="T78" fmla="*/ 120 w 741"/>
              <a:gd name="T79" fmla="*/ 93 h 359"/>
              <a:gd name="T80" fmla="*/ 69 w 741"/>
              <a:gd name="T81" fmla="*/ 108 h 359"/>
              <a:gd name="T82" fmla="*/ 30 w 741"/>
              <a:gd name="T83" fmla="*/ 140 h 359"/>
              <a:gd name="T84" fmla="*/ 6 w 741"/>
              <a:gd name="T85" fmla="*/ 185 h 359"/>
              <a:gd name="T86" fmla="*/ 0 w 741"/>
              <a:gd name="T87" fmla="*/ 226 h 359"/>
              <a:gd name="T88" fmla="*/ 10 w 741"/>
              <a:gd name="T89" fmla="*/ 277 h 359"/>
              <a:gd name="T90" fmla="*/ 39 w 741"/>
              <a:gd name="T91" fmla="*/ 320 h 359"/>
              <a:gd name="T92" fmla="*/ 82 w 741"/>
              <a:gd name="T93" fmla="*/ 349 h 359"/>
              <a:gd name="T94" fmla="*/ 133 w 741"/>
              <a:gd name="T95" fmla="*/ 359 h 359"/>
              <a:gd name="T96" fmla="*/ 599 w 741"/>
              <a:gd name="T97" fmla="*/ 356 h 359"/>
              <a:gd name="T98" fmla="*/ 662 w 741"/>
              <a:gd name="T99" fmla="*/ 328 h 359"/>
              <a:gd name="T100" fmla="*/ 711 w 741"/>
              <a:gd name="T101" fmla="*/ 280 h 359"/>
              <a:gd name="T102" fmla="*/ 738 w 741"/>
              <a:gd name="T103" fmla="*/ 215 h 359"/>
              <a:gd name="T104" fmla="*/ 740 w 741"/>
              <a:gd name="T105" fmla="*/ 161 h 359"/>
              <a:gd name="T106" fmla="*/ 720 w 741"/>
              <a:gd name="T107" fmla="*/ 94 h 359"/>
              <a:gd name="T108" fmla="*/ 676 w 741"/>
              <a:gd name="T109" fmla="*/ 42 h 359"/>
              <a:gd name="T110" fmla="*/ 616 w 741"/>
              <a:gd name="T111" fmla="*/ 8 h 359"/>
              <a:gd name="T112" fmla="*/ 563 w 741"/>
              <a:gd name="T1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1" h="359">
                <a:moveTo>
                  <a:pt x="563" y="0"/>
                </a:moveTo>
                <a:lnTo>
                  <a:pt x="204" y="0"/>
                </a:lnTo>
                <a:lnTo>
                  <a:pt x="145" y="0"/>
                </a:lnTo>
                <a:lnTo>
                  <a:pt x="145" y="0"/>
                </a:lnTo>
                <a:lnTo>
                  <a:pt x="139" y="1"/>
                </a:lnTo>
                <a:lnTo>
                  <a:pt x="132" y="3"/>
                </a:lnTo>
                <a:lnTo>
                  <a:pt x="127" y="6"/>
                </a:lnTo>
                <a:lnTo>
                  <a:pt x="123" y="10"/>
                </a:lnTo>
                <a:lnTo>
                  <a:pt x="118" y="15"/>
                </a:lnTo>
                <a:lnTo>
                  <a:pt x="116" y="20"/>
                </a:lnTo>
                <a:lnTo>
                  <a:pt x="113" y="26"/>
                </a:lnTo>
                <a:lnTo>
                  <a:pt x="112" y="32"/>
                </a:lnTo>
                <a:lnTo>
                  <a:pt x="112" y="32"/>
                </a:lnTo>
                <a:lnTo>
                  <a:pt x="113" y="39"/>
                </a:lnTo>
                <a:lnTo>
                  <a:pt x="116" y="45"/>
                </a:lnTo>
                <a:lnTo>
                  <a:pt x="118" y="51"/>
                </a:lnTo>
                <a:lnTo>
                  <a:pt x="123" y="55"/>
                </a:lnTo>
                <a:lnTo>
                  <a:pt x="127" y="59"/>
                </a:lnTo>
                <a:lnTo>
                  <a:pt x="132" y="62"/>
                </a:lnTo>
                <a:lnTo>
                  <a:pt x="139" y="65"/>
                </a:lnTo>
                <a:lnTo>
                  <a:pt x="145" y="65"/>
                </a:lnTo>
                <a:lnTo>
                  <a:pt x="204" y="65"/>
                </a:lnTo>
                <a:lnTo>
                  <a:pt x="563" y="65"/>
                </a:lnTo>
                <a:lnTo>
                  <a:pt x="563" y="65"/>
                </a:lnTo>
                <a:lnTo>
                  <a:pt x="574" y="66"/>
                </a:lnTo>
                <a:lnTo>
                  <a:pt x="585" y="67"/>
                </a:lnTo>
                <a:lnTo>
                  <a:pt x="596" y="70"/>
                </a:lnTo>
                <a:lnTo>
                  <a:pt x="607" y="74"/>
                </a:lnTo>
                <a:lnTo>
                  <a:pt x="617" y="79"/>
                </a:lnTo>
                <a:lnTo>
                  <a:pt x="627" y="84"/>
                </a:lnTo>
                <a:lnTo>
                  <a:pt x="635" y="91"/>
                </a:lnTo>
                <a:lnTo>
                  <a:pt x="643" y="98"/>
                </a:lnTo>
                <a:lnTo>
                  <a:pt x="651" y="106"/>
                </a:lnTo>
                <a:lnTo>
                  <a:pt x="658" y="116"/>
                </a:lnTo>
                <a:lnTo>
                  <a:pt x="664" y="125"/>
                </a:lnTo>
                <a:lnTo>
                  <a:pt x="668" y="135"/>
                </a:lnTo>
                <a:lnTo>
                  <a:pt x="672" y="146"/>
                </a:lnTo>
                <a:lnTo>
                  <a:pt x="674" y="156"/>
                </a:lnTo>
                <a:lnTo>
                  <a:pt x="676" y="168"/>
                </a:lnTo>
                <a:lnTo>
                  <a:pt x="678" y="179"/>
                </a:lnTo>
                <a:lnTo>
                  <a:pt x="678" y="179"/>
                </a:lnTo>
                <a:lnTo>
                  <a:pt x="676" y="191"/>
                </a:lnTo>
                <a:lnTo>
                  <a:pt x="674" y="203"/>
                </a:lnTo>
                <a:lnTo>
                  <a:pt x="672" y="213"/>
                </a:lnTo>
                <a:lnTo>
                  <a:pt x="668" y="225"/>
                </a:lnTo>
                <a:lnTo>
                  <a:pt x="664" y="234"/>
                </a:lnTo>
                <a:lnTo>
                  <a:pt x="658" y="243"/>
                </a:lnTo>
                <a:lnTo>
                  <a:pt x="651" y="252"/>
                </a:lnTo>
                <a:lnTo>
                  <a:pt x="643" y="261"/>
                </a:lnTo>
                <a:lnTo>
                  <a:pt x="635" y="267"/>
                </a:lnTo>
                <a:lnTo>
                  <a:pt x="627" y="274"/>
                </a:lnTo>
                <a:lnTo>
                  <a:pt x="617" y="280"/>
                </a:lnTo>
                <a:lnTo>
                  <a:pt x="607" y="285"/>
                </a:lnTo>
                <a:lnTo>
                  <a:pt x="596" y="289"/>
                </a:lnTo>
                <a:lnTo>
                  <a:pt x="585" y="292"/>
                </a:lnTo>
                <a:lnTo>
                  <a:pt x="574" y="294"/>
                </a:lnTo>
                <a:lnTo>
                  <a:pt x="563" y="294"/>
                </a:lnTo>
                <a:lnTo>
                  <a:pt x="133" y="294"/>
                </a:lnTo>
                <a:lnTo>
                  <a:pt x="133" y="294"/>
                </a:lnTo>
                <a:lnTo>
                  <a:pt x="126" y="294"/>
                </a:lnTo>
                <a:lnTo>
                  <a:pt x="119" y="293"/>
                </a:lnTo>
                <a:lnTo>
                  <a:pt x="106" y="288"/>
                </a:lnTo>
                <a:lnTo>
                  <a:pt x="95" y="283"/>
                </a:lnTo>
                <a:lnTo>
                  <a:pt x="84" y="274"/>
                </a:lnTo>
                <a:lnTo>
                  <a:pt x="76" y="264"/>
                </a:lnTo>
                <a:lnTo>
                  <a:pt x="71" y="252"/>
                </a:lnTo>
                <a:lnTo>
                  <a:pt x="66" y="240"/>
                </a:lnTo>
                <a:lnTo>
                  <a:pt x="65" y="233"/>
                </a:lnTo>
                <a:lnTo>
                  <a:pt x="65" y="226"/>
                </a:lnTo>
                <a:lnTo>
                  <a:pt x="65" y="226"/>
                </a:lnTo>
                <a:lnTo>
                  <a:pt x="65" y="219"/>
                </a:lnTo>
                <a:lnTo>
                  <a:pt x="66" y="212"/>
                </a:lnTo>
                <a:lnTo>
                  <a:pt x="71" y="198"/>
                </a:lnTo>
                <a:lnTo>
                  <a:pt x="76" y="186"/>
                </a:lnTo>
                <a:lnTo>
                  <a:pt x="84" y="177"/>
                </a:lnTo>
                <a:lnTo>
                  <a:pt x="95" y="168"/>
                </a:lnTo>
                <a:lnTo>
                  <a:pt x="106" y="162"/>
                </a:lnTo>
                <a:lnTo>
                  <a:pt x="119" y="157"/>
                </a:lnTo>
                <a:lnTo>
                  <a:pt x="126" y="156"/>
                </a:lnTo>
                <a:lnTo>
                  <a:pt x="133" y="156"/>
                </a:lnTo>
                <a:lnTo>
                  <a:pt x="563" y="156"/>
                </a:lnTo>
                <a:lnTo>
                  <a:pt x="563" y="156"/>
                </a:lnTo>
                <a:lnTo>
                  <a:pt x="567" y="156"/>
                </a:lnTo>
                <a:lnTo>
                  <a:pt x="571" y="159"/>
                </a:lnTo>
                <a:lnTo>
                  <a:pt x="576" y="161"/>
                </a:lnTo>
                <a:lnTo>
                  <a:pt x="579" y="163"/>
                </a:lnTo>
                <a:lnTo>
                  <a:pt x="581" y="167"/>
                </a:lnTo>
                <a:lnTo>
                  <a:pt x="584" y="170"/>
                </a:lnTo>
                <a:lnTo>
                  <a:pt x="585" y="175"/>
                </a:lnTo>
                <a:lnTo>
                  <a:pt x="586" y="179"/>
                </a:lnTo>
                <a:lnTo>
                  <a:pt x="586" y="179"/>
                </a:lnTo>
                <a:lnTo>
                  <a:pt x="585" y="184"/>
                </a:lnTo>
                <a:lnTo>
                  <a:pt x="584" y="189"/>
                </a:lnTo>
                <a:lnTo>
                  <a:pt x="581" y="192"/>
                </a:lnTo>
                <a:lnTo>
                  <a:pt x="579" y="196"/>
                </a:lnTo>
                <a:lnTo>
                  <a:pt x="576" y="199"/>
                </a:lnTo>
                <a:lnTo>
                  <a:pt x="571" y="201"/>
                </a:lnTo>
                <a:lnTo>
                  <a:pt x="567" y="203"/>
                </a:lnTo>
                <a:lnTo>
                  <a:pt x="563" y="203"/>
                </a:lnTo>
                <a:lnTo>
                  <a:pt x="204" y="203"/>
                </a:lnTo>
                <a:lnTo>
                  <a:pt x="204" y="203"/>
                </a:lnTo>
                <a:lnTo>
                  <a:pt x="204" y="203"/>
                </a:lnTo>
                <a:lnTo>
                  <a:pt x="145" y="203"/>
                </a:lnTo>
                <a:lnTo>
                  <a:pt x="145" y="203"/>
                </a:lnTo>
                <a:lnTo>
                  <a:pt x="139" y="204"/>
                </a:lnTo>
                <a:lnTo>
                  <a:pt x="132" y="206"/>
                </a:lnTo>
                <a:lnTo>
                  <a:pt x="127" y="208"/>
                </a:lnTo>
                <a:lnTo>
                  <a:pt x="123" y="212"/>
                </a:lnTo>
                <a:lnTo>
                  <a:pt x="118" y="218"/>
                </a:lnTo>
                <a:lnTo>
                  <a:pt x="116" y="222"/>
                </a:lnTo>
                <a:lnTo>
                  <a:pt x="113" y="229"/>
                </a:lnTo>
                <a:lnTo>
                  <a:pt x="112" y="235"/>
                </a:lnTo>
                <a:lnTo>
                  <a:pt x="112" y="235"/>
                </a:lnTo>
                <a:lnTo>
                  <a:pt x="113" y="242"/>
                </a:lnTo>
                <a:lnTo>
                  <a:pt x="116" y="248"/>
                </a:lnTo>
                <a:lnTo>
                  <a:pt x="118" y="254"/>
                </a:lnTo>
                <a:lnTo>
                  <a:pt x="123" y="258"/>
                </a:lnTo>
                <a:lnTo>
                  <a:pt x="127" y="262"/>
                </a:lnTo>
                <a:lnTo>
                  <a:pt x="132" y="265"/>
                </a:lnTo>
                <a:lnTo>
                  <a:pt x="139" y="266"/>
                </a:lnTo>
                <a:lnTo>
                  <a:pt x="145" y="267"/>
                </a:lnTo>
                <a:lnTo>
                  <a:pt x="145" y="267"/>
                </a:lnTo>
                <a:lnTo>
                  <a:pt x="563" y="267"/>
                </a:lnTo>
                <a:lnTo>
                  <a:pt x="563" y="267"/>
                </a:lnTo>
                <a:lnTo>
                  <a:pt x="571" y="267"/>
                </a:lnTo>
                <a:lnTo>
                  <a:pt x="580" y="266"/>
                </a:lnTo>
                <a:lnTo>
                  <a:pt x="588" y="264"/>
                </a:lnTo>
                <a:lnTo>
                  <a:pt x="596" y="261"/>
                </a:lnTo>
                <a:lnTo>
                  <a:pt x="605" y="257"/>
                </a:lnTo>
                <a:lnTo>
                  <a:pt x="611" y="252"/>
                </a:lnTo>
                <a:lnTo>
                  <a:pt x="618" y="248"/>
                </a:lnTo>
                <a:lnTo>
                  <a:pt x="624" y="242"/>
                </a:lnTo>
                <a:lnTo>
                  <a:pt x="630" y="235"/>
                </a:lnTo>
                <a:lnTo>
                  <a:pt x="635" y="229"/>
                </a:lnTo>
                <a:lnTo>
                  <a:pt x="639" y="221"/>
                </a:lnTo>
                <a:lnTo>
                  <a:pt x="643" y="214"/>
                </a:lnTo>
                <a:lnTo>
                  <a:pt x="646" y="206"/>
                </a:lnTo>
                <a:lnTo>
                  <a:pt x="649" y="197"/>
                </a:lnTo>
                <a:lnTo>
                  <a:pt x="650" y="189"/>
                </a:lnTo>
                <a:lnTo>
                  <a:pt x="650" y="179"/>
                </a:lnTo>
                <a:lnTo>
                  <a:pt x="650" y="179"/>
                </a:lnTo>
                <a:lnTo>
                  <a:pt x="650" y="170"/>
                </a:lnTo>
                <a:lnTo>
                  <a:pt x="649" y="162"/>
                </a:lnTo>
                <a:lnTo>
                  <a:pt x="646" y="154"/>
                </a:lnTo>
                <a:lnTo>
                  <a:pt x="643" y="146"/>
                </a:lnTo>
                <a:lnTo>
                  <a:pt x="639" y="138"/>
                </a:lnTo>
                <a:lnTo>
                  <a:pt x="635" y="131"/>
                </a:lnTo>
                <a:lnTo>
                  <a:pt x="630" y="124"/>
                </a:lnTo>
                <a:lnTo>
                  <a:pt x="624" y="118"/>
                </a:lnTo>
                <a:lnTo>
                  <a:pt x="618" y="112"/>
                </a:lnTo>
                <a:lnTo>
                  <a:pt x="611" y="106"/>
                </a:lnTo>
                <a:lnTo>
                  <a:pt x="605" y="103"/>
                </a:lnTo>
                <a:lnTo>
                  <a:pt x="596" y="98"/>
                </a:lnTo>
                <a:lnTo>
                  <a:pt x="588" y="96"/>
                </a:lnTo>
                <a:lnTo>
                  <a:pt x="580" y="94"/>
                </a:lnTo>
                <a:lnTo>
                  <a:pt x="571" y="93"/>
                </a:lnTo>
                <a:lnTo>
                  <a:pt x="563" y="91"/>
                </a:lnTo>
                <a:lnTo>
                  <a:pt x="133" y="91"/>
                </a:lnTo>
                <a:lnTo>
                  <a:pt x="133" y="91"/>
                </a:lnTo>
                <a:lnTo>
                  <a:pt x="120" y="93"/>
                </a:lnTo>
                <a:lnTo>
                  <a:pt x="106" y="95"/>
                </a:lnTo>
                <a:lnTo>
                  <a:pt x="94" y="98"/>
                </a:lnTo>
                <a:lnTo>
                  <a:pt x="82" y="102"/>
                </a:lnTo>
                <a:lnTo>
                  <a:pt x="69" y="108"/>
                </a:lnTo>
                <a:lnTo>
                  <a:pt x="59" y="115"/>
                </a:lnTo>
                <a:lnTo>
                  <a:pt x="49" y="123"/>
                </a:lnTo>
                <a:lnTo>
                  <a:pt x="39" y="131"/>
                </a:lnTo>
                <a:lnTo>
                  <a:pt x="30" y="140"/>
                </a:lnTo>
                <a:lnTo>
                  <a:pt x="23" y="150"/>
                </a:lnTo>
                <a:lnTo>
                  <a:pt x="16" y="162"/>
                </a:lnTo>
                <a:lnTo>
                  <a:pt x="10" y="174"/>
                </a:lnTo>
                <a:lnTo>
                  <a:pt x="6" y="185"/>
                </a:lnTo>
                <a:lnTo>
                  <a:pt x="2" y="198"/>
                </a:lnTo>
                <a:lnTo>
                  <a:pt x="1" y="212"/>
                </a:lnTo>
                <a:lnTo>
                  <a:pt x="0" y="226"/>
                </a:lnTo>
                <a:lnTo>
                  <a:pt x="0" y="226"/>
                </a:lnTo>
                <a:lnTo>
                  <a:pt x="1" y="239"/>
                </a:lnTo>
                <a:lnTo>
                  <a:pt x="2" y="252"/>
                </a:lnTo>
                <a:lnTo>
                  <a:pt x="6" y="265"/>
                </a:lnTo>
                <a:lnTo>
                  <a:pt x="10" y="277"/>
                </a:lnTo>
                <a:lnTo>
                  <a:pt x="16" y="288"/>
                </a:lnTo>
                <a:lnTo>
                  <a:pt x="23" y="300"/>
                </a:lnTo>
                <a:lnTo>
                  <a:pt x="30" y="310"/>
                </a:lnTo>
                <a:lnTo>
                  <a:pt x="39" y="320"/>
                </a:lnTo>
                <a:lnTo>
                  <a:pt x="49" y="328"/>
                </a:lnTo>
                <a:lnTo>
                  <a:pt x="59" y="336"/>
                </a:lnTo>
                <a:lnTo>
                  <a:pt x="69" y="343"/>
                </a:lnTo>
                <a:lnTo>
                  <a:pt x="82" y="349"/>
                </a:lnTo>
                <a:lnTo>
                  <a:pt x="94" y="353"/>
                </a:lnTo>
                <a:lnTo>
                  <a:pt x="106" y="356"/>
                </a:lnTo>
                <a:lnTo>
                  <a:pt x="120" y="358"/>
                </a:lnTo>
                <a:lnTo>
                  <a:pt x="133" y="359"/>
                </a:lnTo>
                <a:lnTo>
                  <a:pt x="563" y="359"/>
                </a:lnTo>
                <a:lnTo>
                  <a:pt x="563" y="359"/>
                </a:lnTo>
                <a:lnTo>
                  <a:pt x="580" y="358"/>
                </a:lnTo>
                <a:lnTo>
                  <a:pt x="599" y="356"/>
                </a:lnTo>
                <a:lnTo>
                  <a:pt x="616" y="351"/>
                </a:lnTo>
                <a:lnTo>
                  <a:pt x="632" y="345"/>
                </a:lnTo>
                <a:lnTo>
                  <a:pt x="647" y="337"/>
                </a:lnTo>
                <a:lnTo>
                  <a:pt x="662" y="328"/>
                </a:lnTo>
                <a:lnTo>
                  <a:pt x="676" y="317"/>
                </a:lnTo>
                <a:lnTo>
                  <a:pt x="689" y="306"/>
                </a:lnTo>
                <a:lnTo>
                  <a:pt x="701" y="293"/>
                </a:lnTo>
                <a:lnTo>
                  <a:pt x="711" y="280"/>
                </a:lnTo>
                <a:lnTo>
                  <a:pt x="720" y="265"/>
                </a:lnTo>
                <a:lnTo>
                  <a:pt x="727" y="249"/>
                </a:lnTo>
                <a:lnTo>
                  <a:pt x="733" y="233"/>
                </a:lnTo>
                <a:lnTo>
                  <a:pt x="738" y="215"/>
                </a:lnTo>
                <a:lnTo>
                  <a:pt x="740" y="198"/>
                </a:lnTo>
                <a:lnTo>
                  <a:pt x="741" y="179"/>
                </a:lnTo>
                <a:lnTo>
                  <a:pt x="741" y="179"/>
                </a:lnTo>
                <a:lnTo>
                  <a:pt x="740" y="161"/>
                </a:lnTo>
                <a:lnTo>
                  <a:pt x="738" y="143"/>
                </a:lnTo>
                <a:lnTo>
                  <a:pt x="733" y="126"/>
                </a:lnTo>
                <a:lnTo>
                  <a:pt x="727" y="110"/>
                </a:lnTo>
                <a:lnTo>
                  <a:pt x="720" y="94"/>
                </a:lnTo>
                <a:lnTo>
                  <a:pt x="711" y="80"/>
                </a:lnTo>
                <a:lnTo>
                  <a:pt x="701" y="66"/>
                </a:lnTo>
                <a:lnTo>
                  <a:pt x="689" y="53"/>
                </a:lnTo>
                <a:lnTo>
                  <a:pt x="676" y="42"/>
                </a:lnTo>
                <a:lnTo>
                  <a:pt x="662" y="31"/>
                </a:lnTo>
                <a:lnTo>
                  <a:pt x="647" y="22"/>
                </a:lnTo>
                <a:lnTo>
                  <a:pt x="632" y="15"/>
                </a:lnTo>
                <a:lnTo>
                  <a:pt x="616" y="8"/>
                </a:lnTo>
                <a:lnTo>
                  <a:pt x="599" y="4"/>
                </a:lnTo>
                <a:lnTo>
                  <a:pt x="580" y="1"/>
                </a:lnTo>
                <a:lnTo>
                  <a:pt x="563" y="0"/>
                </a:lnTo>
                <a:lnTo>
                  <a:pt x="563" y="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5" name="Freeform 126"/>
          <p:cNvSpPr>
            <a:spLocks/>
          </p:cNvSpPr>
          <p:nvPr/>
        </p:nvSpPr>
        <p:spPr bwMode="auto">
          <a:xfrm>
            <a:off x="5887768" y="3811959"/>
            <a:ext cx="246559" cy="159538"/>
          </a:xfrm>
          <a:custGeom>
            <a:avLst/>
            <a:gdLst>
              <a:gd name="T0" fmla="*/ 0 w 341"/>
              <a:gd name="T1" fmla="*/ 0 h 222"/>
              <a:gd name="T2" fmla="*/ 0 w 341"/>
              <a:gd name="T3" fmla="*/ 47 h 222"/>
              <a:gd name="T4" fmla="*/ 0 w 341"/>
              <a:gd name="T5" fmla="*/ 47 h 222"/>
              <a:gd name="T6" fmla="*/ 0 w 341"/>
              <a:gd name="T7" fmla="*/ 59 h 222"/>
              <a:gd name="T8" fmla="*/ 1 w 341"/>
              <a:gd name="T9" fmla="*/ 72 h 222"/>
              <a:gd name="T10" fmla="*/ 5 w 341"/>
              <a:gd name="T11" fmla="*/ 85 h 222"/>
              <a:gd name="T12" fmla="*/ 7 w 341"/>
              <a:gd name="T13" fmla="*/ 98 h 222"/>
              <a:gd name="T14" fmla="*/ 12 w 341"/>
              <a:gd name="T15" fmla="*/ 109 h 222"/>
              <a:gd name="T16" fmla="*/ 16 w 341"/>
              <a:gd name="T17" fmla="*/ 121 h 222"/>
              <a:gd name="T18" fmla="*/ 22 w 341"/>
              <a:gd name="T19" fmla="*/ 131 h 222"/>
              <a:gd name="T20" fmla="*/ 29 w 341"/>
              <a:gd name="T21" fmla="*/ 142 h 222"/>
              <a:gd name="T22" fmla="*/ 36 w 341"/>
              <a:gd name="T23" fmla="*/ 152 h 222"/>
              <a:gd name="T24" fmla="*/ 44 w 341"/>
              <a:gd name="T25" fmla="*/ 161 h 222"/>
              <a:gd name="T26" fmla="*/ 52 w 341"/>
              <a:gd name="T27" fmla="*/ 169 h 222"/>
              <a:gd name="T28" fmla="*/ 62 w 341"/>
              <a:gd name="T29" fmla="*/ 178 h 222"/>
              <a:gd name="T30" fmla="*/ 72 w 341"/>
              <a:gd name="T31" fmla="*/ 186 h 222"/>
              <a:gd name="T32" fmla="*/ 81 w 341"/>
              <a:gd name="T33" fmla="*/ 193 h 222"/>
              <a:gd name="T34" fmla="*/ 93 w 341"/>
              <a:gd name="T35" fmla="*/ 198 h 222"/>
              <a:gd name="T36" fmla="*/ 103 w 341"/>
              <a:gd name="T37" fmla="*/ 203 h 222"/>
              <a:gd name="T38" fmla="*/ 103 w 341"/>
              <a:gd name="T39" fmla="*/ 203 h 222"/>
              <a:gd name="T40" fmla="*/ 118 w 341"/>
              <a:gd name="T41" fmla="*/ 211 h 222"/>
              <a:gd name="T42" fmla="*/ 134 w 341"/>
              <a:gd name="T43" fmla="*/ 217 h 222"/>
              <a:gd name="T44" fmla="*/ 152 w 341"/>
              <a:gd name="T45" fmla="*/ 220 h 222"/>
              <a:gd name="T46" fmla="*/ 170 w 341"/>
              <a:gd name="T47" fmla="*/ 222 h 222"/>
              <a:gd name="T48" fmla="*/ 170 w 341"/>
              <a:gd name="T49" fmla="*/ 222 h 222"/>
              <a:gd name="T50" fmla="*/ 189 w 341"/>
              <a:gd name="T51" fmla="*/ 220 h 222"/>
              <a:gd name="T52" fmla="*/ 206 w 341"/>
              <a:gd name="T53" fmla="*/ 217 h 222"/>
              <a:gd name="T54" fmla="*/ 223 w 341"/>
              <a:gd name="T55" fmla="*/ 211 h 222"/>
              <a:gd name="T56" fmla="*/ 236 w 341"/>
              <a:gd name="T57" fmla="*/ 203 h 222"/>
              <a:gd name="T58" fmla="*/ 236 w 341"/>
              <a:gd name="T59" fmla="*/ 203 h 222"/>
              <a:gd name="T60" fmla="*/ 248 w 341"/>
              <a:gd name="T61" fmla="*/ 198 h 222"/>
              <a:gd name="T62" fmla="*/ 258 w 341"/>
              <a:gd name="T63" fmla="*/ 193 h 222"/>
              <a:gd name="T64" fmla="*/ 269 w 341"/>
              <a:gd name="T65" fmla="*/ 186 h 222"/>
              <a:gd name="T66" fmla="*/ 279 w 341"/>
              <a:gd name="T67" fmla="*/ 178 h 222"/>
              <a:gd name="T68" fmla="*/ 289 w 341"/>
              <a:gd name="T69" fmla="*/ 169 h 222"/>
              <a:gd name="T70" fmla="*/ 297 w 341"/>
              <a:gd name="T71" fmla="*/ 161 h 222"/>
              <a:gd name="T72" fmla="*/ 305 w 341"/>
              <a:gd name="T73" fmla="*/ 152 h 222"/>
              <a:gd name="T74" fmla="*/ 312 w 341"/>
              <a:gd name="T75" fmla="*/ 142 h 222"/>
              <a:gd name="T76" fmla="*/ 319 w 341"/>
              <a:gd name="T77" fmla="*/ 131 h 222"/>
              <a:gd name="T78" fmla="*/ 324 w 341"/>
              <a:gd name="T79" fmla="*/ 121 h 222"/>
              <a:gd name="T80" fmla="*/ 329 w 341"/>
              <a:gd name="T81" fmla="*/ 109 h 222"/>
              <a:gd name="T82" fmla="*/ 333 w 341"/>
              <a:gd name="T83" fmla="*/ 98 h 222"/>
              <a:gd name="T84" fmla="*/ 336 w 341"/>
              <a:gd name="T85" fmla="*/ 85 h 222"/>
              <a:gd name="T86" fmla="*/ 338 w 341"/>
              <a:gd name="T87" fmla="*/ 72 h 222"/>
              <a:gd name="T88" fmla="*/ 341 w 341"/>
              <a:gd name="T89" fmla="*/ 59 h 222"/>
              <a:gd name="T90" fmla="*/ 341 w 341"/>
              <a:gd name="T91" fmla="*/ 47 h 222"/>
              <a:gd name="T92" fmla="*/ 341 w 341"/>
              <a:gd name="T93" fmla="*/ 0 h 222"/>
              <a:gd name="T94" fmla="*/ 0 w 341"/>
              <a:gd name="T95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222">
                <a:moveTo>
                  <a:pt x="0" y="0"/>
                </a:moveTo>
                <a:lnTo>
                  <a:pt x="0" y="47"/>
                </a:lnTo>
                <a:lnTo>
                  <a:pt x="0" y="47"/>
                </a:lnTo>
                <a:lnTo>
                  <a:pt x="0" y="59"/>
                </a:lnTo>
                <a:lnTo>
                  <a:pt x="1" y="72"/>
                </a:lnTo>
                <a:lnTo>
                  <a:pt x="5" y="85"/>
                </a:lnTo>
                <a:lnTo>
                  <a:pt x="7" y="98"/>
                </a:lnTo>
                <a:lnTo>
                  <a:pt x="12" y="109"/>
                </a:lnTo>
                <a:lnTo>
                  <a:pt x="16" y="121"/>
                </a:lnTo>
                <a:lnTo>
                  <a:pt x="22" y="131"/>
                </a:lnTo>
                <a:lnTo>
                  <a:pt x="29" y="142"/>
                </a:lnTo>
                <a:lnTo>
                  <a:pt x="36" y="152"/>
                </a:lnTo>
                <a:lnTo>
                  <a:pt x="44" y="161"/>
                </a:lnTo>
                <a:lnTo>
                  <a:pt x="52" y="169"/>
                </a:lnTo>
                <a:lnTo>
                  <a:pt x="62" y="178"/>
                </a:lnTo>
                <a:lnTo>
                  <a:pt x="72" y="186"/>
                </a:lnTo>
                <a:lnTo>
                  <a:pt x="81" y="193"/>
                </a:lnTo>
                <a:lnTo>
                  <a:pt x="93" y="198"/>
                </a:lnTo>
                <a:lnTo>
                  <a:pt x="103" y="203"/>
                </a:lnTo>
                <a:lnTo>
                  <a:pt x="103" y="203"/>
                </a:lnTo>
                <a:lnTo>
                  <a:pt x="118" y="211"/>
                </a:lnTo>
                <a:lnTo>
                  <a:pt x="134" y="217"/>
                </a:lnTo>
                <a:lnTo>
                  <a:pt x="152" y="220"/>
                </a:lnTo>
                <a:lnTo>
                  <a:pt x="170" y="222"/>
                </a:lnTo>
                <a:lnTo>
                  <a:pt x="170" y="222"/>
                </a:lnTo>
                <a:lnTo>
                  <a:pt x="189" y="220"/>
                </a:lnTo>
                <a:lnTo>
                  <a:pt x="206" y="217"/>
                </a:lnTo>
                <a:lnTo>
                  <a:pt x="223" y="211"/>
                </a:lnTo>
                <a:lnTo>
                  <a:pt x="236" y="203"/>
                </a:lnTo>
                <a:lnTo>
                  <a:pt x="236" y="203"/>
                </a:lnTo>
                <a:lnTo>
                  <a:pt x="248" y="198"/>
                </a:lnTo>
                <a:lnTo>
                  <a:pt x="258" y="193"/>
                </a:lnTo>
                <a:lnTo>
                  <a:pt x="269" y="186"/>
                </a:lnTo>
                <a:lnTo>
                  <a:pt x="279" y="178"/>
                </a:lnTo>
                <a:lnTo>
                  <a:pt x="289" y="169"/>
                </a:lnTo>
                <a:lnTo>
                  <a:pt x="297" y="161"/>
                </a:lnTo>
                <a:lnTo>
                  <a:pt x="305" y="152"/>
                </a:lnTo>
                <a:lnTo>
                  <a:pt x="312" y="142"/>
                </a:lnTo>
                <a:lnTo>
                  <a:pt x="319" y="131"/>
                </a:lnTo>
                <a:lnTo>
                  <a:pt x="324" y="121"/>
                </a:lnTo>
                <a:lnTo>
                  <a:pt x="329" y="109"/>
                </a:lnTo>
                <a:lnTo>
                  <a:pt x="333" y="98"/>
                </a:lnTo>
                <a:lnTo>
                  <a:pt x="336" y="85"/>
                </a:lnTo>
                <a:lnTo>
                  <a:pt x="338" y="72"/>
                </a:lnTo>
                <a:lnTo>
                  <a:pt x="341" y="59"/>
                </a:lnTo>
                <a:lnTo>
                  <a:pt x="341" y="47"/>
                </a:lnTo>
                <a:lnTo>
                  <a:pt x="341" y="0"/>
                </a:lnTo>
                <a:lnTo>
                  <a:pt x="0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6" name="Freeform 127"/>
          <p:cNvSpPr>
            <a:spLocks noEditPoints="1"/>
          </p:cNvSpPr>
          <p:nvPr/>
        </p:nvSpPr>
        <p:spPr bwMode="auto">
          <a:xfrm>
            <a:off x="5863112" y="3788753"/>
            <a:ext cx="294421" cy="207400"/>
          </a:xfrm>
          <a:custGeom>
            <a:avLst/>
            <a:gdLst>
              <a:gd name="T0" fmla="*/ 202 w 405"/>
              <a:gd name="T1" fmla="*/ 285 h 285"/>
              <a:gd name="T2" fmla="*/ 179 w 405"/>
              <a:gd name="T3" fmla="*/ 284 h 285"/>
              <a:gd name="T4" fmla="*/ 158 w 405"/>
              <a:gd name="T5" fmla="*/ 279 h 285"/>
              <a:gd name="T6" fmla="*/ 139 w 405"/>
              <a:gd name="T7" fmla="*/ 272 h 285"/>
              <a:gd name="T8" fmla="*/ 120 w 405"/>
              <a:gd name="T9" fmla="*/ 263 h 285"/>
              <a:gd name="T10" fmla="*/ 107 w 405"/>
              <a:gd name="T11" fmla="*/ 256 h 285"/>
              <a:gd name="T12" fmla="*/ 82 w 405"/>
              <a:gd name="T13" fmla="*/ 240 h 285"/>
              <a:gd name="T14" fmla="*/ 60 w 405"/>
              <a:gd name="T15" fmla="*/ 221 h 285"/>
              <a:gd name="T16" fmla="*/ 41 w 405"/>
              <a:gd name="T17" fmla="*/ 199 h 285"/>
              <a:gd name="T18" fmla="*/ 25 w 405"/>
              <a:gd name="T19" fmla="*/ 176 h 285"/>
              <a:gd name="T20" fmla="*/ 14 w 405"/>
              <a:gd name="T21" fmla="*/ 149 h 285"/>
              <a:gd name="T22" fmla="*/ 4 w 405"/>
              <a:gd name="T23" fmla="*/ 122 h 285"/>
              <a:gd name="T24" fmla="*/ 1 w 405"/>
              <a:gd name="T25" fmla="*/ 93 h 285"/>
              <a:gd name="T26" fmla="*/ 0 w 405"/>
              <a:gd name="T27" fmla="*/ 0 h 285"/>
              <a:gd name="T28" fmla="*/ 405 w 405"/>
              <a:gd name="T29" fmla="*/ 78 h 285"/>
              <a:gd name="T30" fmla="*/ 404 w 405"/>
              <a:gd name="T31" fmla="*/ 93 h 285"/>
              <a:gd name="T32" fmla="*/ 399 w 405"/>
              <a:gd name="T33" fmla="*/ 122 h 285"/>
              <a:gd name="T34" fmla="*/ 391 w 405"/>
              <a:gd name="T35" fmla="*/ 149 h 285"/>
              <a:gd name="T36" fmla="*/ 380 w 405"/>
              <a:gd name="T37" fmla="*/ 176 h 285"/>
              <a:gd name="T38" fmla="*/ 363 w 405"/>
              <a:gd name="T39" fmla="*/ 199 h 285"/>
              <a:gd name="T40" fmla="*/ 345 w 405"/>
              <a:gd name="T41" fmla="*/ 221 h 285"/>
              <a:gd name="T42" fmla="*/ 323 w 405"/>
              <a:gd name="T43" fmla="*/ 240 h 285"/>
              <a:gd name="T44" fmla="*/ 297 w 405"/>
              <a:gd name="T45" fmla="*/ 256 h 285"/>
              <a:gd name="T46" fmla="*/ 283 w 405"/>
              <a:gd name="T47" fmla="*/ 263 h 285"/>
              <a:gd name="T48" fmla="*/ 266 w 405"/>
              <a:gd name="T49" fmla="*/ 272 h 285"/>
              <a:gd name="T50" fmla="*/ 246 w 405"/>
              <a:gd name="T51" fmla="*/ 279 h 285"/>
              <a:gd name="T52" fmla="*/ 224 w 405"/>
              <a:gd name="T53" fmla="*/ 284 h 285"/>
              <a:gd name="T54" fmla="*/ 202 w 405"/>
              <a:gd name="T55" fmla="*/ 285 h 285"/>
              <a:gd name="T56" fmla="*/ 63 w 405"/>
              <a:gd name="T57" fmla="*/ 64 h 285"/>
              <a:gd name="T58" fmla="*/ 63 w 405"/>
              <a:gd name="T59" fmla="*/ 78 h 285"/>
              <a:gd name="T60" fmla="*/ 66 w 405"/>
              <a:gd name="T61" fmla="*/ 99 h 285"/>
              <a:gd name="T62" fmla="*/ 69 w 405"/>
              <a:gd name="T63" fmla="*/ 118 h 285"/>
              <a:gd name="T64" fmla="*/ 77 w 405"/>
              <a:gd name="T65" fmla="*/ 137 h 285"/>
              <a:gd name="T66" fmla="*/ 87 w 405"/>
              <a:gd name="T67" fmla="*/ 154 h 285"/>
              <a:gd name="T68" fmla="*/ 99 w 405"/>
              <a:gd name="T69" fmla="*/ 170 h 285"/>
              <a:gd name="T70" fmla="*/ 113 w 405"/>
              <a:gd name="T71" fmla="*/ 184 h 285"/>
              <a:gd name="T72" fmla="*/ 129 w 405"/>
              <a:gd name="T73" fmla="*/ 196 h 285"/>
              <a:gd name="T74" fmla="*/ 148 w 405"/>
              <a:gd name="T75" fmla="*/ 205 h 285"/>
              <a:gd name="T76" fmla="*/ 154 w 405"/>
              <a:gd name="T77" fmla="*/ 207 h 285"/>
              <a:gd name="T78" fmla="*/ 176 w 405"/>
              <a:gd name="T79" fmla="*/ 218 h 285"/>
              <a:gd name="T80" fmla="*/ 202 w 405"/>
              <a:gd name="T81" fmla="*/ 221 h 285"/>
              <a:gd name="T82" fmla="*/ 216 w 405"/>
              <a:gd name="T83" fmla="*/ 220 h 285"/>
              <a:gd name="T84" fmla="*/ 241 w 405"/>
              <a:gd name="T85" fmla="*/ 213 h 285"/>
              <a:gd name="T86" fmla="*/ 257 w 405"/>
              <a:gd name="T87" fmla="*/ 205 h 285"/>
              <a:gd name="T88" fmla="*/ 266 w 405"/>
              <a:gd name="T89" fmla="*/ 200 h 285"/>
              <a:gd name="T90" fmla="*/ 283 w 405"/>
              <a:gd name="T91" fmla="*/ 190 h 285"/>
              <a:gd name="T92" fmla="*/ 299 w 405"/>
              <a:gd name="T93" fmla="*/ 177 h 285"/>
              <a:gd name="T94" fmla="*/ 312 w 405"/>
              <a:gd name="T95" fmla="*/ 162 h 285"/>
              <a:gd name="T96" fmla="*/ 323 w 405"/>
              <a:gd name="T97" fmla="*/ 146 h 285"/>
              <a:gd name="T98" fmla="*/ 332 w 405"/>
              <a:gd name="T99" fmla="*/ 127 h 285"/>
              <a:gd name="T100" fmla="*/ 338 w 405"/>
              <a:gd name="T101" fmla="*/ 108 h 285"/>
              <a:gd name="T102" fmla="*/ 340 w 405"/>
              <a:gd name="T103" fmla="*/ 88 h 285"/>
              <a:gd name="T104" fmla="*/ 341 w 405"/>
              <a:gd name="T105" fmla="*/ 6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5" h="285">
                <a:moveTo>
                  <a:pt x="202" y="285"/>
                </a:moveTo>
                <a:lnTo>
                  <a:pt x="202" y="285"/>
                </a:lnTo>
                <a:lnTo>
                  <a:pt x="191" y="284"/>
                </a:lnTo>
                <a:lnTo>
                  <a:pt x="179" y="284"/>
                </a:lnTo>
                <a:lnTo>
                  <a:pt x="169" y="282"/>
                </a:lnTo>
                <a:lnTo>
                  <a:pt x="158" y="279"/>
                </a:lnTo>
                <a:lnTo>
                  <a:pt x="149" y="276"/>
                </a:lnTo>
                <a:lnTo>
                  <a:pt x="139" y="272"/>
                </a:lnTo>
                <a:lnTo>
                  <a:pt x="129" y="268"/>
                </a:lnTo>
                <a:lnTo>
                  <a:pt x="120" y="263"/>
                </a:lnTo>
                <a:lnTo>
                  <a:pt x="120" y="263"/>
                </a:lnTo>
                <a:lnTo>
                  <a:pt x="107" y="256"/>
                </a:lnTo>
                <a:lnTo>
                  <a:pt x="95" y="249"/>
                </a:lnTo>
                <a:lnTo>
                  <a:pt x="82" y="240"/>
                </a:lnTo>
                <a:lnTo>
                  <a:pt x="70" y="232"/>
                </a:lnTo>
                <a:lnTo>
                  <a:pt x="60" y="221"/>
                </a:lnTo>
                <a:lnTo>
                  <a:pt x="51" y="211"/>
                </a:lnTo>
                <a:lnTo>
                  <a:pt x="41" y="199"/>
                </a:lnTo>
                <a:lnTo>
                  <a:pt x="33" y="188"/>
                </a:lnTo>
                <a:lnTo>
                  <a:pt x="25" y="176"/>
                </a:lnTo>
                <a:lnTo>
                  <a:pt x="19" y="162"/>
                </a:lnTo>
                <a:lnTo>
                  <a:pt x="14" y="149"/>
                </a:lnTo>
                <a:lnTo>
                  <a:pt x="9" y="136"/>
                </a:lnTo>
                <a:lnTo>
                  <a:pt x="4" y="122"/>
                </a:lnTo>
                <a:lnTo>
                  <a:pt x="2" y="107"/>
                </a:lnTo>
                <a:lnTo>
                  <a:pt x="1" y="93"/>
                </a:lnTo>
                <a:lnTo>
                  <a:pt x="0" y="78"/>
                </a:lnTo>
                <a:lnTo>
                  <a:pt x="0" y="0"/>
                </a:lnTo>
                <a:lnTo>
                  <a:pt x="405" y="0"/>
                </a:lnTo>
                <a:lnTo>
                  <a:pt x="405" y="78"/>
                </a:lnTo>
                <a:lnTo>
                  <a:pt x="405" y="78"/>
                </a:lnTo>
                <a:lnTo>
                  <a:pt x="404" y="93"/>
                </a:lnTo>
                <a:lnTo>
                  <a:pt x="403" y="107"/>
                </a:lnTo>
                <a:lnTo>
                  <a:pt x="399" y="122"/>
                </a:lnTo>
                <a:lnTo>
                  <a:pt x="396" y="136"/>
                </a:lnTo>
                <a:lnTo>
                  <a:pt x="391" y="149"/>
                </a:lnTo>
                <a:lnTo>
                  <a:pt x="385" y="162"/>
                </a:lnTo>
                <a:lnTo>
                  <a:pt x="380" y="176"/>
                </a:lnTo>
                <a:lnTo>
                  <a:pt x="372" y="188"/>
                </a:lnTo>
                <a:lnTo>
                  <a:pt x="363" y="199"/>
                </a:lnTo>
                <a:lnTo>
                  <a:pt x="354" y="211"/>
                </a:lnTo>
                <a:lnTo>
                  <a:pt x="345" y="221"/>
                </a:lnTo>
                <a:lnTo>
                  <a:pt x="333" y="232"/>
                </a:lnTo>
                <a:lnTo>
                  <a:pt x="323" y="240"/>
                </a:lnTo>
                <a:lnTo>
                  <a:pt x="310" y="249"/>
                </a:lnTo>
                <a:lnTo>
                  <a:pt x="297" y="256"/>
                </a:lnTo>
                <a:lnTo>
                  <a:pt x="283" y="263"/>
                </a:lnTo>
                <a:lnTo>
                  <a:pt x="283" y="263"/>
                </a:lnTo>
                <a:lnTo>
                  <a:pt x="275" y="268"/>
                </a:lnTo>
                <a:lnTo>
                  <a:pt x="266" y="272"/>
                </a:lnTo>
                <a:lnTo>
                  <a:pt x="256" y="276"/>
                </a:lnTo>
                <a:lnTo>
                  <a:pt x="246" y="279"/>
                </a:lnTo>
                <a:lnTo>
                  <a:pt x="236" y="282"/>
                </a:lnTo>
                <a:lnTo>
                  <a:pt x="224" y="284"/>
                </a:lnTo>
                <a:lnTo>
                  <a:pt x="214" y="284"/>
                </a:lnTo>
                <a:lnTo>
                  <a:pt x="202" y="285"/>
                </a:lnTo>
                <a:lnTo>
                  <a:pt x="202" y="285"/>
                </a:lnTo>
                <a:close/>
                <a:moveTo>
                  <a:pt x="63" y="64"/>
                </a:moveTo>
                <a:lnTo>
                  <a:pt x="63" y="78"/>
                </a:lnTo>
                <a:lnTo>
                  <a:pt x="63" y="78"/>
                </a:lnTo>
                <a:lnTo>
                  <a:pt x="65" y="88"/>
                </a:lnTo>
                <a:lnTo>
                  <a:pt x="66" y="99"/>
                </a:lnTo>
                <a:lnTo>
                  <a:pt x="67" y="108"/>
                </a:lnTo>
                <a:lnTo>
                  <a:pt x="69" y="118"/>
                </a:lnTo>
                <a:lnTo>
                  <a:pt x="73" y="127"/>
                </a:lnTo>
                <a:lnTo>
                  <a:pt x="77" y="137"/>
                </a:lnTo>
                <a:lnTo>
                  <a:pt x="82" y="146"/>
                </a:lnTo>
                <a:lnTo>
                  <a:pt x="87" y="154"/>
                </a:lnTo>
                <a:lnTo>
                  <a:pt x="92" y="162"/>
                </a:lnTo>
                <a:lnTo>
                  <a:pt x="99" y="170"/>
                </a:lnTo>
                <a:lnTo>
                  <a:pt x="106" y="177"/>
                </a:lnTo>
                <a:lnTo>
                  <a:pt x="113" y="184"/>
                </a:lnTo>
                <a:lnTo>
                  <a:pt x="121" y="190"/>
                </a:lnTo>
                <a:lnTo>
                  <a:pt x="129" y="196"/>
                </a:lnTo>
                <a:lnTo>
                  <a:pt x="139" y="200"/>
                </a:lnTo>
                <a:lnTo>
                  <a:pt x="148" y="205"/>
                </a:lnTo>
                <a:lnTo>
                  <a:pt x="154" y="207"/>
                </a:lnTo>
                <a:lnTo>
                  <a:pt x="154" y="207"/>
                </a:lnTo>
                <a:lnTo>
                  <a:pt x="164" y="213"/>
                </a:lnTo>
                <a:lnTo>
                  <a:pt x="176" y="218"/>
                </a:lnTo>
                <a:lnTo>
                  <a:pt x="189" y="220"/>
                </a:lnTo>
                <a:lnTo>
                  <a:pt x="202" y="221"/>
                </a:lnTo>
                <a:lnTo>
                  <a:pt x="202" y="221"/>
                </a:lnTo>
                <a:lnTo>
                  <a:pt x="216" y="220"/>
                </a:lnTo>
                <a:lnTo>
                  <a:pt x="229" y="218"/>
                </a:lnTo>
                <a:lnTo>
                  <a:pt x="241" y="213"/>
                </a:lnTo>
                <a:lnTo>
                  <a:pt x="251" y="207"/>
                </a:lnTo>
                <a:lnTo>
                  <a:pt x="257" y="205"/>
                </a:lnTo>
                <a:lnTo>
                  <a:pt x="257" y="205"/>
                </a:lnTo>
                <a:lnTo>
                  <a:pt x="266" y="200"/>
                </a:lnTo>
                <a:lnTo>
                  <a:pt x="275" y="196"/>
                </a:lnTo>
                <a:lnTo>
                  <a:pt x="283" y="190"/>
                </a:lnTo>
                <a:lnTo>
                  <a:pt x="292" y="184"/>
                </a:lnTo>
                <a:lnTo>
                  <a:pt x="299" y="177"/>
                </a:lnTo>
                <a:lnTo>
                  <a:pt x="305" y="170"/>
                </a:lnTo>
                <a:lnTo>
                  <a:pt x="312" y="162"/>
                </a:lnTo>
                <a:lnTo>
                  <a:pt x="318" y="154"/>
                </a:lnTo>
                <a:lnTo>
                  <a:pt x="323" y="146"/>
                </a:lnTo>
                <a:lnTo>
                  <a:pt x="328" y="137"/>
                </a:lnTo>
                <a:lnTo>
                  <a:pt x="332" y="127"/>
                </a:lnTo>
                <a:lnTo>
                  <a:pt x="334" y="118"/>
                </a:lnTo>
                <a:lnTo>
                  <a:pt x="338" y="108"/>
                </a:lnTo>
                <a:lnTo>
                  <a:pt x="339" y="99"/>
                </a:lnTo>
                <a:lnTo>
                  <a:pt x="340" y="88"/>
                </a:lnTo>
                <a:lnTo>
                  <a:pt x="341" y="78"/>
                </a:lnTo>
                <a:lnTo>
                  <a:pt x="341" y="64"/>
                </a:lnTo>
                <a:lnTo>
                  <a:pt x="6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7" name="Freeform 128"/>
          <p:cNvSpPr>
            <a:spLocks/>
          </p:cNvSpPr>
          <p:nvPr/>
        </p:nvSpPr>
        <p:spPr bwMode="auto">
          <a:xfrm>
            <a:off x="5767390" y="3262278"/>
            <a:ext cx="487316" cy="549682"/>
          </a:xfrm>
          <a:custGeom>
            <a:avLst/>
            <a:gdLst>
              <a:gd name="T0" fmla="*/ 336 w 672"/>
              <a:gd name="T1" fmla="*/ 0 h 757"/>
              <a:gd name="T2" fmla="*/ 302 w 672"/>
              <a:gd name="T3" fmla="*/ 1 h 757"/>
              <a:gd name="T4" fmla="*/ 268 w 672"/>
              <a:gd name="T5" fmla="*/ 5 h 757"/>
              <a:gd name="T6" fmla="*/ 237 w 672"/>
              <a:gd name="T7" fmla="*/ 15 h 757"/>
              <a:gd name="T8" fmla="*/ 206 w 672"/>
              <a:gd name="T9" fmla="*/ 25 h 757"/>
              <a:gd name="T10" fmla="*/ 177 w 672"/>
              <a:gd name="T11" fmla="*/ 40 h 757"/>
              <a:gd name="T12" fmla="*/ 149 w 672"/>
              <a:gd name="T13" fmla="*/ 56 h 757"/>
              <a:gd name="T14" fmla="*/ 122 w 672"/>
              <a:gd name="T15" fmla="*/ 76 h 757"/>
              <a:gd name="T16" fmla="*/ 99 w 672"/>
              <a:gd name="T17" fmla="*/ 98 h 757"/>
              <a:gd name="T18" fmla="*/ 77 w 672"/>
              <a:gd name="T19" fmla="*/ 121 h 757"/>
              <a:gd name="T20" fmla="*/ 57 w 672"/>
              <a:gd name="T21" fmla="*/ 147 h 757"/>
              <a:gd name="T22" fmla="*/ 41 w 672"/>
              <a:gd name="T23" fmla="*/ 175 h 757"/>
              <a:gd name="T24" fmla="*/ 27 w 672"/>
              <a:gd name="T25" fmla="*/ 205 h 757"/>
              <a:gd name="T26" fmla="*/ 16 w 672"/>
              <a:gd name="T27" fmla="*/ 235 h 757"/>
              <a:gd name="T28" fmla="*/ 7 w 672"/>
              <a:gd name="T29" fmla="*/ 267 h 757"/>
              <a:gd name="T30" fmla="*/ 2 w 672"/>
              <a:gd name="T31" fmla="*/ 301 h 757"/>
              <a:gd name="T32" fmla="*/ 0 w 672"/>
              <a:gd name="T33" fmla="*/ 336 h 757"/>
              <a:gd name="T34" fmla="*/ 0 w 672"/>
              <a:gd name="T35" fmla="*/ 356 h 757"/>
              <a:gd name="T36" fmla="*/ 4 w 672"/>
              <a:gd name="T37" fmla="*/ 396 h 757"/>
              <a:gd name="T38" fmla="*/ 11 w 672"/>
              <a:gd name="T39" fmla="*/ 431 h 757"/>
              <a:gd name="T40" fmla="*/ 20 w 672"/>
              <a:gd name="T41" fmla="*/ 464 h 757"/>
              <a:gd name="T42" fmla="*/ 39 w 672"/>
              <a:gd name="T43" fmla="*/ 508 h 757"/>
              <a:gd name="T44" fmla="*/ 68 w 672"/>
              <a:gd name="T45" fmla="*/ 559 h 757"/>
              <a:gd name="T46" fmla="*/ 114 w 672"/>
              <a:gd name="T47" fmla="*/ 626 h 757"/>
              <a:gd name="T48" fmla="*/ 139 w 672"/>
              <a:gd name="T49" fmla="*/ 668 h 757"/>
              <a:gd name="T50" fmla="*/ 155 w 672"/>
              <a:gd name="T51" fmla="*/ 699 h 757"/>
              <a:gd name="T52" fmla="*/ 161 w 672"/>
              <a:gd name="T53" fmla="*/ 723 h 757"/>
              <a:gd name="T54" fmla="*/ 165 w 672"/>
              <a:gd name="T55" fmla="*/ 746 h 757"/>
              <a:gd name="T56" fmla="*/ 507 w 672"/>
              <a:gd name="T57" fmla="*/ 757 h 757"/>
              <a:gd name="T58" fmla="*/ 508 w 672"/>
              <a:gd name="T59" fmla="*/ 746 h 757"/>
              <a:gd name="T60" fmla="*/ 511 w 672"/>
              <a:gd name="T61" fmla="*/ 723 h 757"/>
              <a:gd name="T62" fmla="*/ 517 w 672"/>
              <a:gd name="T63" fmla="*/ 699 h 757"/>
              <a:gd name="T64" fmla="*/ 532 w 672"/>
              <a:gd name="T65" fmla="*/ 668 h 757"/>
              <a:gd name="T66" fmla="*/ 559 w 672"/>
              <a:gd name="T67" fmla="*/ 626 h 757"/>
              <a:gd name="T68" fmla="*/ 605 w 672"/>
              <a:gd name="T69" fmla="*/ 559 h 757"/>
              <a:gd name="T70" fmla="*/ 634 w 672"/>
              <a:gd name="T71" fmla="*/ 508 h 757"/>
              <a:gd name="T72" fmla="*/ 651 w 672"/>
              <a:gd name="T73" fmla="*/ 464 h 757"/>
              <a:gd name="T74" fmla="*/ 662 w 672"/>
              <a:gd name="T75" fmla="*/ 431 h 757"/>
              <a:gd name="T76" fmla="*/ 668 w 672"/>
              <a:gd name="T77" fmla="*/ 396 h 757"/>
              <a:gd name="T78" fmla="*/ 672 w 672"/>
              <a:gd name="T79" fmla="*/ 356 h 757"/>
              <a:gd name="T80" fmla="*/ 672 w 672"/>
              <a:gd name="T81" fmla="*/ 336 h 757"/>
              <a:gd name="T82" fmla="*/ 670 w 672"/>
              <a:gd name="T83" fmla="*/ 301 h 757"/>
              <a:gd name="T84" fmla="*/ 665 w 672"/>
              <a:gd name="T85" fmla="*/ 267 h 757"/>
              <a:gd name="T86" fmla="*/ 657 w 672"/>
              <a:gd name="T87" fmla="*/ 235 h 757"/>
              <a:gd name="T88" fmla="*/ 646 w 672"/>
              <a:gd name="T89" fmla="*/ 205 h 757"/>
              <a:gd name="T90" fmla="*/ 632 w 672"/>
              <a:gd name="T91" fmla="*/ 175 h 757"/>
              <a:gd name="T92" fmla="*/ 614 w 672"/>
              <a:gd name="T93" fmla="*/ 147 h 757"/>
              <a:gd name="T94" fmla="*/ 596 w 672"/>
              <a:gd name="T95" fmla="*/ 121 h 757"/>
              <a:gd name="T96" fmla="*/ 574 w 672"/>
              <a:gd name="T97" fmla="*/ 98 h 757"/>
              <a:gd name="T98" fmla="*/ 550 w 672"/>
              <a:gd name="T99" fmla="*/ 76 h 757"/>
              <a:gd name="T100" fmla="*/ 524 w 672"/>
              <a:gd name="T101" fmla="*/ 56 h 757"/>
              <a:gd name="T102" fmla="*/ 496 w 672"/>
              <a:gd name="T103" fmla="*/ 40 h 757"/>
              <a:gd name="T104" fmla="*/ 467 w 672"/>
              <a:gd name="T105" fmla="*/ 25 h 757"/>
              <a:gd name="T106" fmla="*/ 436 w 672"/>
              <a:gd name="T107" fmla="*/ 15 h 757"/>
              <a:gd name="T108" fmla="*/ 404 w 672"/>
              <a:gd name="T109" fmla="*/ 5 h 757"/>
              <a:gd name="T110" fmla="*/ 371 w 672"/>
              <a:gd name="T111" fmla="*/ 1 h 757"/>
              <a:gd name="T112" fmla="*/ 336 w 672"/>
              <a:gd name="T113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2" h="757">
                <a:moveTo>
                  <a:pt x="336" y="0"/>
                </a:moveTo>
                <a:lnTo>
                  <a:pt x="336" y="0"/>
                </a:lnTo>
                <a:lnTo>
                  <a:pt x="319" y="0"/>
                </a:lnTo>
                <a:lnTo>
                  <a:pt x="302" y="1"/>
                </a:lnTo>
                <a:lnTo>
                  <a:pt x="285" y="3"/>
                </a:lnTo>
                <a:lnTo>
                  <a:pt x="268" y="5"/>
                </a:lnTo>
                <a:lnTo>
                  <a:pt x="252" y="10"/>
                </a:lnTo>
                <a:lnTo>
                  <a:pt x="237" y="15"/>
                </a:lnTo>
                <a:lnTo>
                  <a:pt x="221" y="19"/>
                </a:lnTo>
                <a:lnTo>
                  <a:pt x="206" y="25"/>
                </a:lnTo>
                <a:lnTo>
                  <a:pt x="190" y="32"/>
                </a:lnTo>
                <a:lnTo>
                  <a:pt x="177" y="40"/>
                </a:lnTo>
                <a:lnTo>
                  <a:pt x="163" y="48"/>
                </a:lnTo>
                <a:lnTo>
                  <a:pt x="149" y="56"/>
                </a:lnTo>
                <a:lnTo>
                  <a:pt x="135" y="66"/>
                </a:lnTo>
                <a:lnTo>
                  <a:pt x="122" y="76"/>
                </a:lnTo>
                <a:lnTo>
                  <a:pt x="111" y="86"/>
                </a:lnTo>
                <a:lnTo>
                  <a:pt x="99" y="98"/>
                </a:lnTo>
                <a:lnTo>
                  <a:pt x="87" y="110"/>
                </a:lnTo>
                <a:lnTo>
                  <a:pt x="77" y="121"/>
                </a:lnTo>
                <a:lnTo>
                  <a:pt x="68" y="134"/>
                </a:lnTo>
                <a:lnTo>
                  <a:pt x="57" y="147"/>
                </a:lnTo>
                <a:lnTo>
                  <a:pt x="49" y="161"/>
                </a:lnTo>
                <a:lnTo>
                  <a:pt x="41" y="175"/>
                </a:lnTo>
                <a:lnTo>
                  <a:pt x="33" y="190"/>
                </a:lnTo>
                <a:lnTo>
                  <a:pt x="27" y="205"/>
                </a:lnTo>
                <a:lnTo>
                  <a:pt x="20" y="220"/>
                </a:lnTo>
                <a:lnTo>
                  <a:pt x="16" y="235"/>
                </a:lnTo>
                <a:lnTo>
                  <a:pt x="11" y="251"/>
                </a:lnTo>
                <a:lnTo>
                  <a:pt x="7" y="267"/>
                </a:lnTo>
                <a:lnTo>
                  <a:pt x="4" y="283"/>
                </a:lnTo>
                <a:lnTo>
                  <a:pt x="2" y="301"/>
                </a:lnTo>
                <a:lnTo>
                  <a:pt x="0" y="318"/>
                </a:lnTo>
                <a:lnTo>
                  <a:pt x="0" y="336"/>
                </a:lnTo>
                <a:lnTo>
                  <a:pt x="0" y="336"/>
                </a:lnTo>
                <a:lnTo>
                  <a:pt x="0" y="356"/>
                </a:lnTo>
                <a:lnTo>
                  <a:pt x="2" y="376"/>
                </a:lnTo>
                <a:lnTo>
                  <a:pt x="4" y="396"/>
                </a:lnTo>
                <a:lnTo>
                  <a:pt x="7" y="413"/>
                </a:lnTo>
                <a:lnTo>
                  <a:pt x="11" y="431"/>
                </a:lnTo>
                <a:lnTo>
                  <a:pt x="16" y="448"/>
                </a:lnTo>
                <a:lnTo>
                  <a:pt x="20" y="464"/>
                </a:lnTo>
                <a:lnTo>
                  <a:pt x="26" y="479"/>
                </a:lnTo>
                <a:lnTo>
                  <a:pt x="39" y="508"/>
                </a:lnTo>
                <a:lnTo>
                  <a:pt x="53" y="535"/>
                </a:lnTo>
                <a:lnTo>
                  <a:pt x="68" y="559"/>
                </a:lnTo>
                <a:lnTo>
                  <a:pt x="83" y="582"/>
                </a:lnTo>
                <a:lnTo>
                  <a:pt x="114" y="626"/>
                </a:lnTo>
                <a:lnTo>
                  <a:pt x="128" y="647"/>
                </a:lnTo>
                <a:lnTo>
                  <a:pt x="139" y="668"/>
                </a:lnTo>
                <a:lnTo>
                  <a:pt x="151" y="689"/>
                </a:lnTo>
                <a:lnTo>
                  <a:pt x="155" y="699"/>
                </a:lnTo>
                <a:lnTo>
                  <a:pt x="159" y="711"/>
                </a:lnTo>
                <a:lnTo>
                  <a:pt x="161" y="723"/>
                </a:lnTo>
                <a:lnTo>
                  <a:pt x="164" y="733"/>
                </a:lnTo>
                <a:lnTo>
                  <a:pt x="165" y="746"/>
                </a:lnTo>
                <a:lnTo>
                  <a:pt x="166" y="757"/>
                </a:lnTo>
                <a:lnTo>
                  <a:pt x="507" y="757"/>
                </a:lnTo>
                <a:lnTo>
                  <a:pt x="507" y="757"/>
                </a:lnTo>
                <a:lnTo>
                  <a:pt x="508" y="746"/>
                </a:lnTo>
                <a:lnTo>
                  <a:pt x="509" y="733"/>
                </a:lnTo>
                <a:lnTo>
                  <a:pt x="511" y="723"/>
                </a:lnTo>
                <a:lnTo>
                  <a:pt x="514" y="711"/>
                </a:lnTo>
                <a:lnTo>
                  <a:pt x="517" y="699"/>
                </a:lnTo>
                <a:lnTo>
                  <a:pt x="522" y="689"/>
                </a:lnTo>
                <a:lnTo>
                  <a:pt x="532" y="668"/>
                </a:lnTo>
                <a:lnTo>
                  <a:pt x="545" y="647"/>
                </a:lnTo>
                <a:lnTo>
                  <a:pt x="559" y="626"/>
                </a:lnTo>
                <a:lnTo>
                  <a:pt x="590" y="582"/>
                </a:lnTo>
                <a:lnTo>
                  <a:pt x="605" y="559"/>
                </a:lnTo>
                <a:lnTo>
                  <a:pt x="620" y="535"/>
                </a:lnTo>
                <a:lnTo>
                  <a:pt x="634" y="508"/>
                </a:lnTo>
                <a:lnTo>
                  <a:pt x="647" y="479"/>
                </a:lnTo>
                <a:lnTo>
                  <a:pt x="651" y="464"/>
                </a:lnTo>
                <a:lnTo>
                  <a:pt x="657" y="448"/>
                </a:lnTo>
                <a:lnTo>
                  <a:pt x="662" y="431"/>
                </a:lnTo>
                <a:lnTo>
                  <a:pt x="665" y="413"/>
                </a:lnTo>
                <a:lnTo>
                  <a:pt x="668" y="396"/>
                </a:lnTo>
                <a:lnTo>
                  <a:pt x="670" y="376"/>
                </a:lnTo>
                <a:lnTo>
                  <a:pt x="672" y="356"/>
                </a:lnTo>
                <a:lnTo>
                  <a:pt x="672" y="336"/>
                </a:lnTo>
                <a:lnTo>
                  <a:pt x="672" y="336"/>
                </a:lnTo>
                <a:lnTo>
                  <a:pt x="672" y="318"/>
                </a:lnTo>
                <a:lnTo>
                  <a:pt x="670" y="301"/>
                </a:lnTo>
                <a:lnTo>
                  <a:pt x="669" y="283"/>
                </a:lnTo>
                <a:lnTo>
                  <a:pt x="665" y="267"/>
                </a:lnTo>
                <a:lnTo>
                  <a:pt x="662" y="251"/>
                </a:lnTo>
                <a:lnTo>
                  <a:pt x="657" y="235"/>
                </a:lnTo>
                <a:lnTo>
                  <a:pt x="651" y="220"/>
                </a:lnTo>
                <a:lnTo>
                  <a:pt x="646" y="205"/>
                </a:lnTo>
                <a:lnTo>
                  <a:pt x="639" y="190"/>
                </a:lnTo>
                <a:lnTo>
                  <a:pt x="632" y="175"/>
                </a:lnTo>
                <a:lnTo>
                  <a:pt x="624" y="161"/>
                </a:lnTo>
                <a:lnTo>
                  <a:pt x="614" y="147"/>
                </a:lnTo>
                <a:lnTo>
                  <a:pt x="605" y="134"/>
                </a:lnTo>
                <a:lnTo>
                  <a:pt x="596" y="121"/>
                </a:lnTo>
                <a:lnTo>
                  <a:pt x="585" y="110"/>
                </a:lnTo>
                <a:lnTo>
                  <a:pt x="574" y="98"/>
                </a:lnTo>
                <a:lnTo>
                  <a:pt x="562" y="86"/>
                </a:lnTo>
                <a:lnTo>
                  <a:pt x="550" y="76"/>
                </a:lnTo>
                <a:lnTo>
                  <a:pt x="537" y="66"/>
                </a:lnTo>
                <a:lnTo>
                  <a:pt x="524" y="56"/>
                </a:lnTo>
                <a:lnTo>
                  <a:pt x="510" y="48"/>
                </a:lnTo>
                <a:lnTo>
                  <a:pt x="496" y="40"/>
                </a:lnTo>
                <a:lnTo>
                  <a:pt x="482" y="32"/>
                </a:lnTo>
                <a:lnTo>
                  <a:pt x="467" y="25"/>
                </a:lnTo>
                <a:lnTo>
                  <a:pt x="452" y="19"/>
                </a:lnTo>
                <a:lnTo>
                  <a:pt x="436" y="15"/>
                </a:lnTo>
                <a:lnTo>
                  <a:pt x="420" y="10"/>
                </a:lnTo>
                <a:lnTo>
                  <a:pt x="404" y="5"/>
                </a:lnTo>
                <a:lnTo>
                  <a:pt x="387" y="3"/>
                </a:lnTo>
                <a:lnTo>
                  <a:pt x="371" y="1"/>
                </a:lnTo>
                <a:lnTo>
                  <a:pt x="354" y="0"/>
                </a:lnTo>
                <a:lnTo>
                  <a:pt x="336" y="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8" name="Freeform 129"/>
          <p:cNvSpPr>
            <a:spLocks noEditPoints="1"/>
          </p:cNvSpPr>
          <p:nvPr/>
        </p:nvSpPr>
        <p:spPr bwMode="auto">
          <a:xfrm>
            <a:off x="5744184" y="3239073"/>
            <a:ext cx="532278" cy="596093"/>
          </a:xfrm>
          <a:custGeom>
            <a:avLst/>
            <a:gdLst>
              <a:gd name="T0" fmla="*/ 166 w 736"/>
              <a:gd name="T1" fmla="*/ 790 h 823"/>
              <a:gd name="T2" fmla="*/ 148 w 736"/>
              <a:gd name="T3" fmla="*/ 724 h 823"/>
              <a:gd name="T4" fmla="*/ 105 w 736"/>
              <a:gd name="T5" fmla="*/ 658 h 823"/>
              <a:gd name="T6" fmla="*/ 44 w 736"/>
              <a:gd name="T7" fmla="*/ 557 h 823"/>
              <a:gd name="T8" fmla="*/ 15 w 736"/>
              <a:gd name="T9" fmla="*/ 484 h 823"/>
              <a:gd name="T10" fmla="*/ 1 w 736"/>
              <a:gd name="T11" fmla="*/ 394 h 823"/>
              <a:gd name="T12" fmla="*/ 2 w 736"/>
              <a:gd name="T13" fmla="*/ 330 h 823"/>
              <a:gd name="T14" fmla="*/ 17 w 736"/>
              <a:gd name="T15" fmla="*/ 258 h 823"/>
              <a:gd name="T16" fmla="*/ 45 w 736"/>
              <a:gd name="T17" fmla="*/ 192 h 823"/>
              <a:gd name="T18" fmla="*/ 85 w 736"/>
              <a:gd name="T19" fmla="*/ 135 h 823"/>
              <a:gd name="T20" fmla="*/ 134 w 736"/>
              <a:gd name="T21" fmla="*/ 85 h 823"/>
              <a:gd name="T22" fmla="*/ 193 w 736"/>
              <a:gd name="T23" fmla="*/ 44 h 823"/>
              <a:gd name="T24" fmla="*/ 260 w 736"/>
              <a:gd name="T25" fmla="*/ 16 h 823"/>
              <a:gd name="T26" fmla="*/ 331 w 736"/>
              <a:gd name="T27" fmla="*/ 2 h 823"/>
              <a:gd name="T28" fmla="*/ 387 w 736"/>
              <a:gd name="T29" fmla="*/ 1 h 823"/>
              <a:gd name="T30" fmla="*/ 460 w 736"/>
              <a:gd name="T31" fmla="*/ 12 h 823"/>
              <a:gd name="T32" fmla="*/ 527 w 736"/>
              <a:gd name="T33" fmla="*/ 36 h 823"/>
              <a:gd name="T34" fmla="*/ 588 w 736"/>
              <a:gd name="T35" fmla="*/ 73 h 823"/>
              <a:gd name="T36" fmla="*/ 641 w 736"/>
              <a:gd name="T37" fmla="*/ 121 h 823"/>
              <a:gd name="T38" fmla="*/ 682 w 736"/>
              <a:gd name="T39" fmla="*/ 177 h 823"/>
              <a:gd name="T40" fmla="*/ 714 w 736"/>
              <a:gd name="T41" fmla="*/ 242 h 823"/>
              <a:gd name="T42" fmla="*/ 732 w 736"/>
              <a:gd name="T43" fmla="*/ 312 h 823"/>
              <a:gd name="T44" fmla="*/ 736 w 736"/>
              <a:gd name="T45" fmla="*/ 369 h 823"/>
              <a:gd name="T46" fmla="*/ 726 w 736"/>
              <a:gd name="T47" fmla="*/ 464 h 823"/>
              <a:gd name="T48" fmla="*/ 701 w 736"/>
              <a:gd name="T49" fmla="*/ 541 h 823"/>
              <a:gd name="T50" fmla="*/ 649 w 736"/>
              <a:gd name="T51" fmla="*/ 632 h 823"/>
              <a:gd name="T52" fmla="*/ 597 w 736"/>
              <a:gd name="T53" fmla="*/ 708 h 823"/>
              <a:gd name="T54" fmla="*/ 572 w 736"/>
              <a:gd name="T55" fmla="*/ 773 h 823"/>
              <a:gd name="T56" fmla="*/ 510 w 736"/>
              <a:gd name="T57" fmla="*/ 759 h 823"/>
              <a:gd name="T58" fmla="*/ 527 w 736"/>
              <a:gd name="T59" fmla="*/ 705 h 823"/>
              <a:gd name="T60" fmla="*/ 579 w 736"/>
              <a:gd name="T61" fmla="*/ 621 h 823"/>
              <a:gd name="T62" fmla="*/ 629 w 736"/>
              <a:gd name="T63" fmla="*/ 545 h 823"/>
              <a:gd name="T64" fmla="*/ 655 w 736"/>
              <a:gd name="T65" fmla="*/ 483 h 823"/>
              <a:gd name="T66" fmla="*/ 671 w 736"/>
              <a:gd name="T67" fmla="*/ 410 h 823"/>
              <a:gd name="T68" fmla="*/ 672 w 736"/>
              <a:gd name="T69" fmla="*/ 352 h 823"/>
              <a:gd name="T70" fmla="*/ 663 w 736"/>
              <a:gd name="T71" fmla="*/ 292 h 823"/>
              <a:gd name="T72" fmla="*/ 643 w 736"/>
              <a:gd name="T73" fmla="*/ 236 h 823"/>
              <a:gd name="T74" fmla="*/ 612 w 736"/>
              <a:gd name="T75" fmla="*/ 187 h 823"/>
              <a:gd name="T76" fmla="*/ 572 w 736"/>
              <a:gd name="T77" fmla="*/ 143 h 823"/>
              <a:gd name="T78" fmla="*/ 526 w 736"/>
              <a:gd name="T79" fmla="*/ 108 h 823"/>
              <a:gd name="T80" fmla="*/ 473 w 736"/>
              <a:gd name="T81" fmla="*/ 82 h 823"/>
              <a:gd name="T82" fmla="*/ 415 w 736"/>
              <a:gd name="T83" fmla="*/ 67 h 823"/>
              <a:gd name="T84" fmla="*/ 368 w 736"/>
              <a:gd name="T85" fmla="*/ 64 h 823"/>
              <a:gd name="T86" fmla="*/ 307 w 736"/>
              <a:gd name="T87" fmla="*/ 70 h 823"/>
              <a:gd name="T88" fmla="*/ 250 w 736"/>
              <a:gd name="T89" fmla="*/ 88 h 823"/>
              <a:gd name="T90" fmla="*/ 198 w 736"/>
              <a:gd name="T91" fmla="*/ 116 h 823"/>
              <a:gd name="T92" fmla="*/ 153 w 736"/>
              <a:gd name="T93" fmla="*/ 153 h 823"/>
              <a:gd name="T94" fmla="*/ 116 w 736"/>
              <a:gd name="T95" fmla="*/ 198 h 823"/>
              <a:gd name="T96" fmla="*/ 88 w 736"/>
              <a:gd name="T97" fmla="*/ 249 h 823"/>
              <a:gd name="T98" fmla="*/ 71 w 736"/>
              <a:gd name="T99" fmla="*/ 307 h 823"/>
              <a:gd name="T100" fmla="*/ 64 w 736"/>
              <a:gd name="T101" fmla="*/ 369 h 823"/>
              <a:gd name="T102" fmla="*/ 68 w 736"/>
              <a:gd name="T103" fmla="*/ 430 h 823"/>
              <a:gd name="T104" fmla="*/ 87 w 736"/>
              <a:gd name="T105" fmla="*/ 499 h 823"/>
              <a:gd name="T106" fmla="*/ 124 w 736"/>
              <a:gd name="T107" fmla="*/ 571 h 823"/>
              <a:gd name="T108" fmla="*/ 181 w 736"/>
              <a:gd name="T109" fmla="*/ 654 h 823"/>
              <a:gd name="T110" fmla="*/ 217 w 736"/>
              <a:gd name="T111" fmla="*/ 722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6" h="823">
                <a:moveTo>
                  <a:pt x="571" y="823"/>
                </a:moveTo>
                <a:lnTo>
                  <a:pt x="166" y="823"/>
                </a:lnTo>
                <a:lnTo>
                  <a:pt x="166" y="790"/>
                </a:lnTo>
                <a:lnTo>
                  <a:pt x="166" y="790"/>
                </a:lnTo>
                <a:lnTo>
                  <a:pt x="165" y="773"/>
                </a:lnTo>
                <a:lnTo>
                  <a:pt x="161" y="757"/>
                </a:lnTo>
                <a:lnTo>
                  <a:pt x="156" y="740"/>
                </a:lnTo>
                <a:lnTo>
                  <a:pt x="148" y="724"/>
                </a:lnTo>
                <a:lnTo>
                  <a:pt x="140" y="708"/>
                </a:lnTo>
                <a:lnTo>
                  <a:pt x="130" y="692"/>
                </a:lnTo>
                <a:lnTo>
                  <a:pt x="105" y="658"/>
                </a:lnTo>
                <a:lnTo>
                  <a:pt x="105" y="658"/>
                </a:lnTo>
                <a:lnTo>
                  <a:pt x="88" y="632"/>
                </a:lnTo>
                <a:lnTo>
                  <a:pt x="70" y="604"/>
                </a:lnTo>
                <a:lnTo>
                  <a:pt x="52" y="574"/>
                </a:lnTo>
                <a:lnTo>
                  <a:pt x="44" y="557"/>
                </a:lnTo>
                <a:lnTo>
                  <a:pt x="36" y="541"/>
                </a:lnTo>
                <a:lnTo>
                  <a:pt x="28" y="523"/>
                </a:lnTo>
                <a:lnTo>
                  <a:pt x="22" y="504"/>
                </a:lnTo>
                <a:lnTo>
                  <a:pt x="15" y="484"/>
                </a:lnTo>
                <a:lnTo>
                  <a:pt x="10" y="464"/>
                </a:lnTo>
                <a:lnTo>
                  <a:pt x="6" y="442"/>
                </a:lnTo>
                <a:lnTo>
                  <a:pt x="4" y="418"/>
                </a:lnTo>
                <a:lnTo>
                  <a:pt x="1" y="394"/>
                </a:lnTo>
                <a:lnTo>
                  <a:pt x="0" y="369"/>
                </a:lnTo>
                <a:lnTo>
                  <a:pt x="0" y="369"/>
                </a:lnTo>
                <a:lnTo>
                  <a:pt x="1" y="349"/>
                </a:lnTo>
                <a:lnTo>
                  <a:pt x="2" y="330"/>
                </a:lnTo>
                <a:lnTo>
                  <a:pt x="5" y="312"/>
                </a:lnTo>
                <a:lnTo>
                  <a:pt x="8" y="294"/>
                </a:lnTo>
                <a:lnTo>
                  <a:pt x="12" y="276"/>
                </a:lnTo>
                <a:lnTo>
                  <a:pt x="17" y="258"/>
                </a:lnTo>
                <a:lnTo>
                  <a:pt x="23" y="242"/>
                </a:lnTo>
                <a:lnTo>
                  <a:pt x="29" y="225"/>
                </a:lnTo>
                <a:lnTo>
                  <a:pt x="37" y="209"/>
                </a:lnTo>
                <a:lnTo>
                  <a:pt x="45" y="192"/>
                </a:lnTo>
                <a:lnTo>
                  <a:pt x="53" y="177"/>
                </a:lnTo>
                <a:lnTo>
                  <a:pt x="64" y="162"/>
                </a:lnTo>
                <a:lnTo>
                  <a:pt x="74" y="148"/>
                </a:lnTo>
                <a:lnTo>
                  <a:pt x="85" y="135"/>
                </a:lnTo>
                <a:lnTo>
                  <a:pt x="96" y="121"/>
                </a:lnTo>
                <a:lnTo>
                  <a:pt x="109" y="108"/>
                </a:lnTo>
                <a:lnTo>
                  <a:pt x="122" y="96"/>
                </a:lnTo>
                <a:lnTo>
                  <a:pt x="134" y="85"/>
                </a:lnTo>
                <a:lnTo>
                  <a:pt x="148" y="73"/>
                </a:lnTo>
                <a:lnTo>
                  <a:pt x="163" y="63"/>
                </a:lnTo>
                <a:lnTo>
                  <a:pt x="177" y="53"/>
                </a:lnTo>
                <a:lnTo>
                  <a:pt x="193" y="44"/>
                </a:lnTo>
                <a:lnTo>
                  <a:pt x="209" y="36"/>
                </a:lnTo>
                <a:lnTo>
                  <a:pt x="225" y="29"/>
                </a:lnTo>
                <a:lnTo>
                  <a:pt x="242" y="22"/>
                </a:lnTo>
                <a:lnTo>
                  <a:pt x="260" y="16"/>
                </a:lnTo>
                <a:lnTo>
                  <a:pt x="277" y="12"/>
                </a:lnTo>
                <a:lnTo>
                  <a:pt x="294" y="8"/>
                </a:lnTo>
                <a:lnTo>
                  <a:pt x="313" y="5"/>
                </a:lnTo>
                <a:lnTo>
                  <a:pt x="331" y="2"/>
                </a:lnTo>
                <a:lnTo>
                  <a:pt x="350" y="1"/>
                </a:lnTo>
                <a:lnTo>
                  <a:pt x="368" y="0"/>
                </a:lnTo>
                <a:lnTo>
                  <a:pt x="368" y="0"/>
                </a:lnTo>
                <a:lnTo>
                  <a:pt x="387" y="1"/>
                </a:lnTo>
                <a:lnTo>
                  <a:pt x="405" y="2"/>
                </a:lnTo>
                <a:lnTo>
                  <a:pt x="424" y="5"/>
                </a:lnTo>
                <a:lnTo>
                  <a:pt x="443" y="8"/>
                </a:lnTo>
                <a:lnTo>
                  <a:pt x="460" y="12"/>
                </a:lnTo>
                <a:lnTo>
                  <a:pt x="477" y="16"/>
                </a:lnTo>
                <a:lnTo>
                  <a:pt x="495" y="22"/>
                </a:lnTo>
                <a:lnTo>
                  <a:pt x="511" y="29"/>
                </a:lnTo>
                <a:lnTo>
                  <a:pt x="527" y="36"/>
                </a:lnTo>
                <a:lnTo>
                  <a:pt x="543" y="44"/>
                </a:lnTo>
                <a:lnTo>
                  <a:pt x="558" y="53"/>
                </a:lnTo>
                <a:lnTo>
                  <a:pt x="573" y="63"/>
                </a:lnTo>
                <a:lnTo>
                  <a:pt x="588" y="73"/>
                </a:lnTo>
                <a:lnTo>
                  <a:pt x="602" y="85"/>
                </a:lnTo>
                <a:lnTo>
                  <a:pt x="615" y="96"/>
                </a:lnTo>
                <a:lnTo>
                  <a:pt x="628" y="108"/>
                </a:lnTo>
                <a:lnTo>
                  <a:pt x="641" y="121"/>
                </a:lnTo>
                <a:lnTo>
                  <a:pt x="652" y="135"/>
                </a:lnTo>
                <a:lnTo>
                  <a:pt x="663" y="148"/>
                </a:lnTo>
                <a:lnTo>
                  <a:pt x="673" y="162"/>
                </a:lnTo>
                <a:lnTo>
                  <a:pt x="682" y="177"/>
                </a:lnTo>
                <a:lnTo>
                  <a:pt x="692" y="192"/>
                </a:lnTo>
                <a:lnTo>
                  <a:pt x="700" y="209"/>
                </a:lnTo>
                <a:lnTo>
                  <a:pt x="707" y="225"/>
                </a:lnTo>
                <a:lnTo>
                  <a:pt x="714" y="242"/>
                </a:lnTo>
                <a:lnTo>
                  <a:pt x="719" y="258"/>
                </a:lnTo>
                <a:lnTo>
                  <a:pt x="724" y="276"/>
                </a:lnTo>
                <a:lnTo>
                  <a:pt x="729" y="294"/>
                </a:lnTo>
                <a:lnTo>
                  <a:pt x="732" y="312"/>
                </a:lnTo>
                <a:lnTo>
                  <a:pt x="734" y="330"/>
                </a:lnTo>
                <a:lnTo>
                  <a:pt x="736" y="349"/>
                </a:lnTo>
                <a:lnTo>
                  <a:pt x="736" y="369"/>
                </a:lnTo>
                <a:lnTo>
                  <a:pt x="736" y="369"/>
                </a:lnTo>
                <a:lnTo>
                  <a:pt x="736" y="394"/>
                </a:lnTo>
                <a:lnTo>
                  <a:pt x="733" y="418"/>
                </a:lnTo>
                <a:lnTo>
                  <a:pt x="731" y="442"/>
                </a:lnTo>
                <a:lnTo>
                  <a:pt x="726" y="464"/>
                </a:lnTo>
                <a:lnTo>
                  <a:pt x="722" y="484"/>
                </a:lnTo>
                <a:lnTo>
                  <a:pt x="715" y="504"/>
                </a:lnTo>
                <a:lnTo>
                  <a:pt x="709" y="523"/>
                </a:lnTo>
                <a:lnTo>
                  <a:pt x="701" y="541"/>
                </a:lnTo>
                <a:lnTo>
                  <a:pt x="693" y="557"/>
                </a:lnTo>
                <a:lnTo>
                  <a:pt x="685" y="574"/>
                </a:lnTo>
                <a:lnTo>
                  <a:pt x="667" y="604"/>
                </a:lnTo>
                <a:lnTo>
                  <a:pt x="649" y="632"/>
                </a:lnTo>
                <a:lnTo>
                  <a:pt x="630" y="658"/>
                </a:lnTo>
                <a:lnTo>
                  <a:pt x="630" y="658"/>
                </a:lnTo>
                <a:lnTo>
                  <a:pt x="607" y="692"/>
                </a:lnTo>
                <a:lnTo>
                  <a:pt x="597" y="708"/>
                </a:lnTo>
                <a:lnTo>
                  <a:pt x="588" y="724"/>
                </a:lnTo>
                <a:lnTo>
                  <a:pt x="580" y="740"/>
                </a:lnTo>
                <a:lnTo>
                  <a:pt x="576" y="757"/>
                </a:lnTo>
                <a:lnTo>
                  <a:pt x="572" y="773"/>
                </a:lnTo>
                <a:lnTo>
                  <a:pt x="571" y="790"/>
                </a:lnTo>
                <a:lnTo>
                  <a:pt x="571" y="823"/>
                </a:lnTo>
                <a:close/>
                <a:moveTo>
                  <a:pt x="227" y="759"/>
                </a:moveTo>
                <a:lnTo>
                  <a:pt x="510" y="759"/>
                </a:lnTo>
                <a:lnTo>
                  <a:pt x="510" y="759"/>
                </a:lnTo>
                <a:lnTo>
                  <a:pt x="514" y="739"/>
                </a:lnTo>
                <a:lnTo>
                  <a:pt x="520" y="722"/>
                </a:lnTo>
                <a:lnTo>
                  <a:pt x="527" y="705"/>
                </a:lnTo>
                <a:lnTo>
                  <a:pt x="536" y="687"/>
                </a:lnTo>
                <a:lnTo>
                  <a:pt x="546" y="670"/>
                </a:lnTo>
                <a:lnTo>
                  <a:pt x="556" y="654"/>
                </a:lnTo>
                <a:lnTo>
                  <a:pt x="579" y="621"/>
                </a:lnTo>
                <a:lnTo>
                  <a:pt x="579" y="621"/>
                </a:lnTo>
                <a:lnTo>
                  <a:pt x="595" y="597"/>
                </a:lnTo>
                <a:lnTo>
                  <a:pt x="613" y="571"/>
                </a:lnTo>
                <a:lnTo>
                  <a:pt x="629" y="545"/>
                </a:lnTo>
                <a:lnTo>
                  <a:pt x="636" y="530"/>
                </a:lnTo>
                <a:lnTo>
                  <a:pt x="643" y="516"/>
                </a:lnTo>
                <a:lnTo>
                  <a:pt x="649" y="499"/>
                </a:lnTo>
                <a:lnTo>
                  <a:pt x="655" y="483"/>
                </a:lnTo>
                <a:lnTo>
                  <a:pt x="660" y="467"/>
                </a:lnTo>
                <a:lnTo>
                  <a:pt x="664" y="450"/>
                </a:lnTo>
                <a:lnTo>
                  <a:pt x="667" y="430"/>
                </a:lnTo>
                <a:lnTo>
                  <a:pt x="671" y="410"/>
                </a:lnTo>
                <a:lnTo>
                  <a:pt x="672" y="391"/>
                </a:lnTo>
                <a:lnTo>
                  <a:pt x="672" y="369"/>
                </a:lnTo>
                <a:lnTo>
                  <a:pt x="672" y="369"/>
                </a:lnTo>
                <a:lnTo>
                  <a:pt x="672" y="352"/>
                </a:lnTo>
                <a:lnTo>
                  <a:pt x="671" y="337"/>
                </a:lnTo>
                <a:lnTo>
                  <a:pt x="668" y="322"/>
                </a:lnTo>
                <a:lnTo>
                  <a:pt x="666" y="307"/>
                </a:lnTo>
                <a:lnTo>
                  <a:pt x="663" y="292"/>
                </a:lnTo>
                <a:lnTo>
                  <a:pt x="659" y="278"/>
                </a:lnTo>
                <a:lnTo>
                  <a:pt x="655" y="263"/>
                </a:lnTo>
                <a:lnTo>
                  <a:pt x="649" y="249"/>
                </a:lnTo>
                <a:lnTo>
                  <a:pt x="643" y="236"/>
                </a:lnTo>
                <a:lnTo>
                  <a:pt x="636" y="224"/>
                </a:lnTo>
                <a:lnTo>
                  <a:pt x="628" y="211"/>
                </a:lnTo>
                <a:lnTo>
                  <a:pt x="621" y="198"/>
                </a:lnTo>
                <a:lnTo>
                  <a:pt x="612" y="187"/>
                </a:lnTo>
                <a:lnTo>
                  <a:pt x="602" y="175"/>
                </a:lnTo>
                <a:lnTo>
                  <a:pt x="593" y="163"/>
                </a:lnTo>
                <a:lnTo>
                  <a:pt x="583" y="153"/>
                </a:lnTo>
                <a:lnTo>
                  <a:pt x="572" y="143"/>
                </a:lnTo>
                <a:lnTo>
                  <a:pt x="562" y="133"/>
                </a:lnTo>
                <a:lnTo>
                  <a:pt x="550" y="124"/>
                </a:lnTo>
                <a:lnTo>
                  <a:pt x="539" y="116"/>
                </a:lnTo>
                <a:lnTo>
                  <a:pt x="526" y="108"/>
                </a:lnTo>
                <a:lnTo>
                  <a:pt x="513" y="101"/>
                </a:lnTo>
                <a:lnTo>
                  <a:pt x="500" y="94"/>
                </a:lnTo>
                <a:lnTo>
                  <a:pt x="487" y="88"/>
                </a:lnTo>
                <a:lnTo>
                  <a:pt x="473" y="82"/>
                </a:lnTo>
                <a:lnTo>
                  <a:pt x="459" y="78"/>
                </a:lnTo>
                <a:lnTo>
                  <a:pt x="444" y="73"/>
                </a:lnTo>
                <a:lnTo>
                  <a:pt x="430" y="70"/>
                </a:lnTo>
                <a:lnTo>
                  <a:pt x="415" y="67"/>
                </a:lnTo>
                <a:lnTo>
                  <a:pt x="400" y="65"/>
                </a:lnTo>
                <a:lnTo>
                  <a:pt x="383" y="64"/>
                </a:lnTo>
                <a:lnTo>
                  <a:pt x="368" y="64"/>
                </a:lnTo>
                <a:lnTo>
                  <a:pt x="368" y="64"/>
                </a:lnTo>
                <a:lnTo>
                  <a:pt x="352" y="64"/>
                </a:lnTo>
                <a:lnTo>
                  <a:pt x="337" y="65"/>
                </a:lnTo>
                <a:lnTo>
                  <a:pt x="322" y="67"/>
                </a:lnTo>
                <a:lnTo>
                  <a:pt x="307" y="70"/>
                </a:lnTo>
                <a:lnTo>
                  <a:pt x="292" y="73"/>
                </a:lnTo>
                <a:lnTo>
                  <a:pt x="278" y="78"/>
                </a:lnTo>
                <a:lnTo>
                  <a:pt x="264" y="82"/>
                </a:lnTo>
                <a:lnTo>
                  <a:pt x="250" y="88"/>
                </a:lnTo>
                <a:lnTo>
                  <a:pt x="236" y="94"/>
                </a:lnTo>
                <a:lnTo>
                  <a:pt x="224" y="101"/>
                </a:lnTo>
                <a:lnTo>
                  <a:pt x="211" y="108"/>
                </a:lnTo>
                <a:lnTo>
                  <a:pt x="198" y="116"/>
                </a:lnTo>
                <a:lnTo>
                  <a:pt x="187" y="124"/>
                </a:lnTo>
                <a:lnTo>
                  <a:pt x="175" y="133"/>
                </a:lnTo>
                <a:lnTo>
                  <a:pt x="163" y="143"/>
                </a:lnTo>
                <a:lnTo>
                  <a:pt x="153" y="153"/>
                </a:lnTo>
                <a:lnTo>
                  <a:pt x="144" y="163"/>
                </a:lnTo>
                <a:lnTo>
                  <a:pt x="133" y="175"/>
                </a:lnTo>
                <a:lnTo>
                  <a:pt x="125" y="187"/>
                </a:lnTo>
                <a:lnTo>
                  <a:pt x="116" y="198"/>
                </a:lnTo>
                <a:lnTo>
                  <a:pt x="108" y="211"/>
                </a:lnTo>
                <a:lnTo>
                  <a:pt x="101" y="224"/>
                </a:lnTo>
                <a:lnTo>
                  <a:pt x="94" y="236"/>
                </a:lnTo>
                <a:lnTo>
                  <a:pt x="88" y="249"/>
                </a:lnTo>
                <a:lnTo>
                  <a:pt x="82" y="263"/>
                </a:lnTo>
                <a:lnTo>
                  <a:pt x="78" y="278"/>
                </a:lnTo>
                <a:lnTo>
                  <a:pt x="74" y="292"/>
                </a:lnTo>
                <a:lnTo>
                  <a:pt x="71" y="307"/>
                </a:lnTo>
                <a:lnTo>
                  <a:pt x="67" y="322"/>
                </a:lnTo>
                <a:lnTo>
                  <a:pt x="66" y="337"/>
                </a:lnTo>
                <a:lnTo>
                  <a:pt x="65" y="352"/>
                </a:lnTo>
                <a:lnTo>
                  <a:pt x="64" y="369"/>
                </a:lnTo>
                <a:lnTo>
                  <a:pt x="64" y="369"/>
                </a:lnTo>
                <a:lnTo>
                  <a:pt x="65" y="391"/>
                </a:lnTo>
                <a:lnTo>
                  <a:pt x="66" y="410"/>
                </a:lnTo>
                <a:lnTo>
                  <a:pt x="68" y="430"/>
                </a:lnTo>
                <a:lnTo>
                  <a:pt x="72" y="450"/>
                </a:lnTo>
                <a:lnTo>
                  <a:pt x="76" y="467"/>
                </a:lnTo>
                <a:lnTo>
                  <a:pt x="81" y="483"/>
                </a:lnTo>
                <a:lnTo>
                  <a:pt x="87" y="499"/>
                </a:lnTo>
                <a:lnTo>
                  <a:pt x="94" y="516"/>
                </a:lnTo>
                <a:lnTo>
                  <a:pt x="101" y="530"/>
                </a:lnTo>
                <a:lnTo>
                  <a:pt x="108" y="545"/>
                </a:lnTo>
                <a:lnTo>
                  <a:pt x="124" y="571"/>
                </a:lnTo>
                <a:lnTo>
                  <a:pt x="140" y="597"/>
                </a:lnTo>
                <a:lnTo>
                  <a:pt x="158" y="621"/>
                </a:lnTo>
                <a:lnTo>
                  <a:pt x="158" y="621"/>
                </a:lnTo>
                <a:lnTo>
                  <a:pt x="181" y="654"/>
                </a:lnTo>
                <a:lnTo>
                  <a:pt x="191" y="670"/>
                </a:lnTo>
                <a:lnTo>
                  <a:pt x="200" y="687"/>
                </a:lnTo>
                <a:lnTo>
                  <a:pt x="210" y="705"/>
                </a:lnTo>
                <a:lnTo>
                  <a:pt x="217" y="722"/>
                </a:lnTo>
                <a:lnTo>
                  <a:pt x="222" y="739"/>
                </a:lnTo>
                <a:lnTo>
                  <a:pt x="227" y="759"/>
                </a:lnTo>
                <a:lnTo>
                  <a:pt x="227" y="759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9" name="Freeform 130"/>
          <p:cNvSpPr>
            <a:spLocks/>
          </p:cNvSpPr>
          <p:nvPr/>
        </p:nvSpPr>
        <p:spPr bwMode="auto">
          <a:xfrm>
            <a:off x="5953034" y="3558149"/>
            <a:ext cx="114578" cy="253811"/>
          </a:xfrm>
          <a:custGeom>
            <a:avLst/>
            <a:gdLst>
              <a:gd name="T0" fmla="*/ 78 w 157"/>
              <a:gd name="T1" fmla="*/ 0 h 350"/>
              <a:gd name="T2" fmla="*/ 78 w 157"/>
              <a:gd name="T3" fmla="*/ 0 h 350"/>
              <a:gd name="T4" fmla="*/ 62 w 157"/>
              <a:gd name="T5" fmla="*/ 2 h 350"/>
              <a:gd name="T6" fmla="*/ 48 w 157"/>
              <a:gd name="T7" fmla="*/ 3 h 350"/>
              <a:gd name="T8" fmla="*/ 34 w 157"/>
              <a:gd name="T9" fmla="*/ 6 h 350"/>
              <a:gd name="T10" fmla="*/ 23 w 157"/>
              <a:gd name="T11" fmla="*/ 10 h 350"/>
              <a:gd name="T12" fmla="*/ 14 w 157"/>
              <a:gd name="T13" fmla="*/ 15 h 350"/>
              <a:gd name="T14" fmla="*/ 5 w 157"/>
              <a:gd name="T15" fmla="*/ 20 h 350"/>
              <a:gd name="T16" fmla="*/ 1 w 157"/>
              <a:gd name="T17" fmla="*/ 27 h 350"/>
              <a:gd name="T18" fmla="*/ 0 w 157"/>
              <a:gd name="T19" fmla="*/ 31 h 350"/>
              <a:gd name="T20" fmla="*/ 0 w 157"/>
              <a:gd name="T21" fmla="*/ 34 h 350"/>
              <a:gd name="T22" fmla="*/ 49 w 157"/>
              <a:gd name="T23" fmla="*/ 350 h 350"/>
              <a:gd name="T24" fmla="*/ 107 w 157"/>
              <a:gd name="T25" fmla="*/ 350 h 350"/>
              <a:gd name="T26" fmla="*/ 157 w 157"/>
              <a:gd name="T27" fmla="*/ 34 h 350"/>
              <a:gd name="T28" fmla="*/ 157 w 157"/>
              <a:gd name="T29" fmla="*/ 34 h 350"/>
              <a:gd name="T30" fmla="*/ 156 w 157"/>
              <a:gd name="T31" fmla="*/ 31 h 350"/>
              <a:gd name="T32" fmla="*/ 155 w 157"/>
              <a:gd name="T33" fmla="*/ 27 h 350"/>
              <a:gd name="T34" fmla="*/ 150 w 157"/>
              <a:gd name="T35" fmla="*/ 20 h 350"/>
              <a:gd name="T36" fmla="*/ 143 w 157"/>
              <a:gd name="T37" fmla="*/ 15 h 350"/>
              <a:gd name="T38" fmla="*/ 134 w 157"/>
              <a:gd name="T39" fmla="*/ 10 h 350"/>
              <a:gd name="T40" fmla="*/ 122 w 157"/>
              <a:gd name="T41" fmla="*/ 6 h 350"/>
              <a:gd name="T42" fmla="*/ 109 w 157"/>
              <a:gd name="T43" fmla="*/ 3 h 350"/>
              <a:gd name="T44" fmla="*/ 95 w 157"/>
              <a:gd name="T45" fmla="*/ 2 h 350"/>
              <a:gd name="T46" fmla="*/ 78 w 157"/>
              <a:gd name="T47" fmla="*/ 0 h 350"/>
              <a:gd name="T48" fmla="*/ 78 w 157"/>
              <a:gd name="T4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7" h="350">
                <a:moveTo>
                  <a:pt x="78" y="0"/>
                </a:moveTo>
                <a:lnTo>
                  <a:pt x="78" y="0"/>
                </a:lnTo>
                <a:lnTo>
                  <a:pt x="62" y="2"/>
                </a:lnTo>
                <a:lnTo>
                  <a:pt x="48" y="3"/>
                </a:lnTo>
                <a:lnTo>
                  <a:pt x="34" y="6"/>
                </a:lnTo>
                <a:lnTo>
                  <a:pt x="23" y="10"/>
                </a:lnTo>
                <a:lnTo>
                  <a:pt x="14" y="15"/>
                </a:lnTo>
                <a:lnTo>
                  <a:pt x="5" y="20"/>
                </a:lnTo>
                <a:lnTo>
                  <a:pt x="1" y="27"/>
                </a:lnTo>
                <a:lnTo>
                  <a:pt x="0" y="31"/>
                </a:lnTo>
                <a:lnTo>
                  <a:pt x="0" y="34"/>
                </a:lnTo>
                <a:lnTo>
                  <a:pt x="49" y="350"/>
                </a:lnTo>
                <a:lnTo>
                  <a:pt x="107" y="350"/>
                </a:lnTo>
                <a:lnTo>
                  <a:pt x="157" y="34"/>
                </a:lnTo>
                <a:lnTo>
                  <a:pt x="157" y="34"/>
                </a:lnTo>
                <a:lnTo>
                  <a:pt x="156" y="31"/>
                </a:lnTo>
                <a:lnTo>
                  <a:pt x="155" y="27"/>
                </a:lnTo>
                <a:lnTo>
                  <a:pt x="150" y="20"/>
                </a:lnTo>
                <a:lnTo>
                  <a:pt x="143" y="15"/>
                </a:lnTo>
                <a:lnTo>
                  <a:pt x="134" y="10"/>
                </a:lnTo>
                <a:lnTo>
                  <a:pt x="122" y="6"/>
                </a:lnTo>
                <a:lnTo>
                  <a:pt x="109" y="3"/>
                </a:lnTo>
                <a:lnTo>
                  <a:pt x="95" y="2"/>
                </a:lnTo>
                <a:lnTo>
                  <a:pt x="78" y="0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b="0" cap="none" spc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0" name="Freeform 131"/>
          <p:cNvSpPr>
            <a:spLocks noEditPoints="1"/>
          </p:cNvSpPr>
          <p:nvPr/>
        </p:nvSpPr>
        <p:spPr bwMode="auto">
          <a:xfrm>
            <a:off x="5931278" y="3533492"/>
            <a:ext cx="159538" cy="301672"/>
          </a:xfrm>
          <a:custGeom>
            <a:avLst/>
            <a:gdLst>
              <a:gd name="T0" fmla="*/ 166 w 220"/>
              <a:gd name="T1" fmla="*/ 415 h 415"/>
              <a:gd name="T2" fmla="*/ 54 w 220"/>
              <a:gd name="T3" fmla="*/ 415 h 415"/>
              <a:gd name="T4" fmla="*/ 0 w 220"/>
              <a:gd name="T5" fmla="*/ 66 h 415"/>
              <a:gd name="T6" fmla="*/ 0 w 220"/>
              <a:gd name="T7" fmla="*/ 66 h 415"/>
              <a:gd name="T8" fmla="*/ 0 w 220"/>
              <a:gd name="T9" fmla="*/ 58 h 415"/>
              <a:gd name="T10" fmla="*/ 2 w 220"/>
              <a:gd name="T11" fmla="*/ 52 h 415"/>
              <a:gd name="T12" fmla="*/ 5 w 220"/>
              <a:gd name="T13" fmla="*/ 45 h 415"/>
              <a:gd name="T14" fmla="*/ 8 w 220"/>
              <a:gd name="T15" fmla="*/ 39 h 415"/>
              <a:gd name="T16" fmla="*/ 12 w 220"/>
              <a:gd name="T17" fmla="*/ 34 h 415"/>
              <a:gd name="T18" fmla="*/ 18 w 220"/>
              <a:gd name="T19" fmla="*/ 28 h 415"/>
              <a:gd name="T20" fmla="*/ 24 w 220"/>
              <a:gd name="T21" fmla="*/ 23 h 415"/>
              <a:gd name="T22" fmla="*/ 30 w 220"/>
              <a:gd name="T23" fmla="*/ 18 h 415"/>
              <a:gd name="T24" fmla="*/ 39 w 220"/>
              <a:gd name="T25" fmla="*/ 15 h 415"/>
              <a:gd name="T26" fmla="*/ 47 w 220"/>
              <a:gd name="T27" fmla="*/ 12 h 415"/>
              <a:gd name="T28" fmla="*/ 65 w 220"/>
              <a:gd name="T29" fmla="*/ 6 h 415"/>
              <a:gd name="T30" fmla="*/ 87 w 220"/>
              <a:gd name="T31" fmla="*/ 2 h 415"/>
              <a:gd name="T32" fmla="*/ 110 w 220"/>
              <a:gd name="T33" fmla="*/ 0 h 415"/>
              <a:gd name="T34" fmla="*/ 110 w 220"/>
              <a:gd name="T35" fmla="*/ 0 h 415"/>
              <a:gd name="T36" fmla="*/ 134 w 220"/>
              <a:gd name="T37" fmla="*/ 2 h 415"/>
              <a:gd name="T38" fmla="*/ 156 w 220"/>
              <a:gd name="T39" fmla="*/ 6 h 415"/>
              <a:gd name="T40" fmla="*/ 174 w 220"/>
              <a:gd name="T41" fmla="*/ 12 h 415"/>
              <a:gd name="T42" fmla="*/ 182 w 220"/>
              <a:gd name="T43" fmla="*/ 15 h 415"/>
              <a:gd name="T44" fmla="*/ 190 w 220"/>
              <a:gd name="T45" fmla="*/ 18 h 415"/>
              <a:gd name="T46" fmla="*/ 197 w 220"/>
              <a:gd name="T47" fmla="*/ 23 h 415"/>
              <a:gd name="T48" fmla="*/ 203 w 220"/>
              <a:gd name="T49" fmla="*/ 28 h 415"/>
              <a:gd name="T50" fmla="*/ 208 w 220"/>
              <a:gd name="T51" fmla="*/ 34 h 415"/>
              <a:gd name="T52" fmla="*/ 212 w 220"/>
              <a:gd name="T53" fmla="*/ 39 h 415"/>
              <a:gd name="T54" fmla="*/ 216 w 220"/>
              <a:gd name="T55" fmla="*/ 45 h 415"/>
              <a:gd name="T56" fmla="*/ 218 w 220"/>
              <a:gd name="T57" fmla="*/ 52 h 415"/>
              <a:gd name="T58" fmla="*/ 220 w 220"/>
              <a:gd name="T59" fmla="*/ 58 h 415"/>
              <a:gd name="T60" fmla="*/ 220 w 220"/>
              <a:gd name="T61" fmla="*/ 66 h 415"/>
              <a:gd name="T62" fmla="*/ 220 w 220"/>
              <a:gd name="T63" fmla="*/ 71 h 415"/>
              <a:gd name="T64" fmla="*/ 166 w 220"/>
              <a:gd name="T65" fmla="*/ 415 h 415"/>
              <a:gd name="T66" fmla="*/ 108 w 220"/>
              <a:gd name="T67" fmla="*/ 351 h 415"/>
              <a:gd name="T68" fmla="*/ 112 w 220"/>
              <a:gd name="T69" fmla="*/ 351 h 415"/>
              <a:gd name="T70" fmla="*/ 156 w 220"/>
              <a:gd name="T71" fmla="*/ 72 h 415"/>
              <a:gd name="T72" fmla="*/ 156 w 220"/>
              <a:gd name="T73" fmla="*/ 72 h 415"/>
              <a:gd name="T74" fmla="*/ 149 w 220"/>
              <a:gd name="T75" fmla="*/ 69 h 415"/>
              <a:gd name="T76" fmla="*/ 138 w 220"/>
              <a:gd name="T77" fmla="*/ 67 h 415"/>
              <a:gd name="T78" fmla="*/ 125 w 220"/>
              <a:gd name="T79" fmla="*/ 65 h 415"/>
              <a:gd name="T80" fmla="*/ 110 w 220"/>
              <a:gd name="T81" fmla="*/ 64 h 415"/>
              <a:gd name="T82" fmla="*/ 110 w 220"/>
              <a:gd name="T83" fmla="*/ 64 h 415"/>
              <a:gd name="T84" fmla="*/ 95 w 220"/>
              <a:gd name="T85" fmla="*/ 65 h 415"/>
              <a:gd name="T86" fmla="*/ 83 w 220"/>
              <a:gd name="T87" fmla="*/ 67 h 415"/>
              <a:gd name="T88" fmla="*/ 72 w 220"/>
              <a:gd name="T89" fmla="*/ 69 h 415"/>
              <a:gd name="T90" fmla="*/ 65 w 220"/>
              <a:gd name="T91" fmla="*/ 72 h 415"/>
              <a:gd name="T92" fmla="*/ 108 w 220"/>
              <a:gd name="T93" fmla="*/ 35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415">
                <a:moveTo>
                  <a:pt x="166" y="415"/>
                </a:moveTo>
                <a:lnTo>
                  <a:pt x="54" y="415"/>
                </a:lnTo>
                <a:lnTo>
                  <a:pt x="0" y="66"/>
                </a:lnTo>
                <a:lnTo>
                  <a:pt x="0" y="66"/>
                </a:lnTo>
                <a:lnTo>
                  <a:pt x="0" y="58"/>
                </a:lnTo>
                <a:lnTo>
                  <a:pt x="2" y="52"/>
                </a:lnTo>
                <a:lnTo>
                  <a:pt x="5" y="45"/>
                </a:lnTo>
                <a:lnTo>
                  <a:pt x="8" y="39"/>
                </a:lnTo>
                <a:lnTo>
                  <a:pt x="12" y="34"/>
                </a:lnTo>
                <a:lnTo>
                  <a:pt x="18" y="28"/>
                </a:lnTo>
                <a:lnTo>
                  <a:pt x="24" y="23"/>
                </a:lnTo>
                <a:lnTo>
                  <a:pt x="30" y="18"/>
                </a:lnTo>
                <a:lnTo>
                  <a:pt x="39" y="15"/>
                </a:lnTo>
                <a:lnTo>
                  <a:pt x="47" y="12"/>
                </a:lnTo>
                <a:lnTo>
                  <a:pt x="65" y="6"/>
                </a:lnTo>
                <a:lnTo>
                  <a:pt x="87" y="2"/>
                </a:lnTo>
                <a:lnTo>
                  <a:pt x="110" y="0"/>
                </a:lnTo>
                <a:lnTo>
                  <a:pt x="110" y="0"/>
                </a:lnTo>
                <a:lnTo>
                  <a:pt x="134" y="2"/>
                </a:lnTo>
                <a:lnTo>
                  <a:pt x="156" y="6"/>
                </a:lnTo>
                <a:lnTo>
                  <a:pt x="174" y="12"/>
                </a:lnTo>
                <a:lnTo>
                  <a:pt x="182" y="15"/>
                </a:lnTo>
                <a:lnTo>
                  <a:pt x="190" y="18"/>
                </a:lnTo>
                <a:lnTo>
                  <a:pt x="197" y="23"/>
                </a:lnTo>
                <a:lnTo>
                  <a:pt x="203" y="28"/>
                </a:lnTo>
                <a:lnTo>
                  <a:pt x="208" y="34"/>
                </a:lnTo>
                <a:lnTo>
                  <a:pt x="212" y="39"/>
                </a:lnTo>
                <a:lnTo>
                  <a:pt x="216" y="45"/>
                </a:lnTo>
                <a:lnTo>
                  <a:pt x="218" y="52"/>
                </a:lnTo>
                <a:lnTo>
                  <a:pt x="220" y="58"/>
                </a:lnTo>
                <a:lnTo>
                  <a:pt x="220" y="66"/>
                </a:lnTo>
                <a:lnTo>
                  <a:pt x="220" y="71"/>
                </a:lnTo>
                <a:lnTo>
                  <a:pt x="166" y="415"/>
                </a:lnTo>
                <a:close/>
                <a:moveTo>
                  <a:pt x="108" y="351"/>
                </a:moveTo>
                <a:lnTo>
                  <a:pt x="112" y="351"/>
                </a:lnTo>
                <a:lnTo>
                  <a:pt x="156" y="72"/>
                </a:lnTo>
                <a:lnTo>
                  <a:pt x="156" y="72"/>
                </a:lnTo>
                <a:lnTo>
                  <a:pt x="149" y="69"/>
                </a:lnTo>
                <a:lnTo>
                  <a:pt x="138" y="67"/>
                </a:lnTo>
                <a:lnTo>
                  <a:pt x="125" y="65"/>
                </a:lnTo>
                <a:lnTo>
                  <a:pt x="110" y="64"/>
                </a:lnTo>
                <a:lnTo>
                  <a:pt x="110" y="64"/>
                </a:lnTo>
                <a:lnTo>
                  <a:pt x="95" y="65"/>
                </a:lnTo>
                <a:lnTo>
                  <a:pt x="83" y="67"/>
                </a:lnTo>
                <a:lnTo>
                  <a:pt x="72" y="69"/>
                </a:lnTo>
                <a:lnTo>
                  <a:pt x="65" y="72"/>
                </a:lnTo>
                <a:lnTo>
                  <a:pt x="108" y="351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71" name="그룹 170"/>
          <p:cNvGrpSpPr/>
          <p:nvPr/>
        </p:nvGrpSpPr>
        <p:grpSpPr>
          <a:xfrm>
            <a:off x="5145222" y="1942463"/>
            <a:ext cx="967747" cy="95380"/>
            <a:chOff x="6742113" y="1924993"/>
            <a:chExt cx="1059257" cy="104400"/>
          </a:xfrm>
          <a:solidFill>
            <a:schemeClr val="tx1"/>
          </a:solidFill>
        </p:grpSpPr>
        <p:sp>
          <p:nvSpPr>
            <p:cNvPr id="172" name="모서리가 둥근 직사각형 171"/>
            <p:cNvSpPr/>
            <p:nvPr/>
          </p:nvSpPr>
          <p:spPr>
            <a:xfrm>
              <a:off x="674211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모서리가 둥근 직사각형 172"/>
            <p:cNvSpPr/>
            <p:nvPr/>
          </p:nvSpPr>
          <p:spPr>
            <a:xfrm>
              <a:off x="685420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모서리가 둥근 직사각형 173"/>
            <p:cNvSpPr/>
            <p:nvPr/>
          </p:nvSpPr>
          <p:spPr>
            <a:xfrm>
              <a:off x="7750970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모서리가 둥근 직사각형 174"/>
            <p:cNvSpPr/>
            <p:nvPr/>
          </p:nvSpPr>
          <p:spPr>
            <a:xfrm>
              <a:off x="696630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모서리가 둥근 직사각형 175"/>
            <p:cNvSpPr/>
            <p:nvPr/>
          </p:nvSpPr>
          <p:spPr>
            <a:xfrm>
              <a:off x="707839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모서리가 둥근 직사각형 176"/>
            <p:cNvSpPr/>
            <p:nvPr/>
          </p:nvSpPr>
          <p:spPr>
            <a:xfrm>
              <a:off x="719049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모서리가 둥근 직사각형 177"/>
            <p:cNvSpPr/>
            <p:nvPr/>
          </p:nvSpPr>
          <p:spPr>
            <a:xfrm>
              <a:off x="730258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모서리가 둥근 직사각형 178"/>
            <p:cNvSpPr/>
            <p:nvPr/>
          </p:nvSpPr>
          <p:spPr>
            <a:xfrm>
              <a:off x="741468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모서리가 둥근 직사각형 179"/>
            <p:cNvSpPr/>
            <p:nvPr/>
          </p:nvSpPr>
          <p:spPr>
            <a:xfrm>
              <a:off x="752677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모서리가 둥근 직사각형 180"/>
            <p:cNvSpPr/>
            <p:nvPr/>
          </p:nvSpPr>
          <p:spPr>
            <a:xfrm>
              <a:off x="763887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2" name="그림 171" descr="로고영문-중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857" y="3000372"/>
            <a:ext cx="1384618" cy="315062"/>
          </a:xfrm>
          <a:prstGeom prst="rect">
            <a:avLst/>
          </a:prstGeom>
        </p:spPr>
      </p:pic>
      <p:sp>
        <p:nvSpPr>
          <p:cNvPr id="183" name="모서리가 둥근 직사각형 182"/>
          <p:cNvSpPr/>
          <p:nvPr/>
        </p:nvSpPr>
        <p:spPr>
          <a:xfrm>
            <a:off x="2928926" y="4572008"/>
            <a:ext cx="564360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파이썬 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설치와 연결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184" name="그룹 18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18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1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3" name="직각 삼각형 21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362" name="Picture 2" descr="Python Logo - PNG and Vector - Logo Downloa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90535" y="1559470"/>
            <a:ext cx="666754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Char char="u"/>
            </a:pPr>
            <a:r>
              <a:rPr lang="en-US" altLang="ko-KR" b="1" dirty="0" smtClean="0">
                <a:sym typeface="Wingdings 2"/>
              </a:rPr>
              <a:t>USB </a:t>
            </a:r>
            <a:r>
              <a:rPr lang="ko-KR" altLang="en-US" b="1" dirty="0" smtClean="0">
                <a:sym typeface="Wingdings 2"/>
              </a:rPr>
              <a:t>동글을 컴퓨터의 </a:t>
            </a:r>
            <a:r>
              <a:rPr lang="en-US" altLang="ko-KR" b="1" dirty="0" smtClean="0">
                <a:sym typeface="Wingdings 2"/>
              </a:rPr>
              <a:t>USB </a:t>
            </a:r>
            <a:r>
              <a:rPr lang="ko-KR" altLang="en-US" b="1" dirty="0" smtClean="0">
                <a:sym typeface="Wingdings 2"/>
              </a:rPr>
              <a:t>커넥터에</a:t>
            </a:r>
            <a:endParaRPr lang="en-US" altLang="ko-KR" b="1" dirty="0" smtClean="0">
              <a:sym typeface="Wingdings 2"/>
            </a:endParaRPr>
          </a:p>
          <a:p>
            <a:r>
              <a:rPr lang="ko-KR" altLang="en-US" b="1" dirty="0" smtClean="0">
                <a:sym typeface="Wingdings 2"/>
              </a:rPr>
              <a:t> 꽂아서 연결한다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1071538" y="4643446"/>
            <a:ext cx="7358114" cy="133882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깜박거린다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단말기 연결안되었을 때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)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아직 단말기 연결이 안되어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LED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가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1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초에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2~3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회 깜박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거린다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USB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동글 컴퓨터에 연결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4131238"/>
            <a:ext cx="666754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ym typeface="Wingdings 2"/>
              </a:rPr>
              <a:t> LED</a:t>
            </a:r>
            <a:r>
              <a:rPr lang="ko-KR" altLang="en-US" b="1" dirty="0" smtClean="0">
                <a:sym typeface="Wingdings 2"/>
              </a:rPr>
              <a:t>의 상태를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10" name="타원 9"/>
          <p:cNvSpPr/>
          <p:nvPr/>
        </p:nvSpPr>
        <p:spPr>
          <a:xfrm>
            <a:off x="5214942" y="2786058"/>
            <a:ext cx="642942" cy="64294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612"/>
            <a:ext cx="28685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t="25879"/>
          <a:stretch>
            <a:fillRect/>
          </a:stretch>
        </p:blipFill>
        <p:spPr bwMode="auto">
          <a:xfrm>
            <a:off x="6715140" y="4714884"/>
            <a:ext cx="1630062" cy="102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타원 15"/>
          <p:cNvSpPr/>
          <p:nvPr/>
        </p:nvSpPr>
        <p:spPr>
          <a:xfrm>
            <a:off x="7000892" y="4857760"/>
            <a:ext cx="393946" cy="39394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전원 켜기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71472" y="1785926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제이디코드 단말기에 배터리를 꽂는다</a:t>
            </a:r>
            <a:r>
              <a:rPr lang="en-US" altLang="ko-KR" b="1" dirty="0" smtClean="0">
                <a:sym typeface="Wingdings 2"/>
              </a:rPr>
              <a:t>.</a:t>
            </a:r>
          </a:p>
          <a:p>
            <a:r>
              <a:rPr lang="ko-KR" altLang="en-US" b="1" dirty="0" smtClean="0">
                <a:sym typeface="Wingdings 2"/>
              </a:rPr>
              <a:t>   자동으로 단말기와 동글이 연결된다</a:t>
            </a:r>
            <a:r>
              <a:rPr lang="en-US" altLang="ko-KR" b="1" dirty="0" smtClean="0">
                <a:sym typeface="Wingdings 2"/>
              </a:rPr>
              <a:t>. </a:t>
            </a:r>
            <a:endParaRPr lang="ko-KR" altLang="en-US" b="1" dirty="0"/>
          </a:p>
        </p:txBody>
      </p:sp>
      <p:sp>
        <p:nvSpPr>
          <p:cNvPr id="34" name="직사각형 33"/>
          <p:cNvSpPr/>
          <p:nvPr/>
        </p:nvSpPr>
        <p:spPr>
          <a:xfrm>
            <a:off x="785786" y="5477548"/>
            <a:ext cx="7572428" cy="462627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단말기와 연결되면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00034" y="5059932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 제이디코드와 연결된 동글의 </a:t>
            </a:r>
            <a:r>
              <a:rPr lang="en-US" altLang="ko-KR" b="1" dirty="0" smtClean="0">
                <a:sym typeface="Wingdings 2"/>
              </a:rPr>
              <a:t>LED </a:t>
            </a:r>
            <a:r>
              <a:rPr lang="ko-KR" altLang="en-US" b="1" dirty="0" smtClean="0">
                <a:sym typeface="Wingdings 2"/>
              </a:rPr>
              <a:t>상태를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0406" y="1846518"/>
            <a:ext cx="2540858" cy="2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파이썬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제이디코드 실행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3602" y="4714884"/>
            <a:ext cx="28103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31697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67866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파이썬 실행하기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/>
          <a:srcRect b="23114"/>
          <a:stretch>
            <a:fillRect/>
          </a:stretch>
        </p:blipFill>
        <p:spPr bwMode="auto">
          <a:xfrm>
            <a:off x="2357423" y="2030579"/>
            <a:ext cx="2643206" cy="1612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10" name="그룹 9"/>
          <p:cNvGrpSpPr/>
          <p:nvPr/>
        </p:nvGrpSpPr>
        <p:grpSpPr>
          <a:xfrm>
            <a:off x="500034" y="1316200"/>
            <a:ext cx="1785950" cy="2643206"/>
            <a:chOff x="500034" y="1500174"/>
            <a:chExt cx="2243589" cy="3320511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5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타원 27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1" name="꺾인 연결선 14"/>
          <p:cNvCxnSpPr>
            <a:stCxn id="28" idx="6"/>
          </p:cNvCxnSpPr>
          <p:nvPr/>
        </p:nvCxnSpPr>
        <p:spPr>
          <a:xfrm>
            <a:off x="2262891" y="1677170"/>
            <a:ext cx="2451985" cy="323070"/>
          </a:xfrm>
          <a:prstGeom prst="bentConnector3">
            <a:avLst>
              <a:gd name="adj1" fmla="val 9972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꺾인 연결선 14"/>
          <p:cNvCxnSpPr/>
          <p:nvPr/>
        </p:nvCxnSpPr>
        <p:spPr>
          <a:xfrm>
            <a:off x="5000628" y="2285992"/>
            <a:ext cx="1357322" cy="285752"/>
          </a:xfrm>
          <a:prstGeom prst="bentConnector3">
            <a:avLst>
              <a:gd name="adj1" fmla="val 99767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타원 47"/>
          <p:cNvSpPr/>
          <p:nvPr/>
        </p:nvSpPr>
        <p:spPr>
          <a:xfrm>
            <a:off x="2285984" y="2102018"/>
            <a:ext cx="284332" cy="2716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 b="26121"/>
          <a:stretch>
            <a:fillRect/>
          </a:stretch>
        </p:blipFill>
        <p:spPr bwMode="auto">
          <a:xfrm>
            <a:off x="3857620" y="257174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0" name="타원 49"/>
          <p:cNvSpPr/>
          <p:nvPr/>
        </p:nvSpPr>
        <p:spPr>
          <a:xfrm>
            <a:off x="3929058" y="2786058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14"/>
          <p:cNvCxnSpPr/>
          <p:nvPr/>
        </p:nvCxnSpPr>
        <p:spPr>
          <a:xfrm>
            <a:off x="6643702" y="2786058"/>
            <a:ext cx="1571636" cy="285752"/>
          </a:xfrm>
          <a:prstGeom prst="bentConnector3">
            <a:avLst>
              <a:gd name="adj1" fmla="val 99795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타원 56"/>
          <p:cNvSpPr/>
          <p:nvPr/>
        </p:nvSpPr>
        <p:spPr>
          <a:xfrm>
            <a:off x="6572264" y="4786322"/>
            <a:ext cx="1143008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3" name="꺾인 연결선 14"/>
          <p:cNvCxnSpPr/>
          <p:nvPr/>
        </p:nvCxnSpPr>
        <p:spPr>
          <a:xfrm>
            <a:off x="8572528" y="3833318"/>
            <a:ext cx="72535" cy="1777308"/>
          </a:xfrm>
          <a:prstGeom prst="bentConnector3">
            <a:avLst>
              <a:gd name="adj1" fmla="val 415158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5396312"/>
            <a:ext cx="1143008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8" name="꺾인 연결선 14"/>
          <p:cNvCxnSpPr>
            <a:endCxn id="1034" idx="3"/>
          </p:cNvCxnSpPr>
          <p:nvPr/>
        </p:nvCxnSpPr>
        <p:spPr>
          <a:xfrm rot="10800000" flipV="1">
            <a:off x="5357818" y="5786454"/>
            <a:ext cx="500066" cy="2749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꺾인 연결선 14"/>
          <p:cNvCxnSpPr>
            <a:stCxn id="1034" idx="1"/>
          </p:cNvCxnSpPr>
          <p:nvPr/>
        </p:nvCxnSpPr>
        <p:spPr>
          <a:xfrm rot="10800000" flipV="1">
            <a:off x="3500430" y="5813950"/>
            <a:ext cx="714380" cy="1099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직사각형 75"/>
          <p:cNvSpPr/>
          <p:nvPr/>
        </p:nvSpPr>
        <p:spPr>
          <a:xfrm>
            <a:off x="3354850" y="138415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5168218" y="1988613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sp>
        <p:nvSpPr>
          <p:cNvPr id="81" name="직사각형 80"/>
          <p:cNvSpPr/>
          <p:nvPr/>
        </p:nvSpPr>
        <p:spPr>
          <a:xfrm>
            <a:off x="6858016" y="249691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명령어 작성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6643702" y="6283131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90" name="직사각형 89"/>
          <p:cNvSpPr/>
          <p:nvPr/>
        </p:nvSpPr>
        <p:spPr>
          <a:xfrm>
            <a:off x="4429124" y="6225465"/>
            <a:ext cx="714380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Save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1214414" y="6237092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2" name="타원 91"/>
          <p:cNvSpPr/>
          <p:nvPr/>
        </p:nvSpPr>
        <p:spPr>
          <a:xfrm>
            <a:off x="500034" y="5643578"/>
            <a:ext cx="714380" cy="3327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8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1928802"/>
            <a:ext cx="296622" cy="285752"/>
          </a:xfrm>
          <a:prstGeom prst="rect">
            <a:avLst/>
          </a:prstGeom>
          <a:noFill/>
        </p:spPr>
      </p:pic>
      <p:pic>
        <p:nvPicPr>
          <p:cNvPr id="107" name="Picture 14" descr="Free Christmas decoration star 1189136 PNG with Transparent Background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22" y="1857364"/>
            <a:ext cx="222467" cy="214314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83246" y="2928934"/>
            <a:ext cx="284164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타원 55"/>
          <p:cNvSpPr/>
          <p:nvPr/>
        </p:nvSpPr>
        <p:spPr>
          <a:xfrm>
            <a:off x="5715008" y="3237504"/>
            <a:ext cx="1428760" cy="4058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928934"/>
            <a:ext cx="3095632" cy="181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357430"/>
            <a:ext cx="42957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78674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(1)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New File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968282" y="2047969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pic>
        <p:nvPicPr>
          <p:cNvPr id="30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0824" y="1988158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29386" y="1916720"/>
            <a:ext cx="222467" cy="214314"/>
          </a:xfrm>
          <a:prstGeom prst="rect">
            <a:avLst/>
          </a:prstGeom>
          <a:noFill/>
        </p:spPr>
      </p:pic>
      <p:cxnSp>
        <p:nvCxnSpPr>
          <p:cNvPr id="47" name="꺾인 연결선 14"/>
          <p:cNvCxnSpPr/>
          <p:nvPr/>
        </p:nvCxnSpPr>
        <p:spPr>
          <a:xfrm>
            <a:off x="5214942" y="2500306"/>
            <a:ext cx="1492261" cy="57150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타원 52"/>
          <p:cNvSpPr/>
          <p:nvPr/>
        </p:nvSpPr>
        <p:spPr>
          <a:xfrm>
            <a:off x="6143636" y="3071810"/>
            <a:ext cx="1143008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6278573" y="5753400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000364" y="5191241"/>
            <a:ext cx="3140009" cy="1595345"/>
            <a:chOff x="2325604" y="4848415"/>
            <a:chExt cx="3814769" cy="1938171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97042" y="4848415"/>
              <a:ext cx="3743331" cy="1938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5" name="타원 54"/>
            <p:cNvSpPr/>
            <p:nvPr/>
          </p:nvSpPr>
          <p:spPr>
            <a:xfrm>
              <a:off x="2325604" y="5562795"/>
              <a:ext cx="1143008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3280287" y="6179060"/>
              <a:ext cx="1836719" cy="289141"/>
            </a:xfrm>
            <a:prstGeom prst="rect">
              <a:avLst/>
            </a:prstGeom>
            <a:solidFill>
              <a:srgbClr val="FF0000"/>
            </a:solidFill>
            <a:ln w="508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bg1"/>
                  </a:solidFill>
                  <a:latin typeface="Calibri" pitchFamily="34" charset="0"/>
                </a:rPr>
                <a:t>0</a:t>
              </a:r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번 모터 회전함</a:t>
              </a:r>
              <a:endParaRPr lang="en-US" altLang="ko-KR" sz="1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cxnSp>
        <p:nvCxnSpPr>
          <p:cNvPr id="62" name="꺾인 연결선 14"/>
          <p:cNvCxnSpPr/>
          <p:nvPr/>
        </p:nvCxnSpPr>
        <p:spPr>
          <a:xfrm rot="5400000">
            <a:off x="6505869" y="4543999"/>
            <a:ext cx="855111" cy="1563695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Freeform 292"/>
          <p:cNvSpPr>
            <a:spLocks/>
          </p:cNvSpPr>
          <p:nvPr/>
        </p:nvSpPr>
        <p:spPr bwMode="auto">
          <a:xfrm flipH="1">
            <a:off x="214282" y="5117843"/>
            <a:ext cx="2214578" cy="1492813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06A1C6"/>
          </a:solidFill>
          <a:ln w="5080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8" name="Rectangle 3"/>
          <p:cNvSpPr txBox="1">
            <a:spLocks noChangeArrowheads="1"/>
          </p:cNvSpPr>
          <p:nvPr/>
        </p:nvSpPr>
        <p:spPr bwMode="auto">
          <a:xfrm>
            <a:off x="285720" y="5624800"/>
            <a:ext cx="199168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400" b="1" dirty="0" smtClean="0">
                <a:solidFill>
                  <a:srgbClr val="FFFF00"/>
                </a:solidFill>
                <a:latin typeface="+mn-ea"/>
                <a:cs typeface="Tahoma" pitchFamily="34" charset="0"/>
              </a:rPr>
              <a:t>제이디코드 정상 연결 시</a:t>
            </a:r>
            <a:endParaRPr lang="en-US" altLang="ko-KR" sz="14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endParaRPr lang="en-US" altLang="ko-KR" sz="5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Connected to COM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○</a:t>
            </a:r>
            <a:endParaRPr lang="en-US" altLang="ko-KR" sz="1200" b="1" dirty="0" smtClean="0">
              <a:solidFill>
                <a:schemeClr val="bg1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(0)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번 모터 회전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5429256" y="2214554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71" name="오른쪽 중괄호 70"/>
          <p:cNvSpPr/>
          <p:nvPr/>
        </p:nvSpPr>
        <p:spPr>
          <a:xfrm>
            <a:off x="3357554" y="2976663"/>
            <a:ext cx="357190" cy="1571636"/>
          </a:xfrm>
          <a:prstGeom prst="rightBrace">
            <a:avLst>
              <a:gd name="adj1" fmla="val 56765"/>
              <a:gd name="adj2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3714744" y="3619605"/>
            <a:ext cx="1214446" cy="289141"/>
          </a:xfrm>
          <a:prstGeom prst="rect">
            <a:avLst/>
          </a:prstGeom>
          <a:solidFill>
            <a:srgbClr val="0000FF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코딩 입력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New File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실행 후 코딩을 직접 입력하여 제이디코드 연결 확인 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929198"/>
            <a:ext cx="274363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400" y="2983896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70639" y="2711231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30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03181" y="2651420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31743" y="2579982"/>
            <a:ext cx="222467" cy="214314"/>
          </a:xfrm>
          <a:prstGeom prst="rect">
            <a:avLst/>
          </a:prstGeom>
          <a:noFill/>
        </p:spPr>
      </p:pic>
      <p:sp>
        <p:nvSpPr>
          <p:cNvPr id="19" name="타원 18"/>
          <p:cNvSpPr/>
          <p:nvPr/>
        </p:nvSpPr>
        <p:spPr>
          <a:xfrm>
            <a:off x="428596" y="3317696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21" name="꺾인 연결선 14"/>
          <p:cNvCxnSpPr>
            <a:stCxn id="67586" idx="2"/>
          </p:cNvCxnSpPr>
          <p:nvPr/>
        </p:nvCxnSpPr>
        <p:spPr>
          <a:xfrm rot="16200000" flipH="1">
            <a:off x="2104135" y="4880753"/>
            <a:ext cx="990661" cy="94467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477566" y="5354437"/>
            <a:ext cx="1643074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572264" y="5694464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smtClean="0">
                <a:solidFill>
                  <a:schemeClr val="bg1"/>
                </a:solidFill>
                <a:latin typeface="Calibri" pitchFamily="34" charset="0"/>
              </a:rPr>
              <a:t>Run Module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5" name="꺾인 연결선 14"/>
          <p:cNvCxnSpPr>
            <a:stCxn id="49" idx="2"/>
            <a:endCxn id="29" idx="0"/>
          </p:cNvCxnSpPr>
          <p:nvPr/>
        </p:nvCxnSpPr>
        <p:spPr>
          <a:xfrm rot="16200000" flipH="1">
            <a:off x="792702" y="2568946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53310" y="2139727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48" name="그룹 47"/>
          <p:cNvGrpSpPr/>
          <p:nvPr/>
        </p:nvGrpSpPr>
        <p:grpSpPr>
          <a:xfrm>
            <a:off x="4923038" y="3027368"/>
            <a:ext cx="3535170" cy="1830392"/>
            <a:chOff x="5357818" y="3027368"/>
            <a:chExt cx="3100389" cy="1605277"/>
          </a:xfrm>
        </p:grpSpPr>
        <p:pic>
          <p:nvPicPr>
            <p:cNvPr id="7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57818" y="3027368"/>
              <a:ext cx="3100389" cy="160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" name="타원 70"/>
            <p:cNvSpPr/>
            <p:nvPr/>
          </p:nvSpPr>
          <p:spPr>
            <a:xfrm>
              <a:off x="5357818" y="3536779"/>
              <a:ext cx="928694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7" name="직사각형 76"/>
          <p:cNvSpPr/>
          <p:nvPr/>
        </p:nvSpPr>
        <p:spPr>
          <a:xfrm>
            <a:off x="4929190" y="2740021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CheckConn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예제 파일을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열어서 제이디코드 연결 확인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cxnSp>
        <p:nvCxnSpPr>
          <p:cNvPr id="22" name="꺾인 연결선 14"/>
          <p:cNvCxnSpPr>
            <a:endCxn id="25" idx="1"/>
          </p:cNvCxnSpPr>
          <p:nvPr/>
        </p:nvCxnSpPr>
        <p:spPr>
          <a:xfrm flipV="1">
            <a:off x="5857884" y="5839035"/>
            <a:ext cx="714380" cy="938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꺾인 연결선 14"/>
          <p:cNvCxnSpPr>
            <a:stCxn id="25" idx="3"/>
            <a:endCxn id="70" idx="3"/>
          </p:cNvCxnSpPr>
          <p:nvPr/>
        </p:nvCxnSpPr>
        <p:spPr>
          <a:xfrm flipV="1">
            <a:off x="8072462" y="3942564"/>
            <a:ext cx="385746" cy="1896471"/>
          </a:xfrm>
          <a:prstGeom prst="bentConnector3">
            <a:avLst>
              <a:gd name="adj1" fmla="val 159262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타원 52"/>
          <p:cNvSpPr/>
          <p:nvPr/>
        </p:nvSpPr>
        <p:spPr>
          <a:xfrm>
            <a:off x="3643306" y="5072074"/>
            <a:ext cx="285752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715008" y="4286256"/>
            <a:ext cx="1511838" cy="237997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번 모터 회전함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28596" y="5068685"/>
            <a:ext cx="1714512" cy="289141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  <a:latin typeface="Calibri" pitchFamily="34" charset="0"/>
              </a:rPr>
              <a:t>CheckConn.py</a:t>
            </a:r>
            <a:endParaRPr lang="en-US" altLang="ko-KR" sz="2000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643446"/>
            <a:ext cx="2752716" cy="179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4.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제이디코드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(3)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제이디코드가 정상 연결안되었을 때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38473"/>
            <a:ext cx="2031062" cy="39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3852" y="2786058"/>
            <a:ext cx="3038478" cy="182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직사각형 7"/>
          <p:cNvSpPr/>
          <p:nvPr/>
        </p:nvSpPr>
        <p:spPr>
          <a:xfrm>
            <a:off x="6643702" y="5715016"/>
            <a:ext cx="1500198" cy="142876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err="1" smtClean="0">
                <a:solidFill>
                  <a:schemeClr val="bg1"/>
                </a:solidFill>
                <a:latin typeface="Calibri" pitchFamily="34" charset="0"/>
              </a:rPr>
              <a:t>jdcode.Open</a:t>
            </a:r>
            <a:r>
              <a:rPr lang="en-US" altLang="ko-KR" sz="1000" b="1" dirty="0" smtClean="0">
                <a:solidFill>
                  <a:schemeClr val="bg1"/>
                </a:solidFill>
                <a:latin typeface="Calibri" pitchFamily="34" charset="0"/>
              </a:rPr>
              <a:t>(“COM</a:t>
            </a:r>
            <a:r>
              <a:rPr lang="ko-KR" altLang="en-US" sz="1000" b="1" dirty="0" smtClean="0">
                <a:solidFill>
                  <a:schemeClr val="bg1"/>
                </a:solidFill>
                <a:latin typeface="Calibri" pitchFamily="34" charset="0"/>
              </a:rPr>
              <a:t>○</a:t>
            </a:r>
            <a:r>
              <a:rPr lang="en-US" altLang="ko-KR" sz="1000" b="1" dirty="0" smtClean="0">
                <a:solidFill>
                  <a:schemeClr val="bg1"/>
                </a:solidFill>
                <a:latin typeface="Calibri" pitchFamily="34" charset="0"/>
              </a:rPr>
              <a:t>”)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00034" y="2000240"/>
            <a:ext cx="8143932" cy="428628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latin typeface="Calibri" pitchFamily="34" charset="0"/>
                <a:sym typeface="Wingdings 2"/>
              </a:rPr>
              <a:t>동글이 연결된 시리얼 포트번호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(COM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○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)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를 확인하고 해당 번호를 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Open(“COM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○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”)  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를 함수에 기입한다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.</a:t>
            </a:r>
          </a:p>
        </p:txBody>
      </p:sp>
      <p:cxnSp>
        <p:nvCxnSpPr>
          <p:cNvPr id="11" name="꺾인 연결선 14"/>
          <p:cNvCxnSpPr/>
          <p:nvPr/>
        </p:nvCxnSpPr>
        <p:spPr>
          <a:xfrm flipV="1">
            <a:off x="2857488" y="3357562"/>
            <a:ext cx="1214446" cy="428628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꺾인 연결선 14"/>
          <p:cNvCxnSpPr/>
          <p:nvPr/>
        </p:nvCxnSpPr>
        <p:spPr>
          <a:xfrm>
            <a:off x="5000628" y="3786190"/>
            <a:ext cx="1464479" cy="1069731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4071934" y="2500306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장치관리자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135829" y="4214842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코딩 적용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Appendix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7286676" cy="816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A. USB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동글 연결 실패 했을 때</a:t>
            </a:r>
            <a:endParaRPr lang="en-US" altLang="ko-KR" sz="3500" b="1" dirty="0" smtClean="0">
              <a:solidFill>
                <a:schemeClr val="bg1"/>
              </a:solidFill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020175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214810" y="2857496"/>
            <a:ext cx="42004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ko-KR" altLang="en-US" sz="5000" b="1" dirty="0" smtClean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sz="5000" b="1" dirty="0" smtClean="0">
                <a:solidFill>
                  <a:schemeClr val="bg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/>
        </p:nvSpPr>
        <p:spPr>
          <a:xfrm>
            <a:off x="3818012" y="3130590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준비하기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/>
        </p:nvSpPr>
        <p:spPr>
          <a:xfrm>
            <a:off x="3818012" y="1937403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285860"/>
            <a:ext cx="771530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본 설명서는 제이디코드</a:t>
            </a:r>
            <a:r>
              <a:rPr lang="en-US" altLang="ko-KR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드론을</a:t>
            </a: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altLang="ko-KR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USB </a:t>
            </a: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동글</a:t>
            </a: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을 사용하여</a:t>
            </a:r>
            <a:endParaRPr lang="en-US" altLang="ko-KR" sz="2500" b="1" spc="-150" dirty="0" smtClean="0">
              <a:ln w="3175">
                <a:noFill/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파이썬과 연동하여 코딩 할 때 사용한다</a:t>
            </a:r>
            <a:r>
              <a:rPr lang="en-US" altLang="ko-KR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2500" b="1" spc="-150" dirty="0" smtClean="0">
              <a:ln w="317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214414" y="5786454"/>
            <a:ext cx="2643206" cy="36933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3000" b="1" dirty="0" smtClean="0">
                <a:solidFill>
                  <a:schemeClr val="bg1"/>
                </a:solidFill>
                <a:latin typeface="Calibri" pitchFamily="34" charset="0"/>
              </a:rPr>
              <a:t>USB </a:t>
            </a:r>
            <a:r>
              <a:rPr lang="ko-KR" altLang="en-US" sz="3000" b="1" dirty="0" smtClean="0">
                <a:solidFill>
                  <a:schemeClr val="bg1"/>
                </a:solidFill>
                <a:latin typeface="Calibri" pitchFamily="34" charset="0"/>
              </a:rPr>
              <a:t>동글</a:t>
            </a:r>
            <a:endParaRPr lang="en-US" altLang="ko-KR" sz="3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57752" y="5786454"/>
            <a:ext cx="2571768" cy="36933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3000" b="1" dirty="0" smtClean="0">
                <a:solidFill>
                  <a:schemeClr val="bg1"/>
                </a:solidFill>
                <a:latin typeface="Calibri" pitchFamily="34" charset="0"/>
              </a:rPr>
              <a:t>제이디코드</a:t>
            </a:r>
            <a:endParaRPr lang="en-US" altLang="ko-KR" sz="3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단말기 준비하기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496"/>
            <a:ext cx="22294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496"/>
            <a:ext cx="2761175" cy="272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00100" y="2000240"/>
            <a:ext cx="7500990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1. python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설치 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 (V3.9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이상 권장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000100" y="2786058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2. USB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000100" y="3517944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3.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단말기 전원을 켠다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1000100" y="4334682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파이썬을 실행한다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연결 순서 요약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000100" y="5120500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5.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제이디코드와 파이썬 연결을 확인한다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파이썬 설치하기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63889"/>
          <a:stretch>
            <a:fillRect/>
          </a:stretch>
        </p:blipFill>
        <p:spPr bwMode="auto">
          <a:xfrm>
            <a:off x="434130" y="1643050"/>
            <a:ext cx="1785950" cy="107157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파이썬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다운로드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57290" y="928670"/>
            <a:ext cx="7358114" cy="12464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ko-KR" sz="3000" b="1" dirty="0" smtClean="0">
                <a:sym typeface="Wingdings 2"/>
                <a:hlinkClick r:id="rId4"/>
              </a:rPr>
              <a:t>www.python.org</a:t>
            </a:r>
            <a:r>
              <a:rPr lang="en-US" altLang="ko-KR" sz="3000" b="1" dirty="0" smtClean="0">
                <a:sym typeface="Wingdings 2"/>
              </a:rPr>
              <a:t> </a:t>
            </a:r>
            <a:r>
              <a:rPr lang="ko-KR" altLang="en-US" sz="3000" b="1" dirty="0" smtClean="0">
                <a:sym typeface="Wingdings 2"/>
              </a:rPr>
              <a:t>접속 </a:t>
            </a:r>
            <a:r>
              <a:rPr lang="en-US" altLang="ko-KR" sz="3000" b="1" dirty="0" smtClean="0">
                <a:sym typeface="Wingdings" pitchFamily="2" charset="2"/>
              </a:rPr>
              <a:t> </a:t>
            </a:r>
            <a:r>
              <a:rPr lang="ko-KR" altLang="en-US" sz="3000" b="1" dirty="0" smtClean="0">
                <a:sym typeface="Wingdings" pitchFamily="2" charset="2"/>
              </a:rPr>
              <a:t>다운로드</a:t>
            </a:r>
            <a:endParaRPr lang="en-US" altLang="ko-KR" b="1" dirty="0" smtClean="0">
              <a:sym typeface="Wingdings 2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1928802"/>
            <a:ext cx="745151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타원 12"/>
          <p:cNvSpPr/>
          <p:nvPr/>
        </p:nvSpPr>
        <p:spPr>
          <a:xfrm>
            <a:off x="1693932" y="3357562"/>
            <a:ext cx="1500198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꺾인 연결선 14"/>
          <p:cNvCxnSpPr>
            <a:stCxn id="13" idx="4"/>
            <a:endCxn id="10242" idx="1"/>
          </p:cNvCxnSpPr>
          <p:nvPr/>
        </p:nvCxnSpPr>
        <p:spPr>
          <a:xfrm rot="16200000" flipH="1">
            <a:off x="1856597" y="4587937"/>
            <a:ext cx="1588325" cy="413457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5429264"/>
            <a:ext cx="5786478" cy="31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타원 18"/>
          <p:cNvSpPr/>
          <p:nvPr/>
        </p:nvSpPr>
        <p:spPr>
          <a:xfrm>
            <a:off x="6811292" y="5341350"/>
            <a:ext cx="571504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2714612" y="2571744"/>
            <a:ext cx="714380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4" name="Picture 8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3038" y="1631144"/>
            <a:ext cx="714380" cy="1012038"/>
          </a:xfrm>
          <a:prstGeom prst="rect">
            <a:avLst/>
          </a:prstGeom>
          <a:noFill/>
        </p:spPr>
      </p:pic>
      <p:pic>
        <p:nvPicPr>
          <p:cNvPr id="65546" name="Picture 10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0997" y="4000504"/>
            <a:ext cx="738193" cy="1107289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357694"/>
            <a:ext cx="313316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000240"/>
            <a:ext cx="3100387" cy="190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2" name="Picture 6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1202516"/>
            <a:ext cx="714380" cy="101203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파이썬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설치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grpSp>
        <p:nvGrpSpPr>
          <p:cNvPr id="45" name="그룹 44"/>
          <p:cNvGrpSpPr/>
          <p:nvPr/>
        </p:nvGrpSpPr>
        <p:grpSpPr>
          <a:xfrm>
            <a:off x="1714480" y="1285861"/>
            <a:ext cx="2928958" cy="1803112"/>
            <a:chOff x="857224" y="1643050"/>
            <a:chExt cx="3357586" cy="2066982"/>
          </a:xfrm>
        </p:grpSpPr>
        <p:pic>
          <p:nvPicPr>
            <p:cNvPr id="65538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57224" y="1643050"/>
              <a:ext cx="3357586" cy="206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타원 8"/>
            <p:cNvSpPr/>
            <p:nvPr/>
          </p:nvSpPr>
          <p:spPr>
            <a:xfrm>
              <a:off x="1676149" y="2216295"/>
              <a:ext cx="1064600" cy="27246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1" name="꺾인 연결선 14"/>
          <p:cNvCxnSpPr>
            <a:stCxn id="9" idx="6"/>
            <a:endCxn id="1027" idx="1"/>
          </p:cNvCxnSpPr>
          <p:nvPr/>
        </p:nvCxnSpPr>
        <p:spPr>
          <a:xfrm>
            <a:off x="3357555" y="1904766"/>
            <a:ext cx="2143139" cy="1049798"/>
          </a:xfrm>
          <a:prstGeom prst="bentConnector3">
            <a:avLst>
              <a:gd name="adj1" fmla="val 6691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꺾인 연결선 14"/>
          <p:cNvCxnSpPr>
            <a:stCxn id="10" idx="3"/>
          </p:cNvCxnSpPr>
          <p:nvPr/>
        </p:nvCxnSpPr>
        <p:spPr>
          <a:xfrm flipH="1">
            <a:off x="7929586" y="2714620"/>
            <a:ext cx="642942" cy="2786082"/>
          </a:xfrm>
          <a:prstGeom prst="bentConnector4">
            <a:avLst>
              <a:gd name="adj1" fmla="val -35555"/>
              <a:gd name="adj2" fmla="val 100079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13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9"/>
          <a:srcRect l="81470" t="27000" r="4153" b="47500"/>
          <a:stretch>
            <a:fillRect/>
          </a:stretch>
        </p:blipFill>
        <p:spPr bwMode="auto">
          <a:xfrm>
            <a:off x="500034" y="3357562"/>
            <a:ext cx="714348" cy="1011993"/>
          </a:xfrm>
          <a:prstGeom prst="rect">
            <a:avLst/>
          </a:prstGeom>
          <a:noFill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2976" y="3454319"/>
            <a:ext cx="2071702" cy="2832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타원 23"/>
          <p:cNvSpPr/>
          <p:nvPr/>
        </p:nvSpPr>
        <p:spPr>
          <a:xfrm>
            <a:off x="1357290" y="3466075"/>
            <a:ext cx="1785950" cy="11430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1134738" y="5962282"/>
            <a:ext cx="357190" cy="3413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꺾인 연결선 14"/>
          <p:cNvCxnSpPr/>
          <p:nvPr/>
        </p:nvCxnSpPr>
        <p:spPr>
          <a:xfrm rot="10800000">
            <a:off x="3214678" y="4000506"/>
            <a:ext cx="1643074" cy="1500197"/>
          </a:xfrm>
          <a:prstGeom prst="bentConnector3">
            <a:avLst>
              <a:gd name="adj1" fmla="val 64539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1714480" y="6106231"/>
            <a:ext cx="1071570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b="1" dirty="0" smtClean="0">
                <a:sym typeface="Wingdings 2"/>
              </a:rPr>
              <a:t>설치 완료</a:t>
            </a:r>
            <a:endParaRPr lang="en-US" altLang="ko-KR" sz="1500" b="1" dirty="0" smtClean="0">
              <a:sym typeface="Wingdings 2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643570" y="4500570"/>
            <a:ext cx="1357322" cy="2376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/>
          <a:srcRect l="21040" t="91140" r="46231" b="1265"/>
          <a:stretch>
            <a:fillRect/>
          </a:stretch>
        </p:blipFill>
        <p:spPr bwMode="auto">
          <a:xfrm>
            <a:off x="2318936" y="2928934"/>
            <a:ext cx="100013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타원 32"/>
          <p:cNvSpPr/>
          <p:nvPr/>
        </p:nvSpPr>
        <p:spPr>
          <a:xfrm>
            <a:off x="6215074" y="2143116"/>
            <a:ext cx="1214446" cy="2376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2428860" y="2857496"/>
            <a:ext cx="1000132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14" descr="Free Christmas decoration star 1189136 PNG with Transparent Background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86116" y="2786058"/>
            <a:ext cx="296622" cy="285752"/>
          </a:xfrm>
          <a:prstGeom prst="rect">
            <a:avLst/>
          </a:prstGeom>
          <a:noFill/>
        </p:spPr>
      </p:pic>
      <p:pic>
        <p:nvPicPr>
          <p:cNvPr id="35" name="Picture 14" descr="Free Christmas decoration star 1189136 PNG with Transparent Background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14678" y="2714620"/>
            <a:ext cx="222467" cy="214314"/>
          </a:xfrm>
          <a:prstGeom prst="rect">
            <a:avLst/>
          </a:prstGeom>
          <a:noFill/>
        </p:spPr>
      </p:pic>
      <p:sp>
        <p:nvSpPr>
          <p:cNvPr id="37" name="직사각형 36"/>
          <p:cNvSpPr/>
          <p:nvPr/>
        </p:nvSpPr>
        <p:spPr>
          <a:xfrm>
            <a:off x="2428860" y="3143248"/>
            <a:ext cx="2286016" cy="214314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 </a:t>
            </a:r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Add python3.9 to PATH</a:t>
            </a:r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어글리봇 라이브러리 설치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9185"/>
            <a:ext cx="2224411" cy="43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357158" y="5718275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14348" y="6018274"/>
            <a:ext cx="185738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b="1" dirty="0" smtClean="0">
                <a:sym typeface="Wingdings 2"/>
              </a:rPr>
              <a:t>시작 버튼 위에서 </a:t>
            </a:r>
            <a:endParaRPr lang="en-US" altLang="ko-KR" sz="1500" b="1" dirty="0" smtClean="0">
              <a:sym typeface="Wingdings 2"/>
            </a:endParaRPr>
          </a:p>
          <a:p>
            <a:r>
              <a:rPr lang="ko-KR" altLang="en-US" sz="1500" b="1" dirty="0" smtClean="0">
                <a:sym typeface="Wingdings 2"/>
              </a:rPr>
              <a:t>마우스 오른쪽 클릭 </a:t>
            </a:r>
            <a:endParaRPr lang="en-US" altLang="ko-KR" sz="1500" b="1" dirty="0" smtClean="0">
              <a:sym typeface="Wingdings 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357694"/>
            <a:ext cx="29057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타원 29"/>
          <p:cNvSpPr/>
          <p:nvPr/>
        </p:nvSpPr>
        <p:spPr>
          <a:xfrm>
            <a:off x="714348" y="5018142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타원 30"/>
          <p:cNvSpPr/>
          <p:nvPr/>
        </p:nvSpPr>
        <p:spPr>
          <a:xfrm>
            <a:off x="3198202" y="4992398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357298"/>
            <a:ext cx="314369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7" y="3897471"/>
            <a:ext cx="3143271" cy="196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969041"/>
            <a:ext cx="2581275" cy="1905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28124" y="1714488"/>
            <a:ext cx="1409700" cy="20955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5" name="직사각형 34"/>
          <p:cNvSpPr/>
          <p:nvPr/>
        </p:nvSpPr>
        <p:spPr>
          <a:xfrm>
            <a:off x="6292046" y="1950812"/>
            <a:ext cx="167602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설치 명령어 입력 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690426" y="5183355"/>
            <a:ext cx="171451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설치 성공 메시지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7" name="꺾인 연결선 14"/>
          <p:cNvCxnSpPr>
            <a:endCxn id="1028" idx="0"/>
          </p:cNvCxnSpPr>
          <p:nvPr/>
        </p:nvCxnSpPr>
        <p:spPr>
          <a:xfrm flipV="1">
            <a:off x="1142976" y="4357694"/>
            <a:ext cx="3095936" cy="857256"/>
          </a:xfrm>
          <a:prstGeom prst="bentConnector4">
            <a:avLst>
              <a:gd name="adj1" fmla="val 49685"/>
              <a:gd name="adj2" fmla="val 126666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꺾인 연결선 14"/>
          <p:cNvCxnSpPr>
            <a:endCxn id="1030" idx="1"/>
          </p:cNvCxnSpPr>
          <p:nvPr/>
        </p:nvCxnSpPr>
        <p:spPr>
          <a:xfrm rot="5400000" flipH="1" flipV="1">
            <a:off x="4036215" y="2607463"/>
            <a:ext cx="2071702" cy="1428760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500430" y="5929330"/>
            <a:ext cx="135732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“</a:t>
            </a:r>
            <a:r>
              <a:rPr lang="en-US" altLang="ko-KR" sz="1500" b="1" dirty="0" err="1" smtClean="0">
                <a:solidFill>
                  <a:schemeClr val="bg1"/>
                </a:solidFill>
                <a:latin typeface="Calibri" pitchFamily="34" charset="0"/>
              </a:rPr>
              <a:t>cmd</a:t>
            </a:r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” </a:t>
            </a:r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입력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51" name="꺾인 연결선 14"/>
          <p:cNvCxnSpPr>
            <a:stCxn id="1030" idx="2"/>
            <a:endCxn id="1031" idx="0"/>
          </p:cNvCxnSpPr>
          <p:nvPr/>
        </p:nvCxnSpPr>
        <p:spPr>
          <a:xfrm rot="5400000">
            <a:off x="7016798" y="3555972"/>
            <a:ext cx="682785" cy="213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직사각형 53"/>
          <p:cNvSpPr/>
          <p:nvPr/>
        </p:nvSpPr>
        <p:spPr>
          <a:xfrm>
            <a:off x="7374558" y="3429000"/>
            <a:ext cx="85725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smtClean="0">
                <a:solidFill>
                  <a:schemeClr val="bg1"/>
                </a:solidFill>
                <a:latin typeface="Calibri" pitchFamily="34" charset="0"/>
              </a:rPr>
              <a:t>엔터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단말기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동글 연결하기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15832</TotalTime>
  <Words>357</Words>
  <Application>Microsoft Office PowerPoint</Application>
  <PresentationFormat>화면 슬라이드 쇼(4:3)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3297</cp:revision>
  <cp:lastPrinted>2016-04-11T08:38:53Z</cp:lastPrinted>
  <dcterms:created xsi:type="dcterms:W3CDTF">2016-03-30T04:54:04Z</dcterms:created>
  <dcterms:modified xsi:type="dcterms:W3CDTF">2024-02-23T05:05:40Z</dcterms:modified>
</cp:coreProperties>
</file>