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9144000" cy="6858000" type="screen4x3"/>
  <p:notesSz cx="6865938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99"/>
    <a:srgbClr val="FF9801"/>
    <a:srgbClr val="FFC000"/>
    <a:srgbClr val="1555A6"/>
    <a:srgbClr val="009900"/>
    <a:srgbClr val="E2A028"/>
    <a:srgbClr val="C87700"/>
    <a:srgbClr val="33CC33"/>
    <a:srgbClr val="5FBDAD"/>
    <a:srgbClr val="9BCF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26" autoAdjust="0"/>
    <p:restoredTop sz="95493" autoAdjust="0"/>
  </p:normalViewPr>
  <p:slideViewPr>
    <p:cSldViewPr>
      <p:cViewPr>
        <p:scale>
          <a:sx n="90" d="100"/>
          <a:sy n="90" d="100"/>
        </p:scale>
        <p:origin x="330" y="-372"/>
      </p:cViewPr>
      <p:guideLst>
        <p:guide orient="horz" pos="1620"/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26" y="-84"/>
      </p:cViewPr>
      <p:guideLst>
        <p:guide orient="horz" pos="3148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593D-E079-4F0A-9F12-875D308FF7C6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DF8D-582A-4CC0-9408-8D9A48C17E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B0A3BBB5-8430-4037-A701-F3C973F6E90B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5" y="4748334"/>
            <a:ext cx="5492750" cy="4498419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790C66D3-638C-42F6-BEC9-F7E981718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37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.kr/url?sa=i&amp;rct=j&amp;q=&amp;esrc=s&amp;source=images&amp;cd=&amp;cad=rja&amp;uact=8&amp;ved=0ahUKEwiX7bnPiYzQAhUMXLwKHWb_A48QjRwIBw&amp;url=https://pixabay.com/en/pin-location-map-icon-navigation-308802/&amp;bvm=bv.137901846,d.dGc&amp;psig=AFQjCNFiVyi2xYlKIufqwmtTHXG7fXj7jA&amp;ust=1478244899730000" TargetMode="Externa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9144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1075925"/>
            <a:ext cx="91440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8177449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6892724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7390008" y="979254"/>
            <a:ext cx="78744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 userDrawn="1"/>
        </p:nvGrpSpPr>
        <p:grpSpPr>
          <a:xfrm>
            <a:off x="8348972" y="246573"/>
            <a:ext cx="507899" cy="958646"/>
            <a:chOff x="9336360" y="294724"/>
            <a:chExt cx="558689" cy="1054511"/>
          </a:xfrm>
        </p:grpSpPr>
        <p:sp>
          <p:nvSpPr>
            <p:cNvPr id="9" name="타원 8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7"/>
            <p:cNvGrpSpPr/>
            <p:nvPr userDrawn="1"/>
          </p:nvGrpSpPr>
          <p:grpSpPr>
            <a:xfrm rot="5400000" flipV="1">
              <a:off x="9088454" y="542639"/>
              <a:ext cx="1054514" cy="558689"/>
              <a:chOff x="1038349" y="4530080"/>
              <a:chExt cx="1411288" cy="747713"/>
            </a:xfrm>
          </p:grpSpPr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17" name="직선 연결선 16"/>
          <p:cNvCxnSpPr/>
          <p:nvPr userDrawn="1"/>
        </p:nvCxnSpPr>
        <p:spPr>
          <a:xfrm>
            <a:off x="8924498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604" y="874715"/>
            <a:ext cx="470634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7419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4418" y="1709737"/>
            <a:ext cx="78867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4418" y="4589860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98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5283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752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10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253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083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01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86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081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227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10" name="모서리가 둥근 직사각형 4"/>
          <p:cNvSpPr/>
          <p:nvPr userDrawn="1"/>
        </p:nvSpPr>
        <p:spPr>
          <a:xfrm>
            <a:off x="2979407" y="3740793"/>
            <a:ext cx="6164593" cy="50400"/>
          </a:xfrm>
          <a:custGeom>
            <a:avLst/>
            <a:gdLst/>
            <a:ahLst/>
            <a:cxnLst/>
            <a:rect l="l" t="t" r="r" b="b"/>
            <a:pathLst>
              <a:path w="7680176" h="50400">
                <a:moveTo>
                  <a:pt x="25200" y="0"/>
                </a:moveTo>
                <a:lnTo>
                  <a:pt x="7680176" y="0"/>
                </a:lnTo>
                <a:lnTo>
                  <a:pt x="7680176" y="50400"/>
                </a:lnTo>
                <a:lnTo>
                  <a:pt x="25200" y="50400"/>
                </a:lnTo>
                <a:cubicBezTo>
                  <a:pt x="11282" y="50400"/>
                  <a:pt x="0" y="39118"/>
                  <a:pt x="0" y="25200"/>
                </a:cubicBezTo>
                <a:cubicBezTo>
                  <a:pt x="0" y="11282"/>
                  <a:pt x="11282" y="0"/>
                  <a:pt x="25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390617" y="1713959"/>
            <a:ext cx="3281110" cy="2526179"/>
            <a:chOff x="1992313" y="3695700"/>
            <a:chExt cx="3208337" cy="247015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5" name="Freeform 26"/>
            <p:cNvSpPr>
              <a:spLocks/>
            </p:cNvSpPr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6" name="Freeform 20"/>
            <p:cNvSpPr>
              <a:spLocks/>
            </p:cNvSpPr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7" name="Freeform 34"/>
            <p:cNvSpPr>
              <a:spLocks/>
            </p:cNvSpPr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48" name="직사각형 47"/>
          <p:cNvSpPr/>
          <p:nvPr userDrawn="1"/>
        </p:nvSpPr>
        <p:spPr>
          <a:xfrm>
            <a:off x="0" y="4581128"/>
            <a:ext cx="9144000" cy="2300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>
            <a:off x="1000100" y="714356"/>
            <a:ext cx="7515251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40054" y="46989"/>
            <a:ext cx="1437244" cy="1134480"/>
            <a:chOff x="215339" y="303973"/>
            <a:chExt cx="2354619" cy="1086956"/>
          </a:xfrm>
        </p:grpSpPr>
        <p:sp>
          <p:nvSpPr>
            <p:cNvPr id="7" name="타원 6"/>
            <p:cNvSpPr/>
            <p:nvPr userDrawn="1"/>
          </p:nvSpPr>
          <p:spPr>
            <a:xfrm>
              <a:off x="709737" y="371117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9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0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68055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9754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6324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53813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70753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9493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3384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124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5194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position icon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22" y="160712"/>
            <a:ext cx="762005" cy="64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4538"/>
            <a:ext cx="9144000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81378" y="901286"/>
            <a:ext cx="8762622" cy="1335848"/>
            <a:chOff x="620688" y="1206694"/>
            <a:chExt cx="6304098" cy="1781130"/>
          </a:xfrm>
          <a:solidFill>
            <a:srgbClr val="FFF7E7"/>
          </a:solidFill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889281" y="131627"/>
            <a:ext cx="1700808" cy="82748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6720"/>
            <a:ext cx="4972051" cy="31341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58553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928662" y="727058"/>
            <a:ext cx="7586689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15339" y="49704"/>
            <a:ext cx="1499141" cy="1110851"/>
            <a:chOff x="215339" y="280078"/>
            <a:chExt cx="2354619" cy="1110851"/>
          </a:xfrm>
        </p:grpSpPr>
        <p:sp>
          <p:nvSpPr>
            <p:cNvPr id="7" name="타원 6"/>
            <p:cNvSpPr/>
            <p:nvPr userDrawn="1"/>
          </p:nvSpPr>
          <p:spPr>
            <a:xfrm>
              <a:off x="630695" y="280078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02272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30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4125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391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5D260EA-83FF-410E-9EBC-C85C835049AE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55325A-3AAE-4001-B6B6-CFD7A71B975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6933"/>
            <a:ext cx="9144001" cy="10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918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90296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81853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516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310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58452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0652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 userDrawn="1"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15" name="모서리가 둥근 직사각형 14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203784"/>
            <a:ext cx="1899708" cy="7666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60297"/>
            <a:ext cx="5552504" cy="3409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35918" y="6331890"/>
            <a:ext cx="3294068" cy="389189"/>
          </a:xfrm>
        </p:spPr>
        <p:txBody>
          <a:bodyPr spcCol="252000"/>
          <a:lstStyle>
            <a:lvl1pPr>
              <a:defRPr>
                <a:solidFill>
                  <a:srgbClr val="A665A8"/>
                </a:solidFill>
              </a:defRPr>
            </a:lvl1pPr>
          </a:lstStyle>
          <a:p>
            <a:r>
              <a:rPr lang="ko-KR" altLang="en-US" smtClean="0"/>
              <a:t>설명설명</a:t>
            </a:r>
            <a:endParaRPr lang="en-US" altLang="ko-KR" smtClean="0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973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18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9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 userDrawn="1"/>
        </p:nvSpPr>
        <p:spPr>
          <a:xfrm>
            <a:off x="1214414" y="714356"/>
            <a:ext cx="7286676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56529" y="105174"/>
            <a:ext cx="1427703" cy="1035160"/>
            <a:chOff x="215339" y="303973"/>
            <a:chExt cx="2354619" cy="1086956"/>
          </a:xfrm>
        </p:grpSpPr>
        <p:sp>
          <p:nvSpPr>
            <p:cNvPr id="9" name="타원 8"/>
            <p:cNvSpPr/>
            <p:nvPr userDrawn="1"/>
          </p:nvSpPr>
          <p:spPr>
            <a:xfrm>
              <a:off x="630696" y="325401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rgbClr val="A66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06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5" r:id="rId4"/>
    <p:sldLayoutId id="2147483710" r:id="rId5"/>
    <p:sldLayoutId id="2147483711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7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8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076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5" r:id="rId12"/>
    <p:sldLayoutId id="2147483712" r:id="rId13"/>
    <p:sldLayoutId id="2147483713" r:id="rId14"/>
    <p:sldLayoutId id="214748371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96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  <p:sldLayoutId id="2147483706" r:id="rId13"/>
    <p:sldLayoutId id="214748370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트라이앵글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비행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(1) -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설계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1395899" y="1719037"/>
            <a:ext cx="6895138" cy="3995979"/>
            <a:chOff x="1395899" y="1719037"/>
            <a:chExt cx="4676307" cy="2710087"/>
          </a:xfrm>
        </p:grpSpPr>
        <p:sp>
          <p:nvSpPr>
            <p:cNvPr id="27" name="타원 26"/>
            <p:cNvSpPr/>
            <p:nvPr/>
          </p:nvSpPr>
          <p:spPr>
            <a:xfrm>
              <a:off x="1848786" y="1928794"/>
              <a:ext cx="3000396" cy="2473987"/>
            </a:xfrm>
            <a:prstGeom prst="ellipse">
              <a:avLst/>
            </a:prstGeom>
            <a:gradFill flip="none" rotWithShape="1">
              <a:gsLst>
                <a:gs pos="88000">
                  <a:schemeClr val="accent1">
                    <a:tint val="66000"/>
                    <a:satMod val="160000"/>
                    <a:alpha val="46000"/>
                  </a:schemeClr>
                </a:gs>
                <a:gs pos="5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31"/>
            <p:cNvGrpSpPr/>
            <p:nvPr/>
          </p:nvGrpSpPr>
          <p:grpSpPr>
            <a:xfrm rot="10800000" flipV="1">
              <a:off x="1512863" y="3418359"/>
              <a:ext cx="839754" cy="781261"/>
              <a:chOff x="3643314" y="3000366"/>
              <a:chExt cx="785818" cy="731083"/>
            </a:xfrm>
          </p:grpSpPr>
          <p:pic>
            <p:nvPicPr>
              <p:cNvPr id="29" name="그림 28" descr="C:\Users\이미선\Dropbox\창업지원자료\기획\디자인\JDCode\앱디자인\jdcode\PNG파일\왼쪽조종\왼쪽드론_호버링.png"/>
              <p:cNvPicPr/>
              <p:nvPr/>
            </p:nvPicPr>
            <p:blipFill>
              <a:blip r:embed="rId3"/>
              <a:srcRect t="58909"/>
              <a:stretch>
                <a:fillRect/>
              </a:stretch>
            </p:blipFill>
            <p:spPr bwMode="auto">
              <a:xfrm rot="10800000">
                <a:off x="3643314" y="3000366"/>
                <a:ext cx="785818" cy="298974"/>
              </a:xfrm>
              <a:prstGeom prst="rect">
                <a:avLst/>
              </a:prstGeom>
              <a:noFill/>
            </p:spPr>
          </p:pic>
          <p:pic>
            <p:nvPicPr>
              <p:cNvPr id="30" name="그림 29" descr="C:\Users\이미선\AppData\Local\Microsoft\Windows\INetCache\Content.Word\오른쪽드론.pn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3685846" y="3071801"/>
                <a:ext cx="711313" cy="659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5267177" y="3714744"/>
              <a:ext cx="8050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이륙</a:t>
              </a:r>
              <a:r>
                <a:rPr lang="en-US" altLang="ko-KR" sz="1100" dirty="0" smtClean="0"/>
                <a:t>/</a:t>
              </a:r>
              <a:r>
                <a:rPr lang="ko-KR" altLang="en-US" sz="1100" dirty="0" smtClean="0"/>
                <a:t>착륙</a:t>
              </a:r>
              <a:endParaRPr lang="ko-KR" altLang="en-US" sz="1100" dirty="0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2891110" y="1719037"/>
              <a:ext cx="839754" cy="781261"/>
              <a:chOff x="3643314" y="3000366"/>
              <a:chExt cx="785818" cy="731083"/>
            </a:xfrm>
          </p:grpSpPr>
          <p:pic>
            <p:nvPicPr>
              <p:cNvPr id="33" name="그림 32" descr="C:\Users\이미선\Dropbox\창업지원자료\기획\디자인\JDCode\앱디자인\jdcode\PNG파일\왼쪽조종\왼쪽드론_호버링.png"/>
              <p:cNvPicPr/>
              <p:nvPr/>
            </p:nvPicPr>
            <p:blipFill>
              <a:blip r:embed="rId3"/>
              <a:srcRect t="58909"/>
              <a:stretch>
                <a:fillRect/>
              </a:stretch>
            </p:blipFill>
            <p:spPr bwMode="auto">
              <a:xfrm rot="10800000">
                <a:off x="3643314" y="3000366"/>
                <a:ext cx="785818" cy="298974"/>
              </a:xfrm>
              <a:prstGeom prst="rect">
                <a:avLst/>
              </a:prstGeom>
              <a:noFill/>
            </p:spPr>
          </p:pic>
          <p:pic>
            <p:nvPicPr>
              <p:cNvPr id="34" name="그림 33" descr="C:\Users\이미선\AppData\Local\Microsoft\Windows\INetCache\Content.Word\오른쪽드론.pn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3685846" y="3071801"/>
                <a:ext cx="711313" cy="659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5" name="그룹 31"/>
            <p:cNvGrpSpPr/>
            <p:nvPr/>
          </p:nvGrpSpPr>
          <p:grpSpPr>
            <a:xfrm>
              <a:off x="4362491" y="3414019"/>
              <a:ext cx="839754" cy="781261"/>
              <a:chOff x="3643314" y="3000366"/>
              <a:chExt cx="785818" cy="731083"/>
            </a:xfrm>
          </p:grpSpPr>
          <p:pic>
            <p:nvPicPr>
              <p:cNvPr id="38" name="그림 37" descr="C:\Users\이미선\Dropbox\창업지원자료\기획\디자인\JDCode\앱디자인\jdcode\PNG파일\왼쪽조종\왼쪽드론_호버링.png"/>
              <p:cNvPicPr/>
              <p:nvPr/>
            </p:nvPicPr>
            <p:blipFill>
              <a:blip r:embed="rId3"/>
              <a:srcRect t="58909"/>
              <a:stretch>
                <a:fillRect/>
              </a:stretch>
            </p:blipFill>
            <p:spPr bwMode="auto">
              <a:xfrm rot="10800000">
                <a:off x="3643314" y="3000366"/>
                <a:ext cx="785818" cy="298974"/>
              </a:xfrm>
              <a:prstGeom prst="rect">
                <a:avLst/>
              </a:prstGeom>
              <a:noFill/>
            </p:spPr>
          </p:pic>
          <p:pic>
            <p:nvPicPr>
              <p:cNvPr id="39" name="그림 38" descr="C:\Users\이미선\AppData\Local\Microsoft\Windows\INetCache\Content.Word\오른쪽드론.pn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3685846" y="3071801"/>
                <a:ext cx="711313" cy="659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0" name="직선 화살표 연결선 39"/>
            <p:cNvCxnSpPr/>
            <p:nvPr/>
          </p:nvCxnSpPr>
          <p:spPr>
            <a:xfrm rot="10800000">
              <a:off x="1920224" y="3857620"/>
              <a:ext cx="2857520" cy="1588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 rot="16200000" flipH="1">
              <a:off x="3232115" y="2259981"/>
              <a:ext cx="1674970" cy="1441228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 rot="5400000">
              <a:off x="1741630" y="2321704"/>
              <a:ext cx="1714512" cy="1357320"/>
            </a:xfrm>
            <a:prstGeom prst="straightConnector1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그룹 99"/>
            <p:cNvGrpSpPr/>
            <p:nvPr/>
          </p:nvGrpSpPr>
          <p:grpSpPr>
            <a:xfrm>
              <a:off x="4277678" y="3232951"/>
              <a:ext cx="1189510" cy="1189510"/>
              <a:chOff x="3873965" y="2286778"/>
              <a:chExt cx="2500330" cy="2500330"/>
            </a:xfrm>
          </p:grpSpPr>
          <p:cxnSp>
            <p:nvCxnSpPr>
              <p:cNvPr id="45" name="직선 연결선 44"/>
              <p:cNvCxnSpPr/>
              <p:nvPr/>
            </p:nvCxnSpPr>
            <p:spPr>
              <a:xfrm rot="5400000">
                <a:off x="3721565" y="3536149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/>
              <p:cNvCxnSpPr/>
              <p:nvPr/>
            </p:nvCxnSpPr>
            <p:spPr>
              <a:xfrm>
                <a:off x="3873965" y="3535355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그룹 102"/>
            <p:cNvGrpSpPr/>
            <p:nvPr/>
          </p:nvGrpSpPr>
          <p:grpSpPr>
            <a:xfrm>
              <a:off x="1395899" y="3239614"/>
              <a:ext cx="1189510" cy="1189510"/>
              <a:chOff x="3873965" y="2286778"/>
              <a:chExt cx="2500330" cy="2500330"/>
            </a:xfrm>
          </p:grpSpPr>
          <p:cxnSp>
            <p:nvCxnSpPr>
              <p:cNvPr id="49" name="직선 연결선 48"/>
              <p:cNvCxnSpPr/>
              <p:nvPr/>
            </p:nvCxnSpPr>
            <p:spPr>
              <a:xfrm rot="5400000">
                <a:off x="3721565" y="3536149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3873965" y="3535355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트라이앵글 비행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(1) 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 </a:t>
            </a:r>
            <a:r>
              <a:rPr lang="ko-KR" altLang="en-US" dirty="0" smtClean="0"/>
              <a:t>코딩</a:t>
            </a:r>
            <a:endParaRPr kumimoji="0" lang="ko-KR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428736"/>
            <a:ext cx="41109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트라이앵글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비행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(2) 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설계</a:t>
            </a:r>
          </a:p>
        </p:txBody>
      </p:sp>
      <p:grpSp>
        <p:nvGrpSpPr>
          <p:cNvPr id="100" name="그룹 99"/>
          <p:cNvGrpSpPr/>
          <p:nvPr/>
        </p:nvGrpSpPr>
        <p:grpSpPr>
          <a:xfrm>
            <a:off x="571472" y="1785926"/>
            <a:ext cx="8435100" cy="3573492"/>
            <a:chOff x="785794" y="1712896"/>
            <a:chExt cx="5572164" cy="2360622"/>
          </a:xfrm>
        </p:grpSpPr>
        <p:sp>
          <p:nvSpPr>
            <p:cNvPr id="36" name="타원 35"/>
            <p:cNvSpPr/>
            <p:nvPr/>
          </p:nvSpPr>
          <p:spPr>
            <a:xfrm>
              <a:off x="785794" y="2345780"/>
              <a:ext cx="2073285" cy="1709535"/>
            </a:xfrm>
            <a:prstGeom prst="ellipse">
              <a:avLst/>
            </a:prstGeom>
            <a:gradFill flip="none" rotWithShape="1">
              <a:gsLst>
                <a:gs pos="88000">
                  <a:schemeClr val="accent1">
                    <a:tint val="66000"/>
                    <a:satMod val="160000"/>
                    <a:alpha val="46000"/>
                  </a:schemeClr>
                </a:gs>
                <a:gs pos="5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1"/>
            <p:cNvGrpSpPr/>
            <p:nvPr/>
          </p:nvGrpSpPr>
          <p:grpSpPr>
            <a:xfrm rot="10800000" flipV="1">
              <a:off x="787377" y="3375075"/>
              <a:ext cx="580273" cy="539855"/>
              <a:chOff x="3643314" y="3000366"/>
              <a:chExt cx="785818" cy="731083"/>
            </a:xfrm>
          </p:grpSpPr>
          <p:pic>
            <p:nvPicPr>
              <p:cNvPr id="39" name="그림 38" descr="C:\Users\이미선\Dropbox\창업지원자료\기획\디자인\JDCode\앱디자인\jdcode\PNG파일\왼쪽조종\왼쪽드론_호버링.png"/>
              <p:cNvPicPr/>
              <p:nvPr/>
            </p:nvPicPr>
            <p:blipFill>
              <a:blip r:embed="rId3"/>
              <a:srcRect t="58909"/>
              <a:stretch>
                <a:fillRect/>
              </a:stretch>
            </p:blipFill>
            <p:spPr bwMode="auto">
              <a:xfrm rot="10800000">
                <a:off x="3643314" y="3000366"/>
                <a:ext cx="785818" cy="298974"/>
              </a:xfrm>
              <a:prstGeom prst="rect">
                <a:avLst/>
              </a:prstGeom>
              <a:noFill/>
            </p:spPr>
          </p:pic>
          <p:pic>
            <p:nvPicPr>
              <p:cNvPr id="42" name="그림 41" descr="C:\Users\이미선\AppData\Local\Microsoft\Windows\INetCache\Content.Word\오른쪽드론.pn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3685846" y="3071801"/>
                <a:ext cx="711313" cy="659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3" name="그룹 31"/>
            <p:cNvGrpSpPr/>
            <p:nvPr/>
          </p:nvGrpSpPr>
          <p:grpSpPr>
            <a:xfrm>
              <a:off x="1415397" y="2126282"/>
              <a:ext cx="657863" cy="539855"/>
              <a:chOff x="3643314" y="3000366"/>
              <a:chExt cx="890892" cy="731083"/>
            </a:xfrm>
          </p:grpSpPr>
          <p:pic>
            <p:nvPicPr>
              <p:cNvPr id="46" name="그림 45" descr="C:\Users\이미선\Dropbox\창업지원자료\기획\디자인\JDCode\앱디자인\jdcode\PNG파일\왼쪽조종\왼쪽드론_호버링.png"/>
              <p:cNvPicPr/>
              <p:nvPr/>
            </p:nvPicPr>
            <p:blipFill>
              <a:blip r:embed="rId3"/>
              <a:srcRect t="58909"/>
              <a:stretch>
                <a:fillRect/>
              </a:stretch>
            </p:blipFill>
            <p:spPr bwMode="auto">
              <a:xfrm rot="10800000">
                <a:off x="3643314" y="3000366"/>
                <a:ext cx="785818" cy="298974"/>
              </a:xfrm>
              <a:prstGeom prst="rect">
                <a:avLst/>
              </a:prstGeom>
              <a:noFill/>
            </p:spPr>
          </p:pic>
          <p:pic>
            <p:nvPicPr>
              <p:cNvPr id="57" name="그림 56" descr="C:\Users\이미선\AppData\Local\Microsoft\Windows\INetCache\Content.Word\오른쪽드론.pn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3822894" y="3071801"/>
                <a:ext cx="711312" cy="659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그룹 31"/>
            <p:cNvGrpSpPr/>
            <p:nvPr/>
          </p:nvGrpSpPr>
          <p:grpSpPr>
            <a:xfrm>
              <a:off x="2167166" y="3372076"/>
              <a:ext cx="580273" cy="539855"/>
              <a:chOff x="3643314" y="3000366"/>
              <a:chExt cx="785818" cy="731083"/>
            </a:xfrm>
          </p:grpSpPr>
          <p:pic>
            <p:nvPicPr>
              <p:cNvPr id="59" name="그림 58" descr="C:\Users\이미선\Dropbox\창업지원자료\기획\디자인\JDCode\앱디자인\jdcode\PNG파일\왼쪽조종\왼쪽드론_호버링.png"/>
              <p:cNvPicPr/>
              <p:nvPr/>
            </p:nvPicPr>
            <p:blipFill>
              <a:blip r:embed="rId3"/>
              <a:srcRect t="58909"/>
              <a:stretch>
                <a:fillRect/>
              </a:stretch>
            </p:blipFill>
            <p:spPr bwMode="auto">
              <a:xfrm rot="10800000">
                <a:off x="3643314" y="3000366"/>
                <a:ext cx="785818" cy="298974"/>
              </a:xfrm>
              <a:prstGeom prst="rect">
                <a:avLst/>
              </a:prstGeom>
              <a:noFill/>
            </p:spPr>
          </p:pic>
          <p:pic>
            <p:nvPicPr>
              <p:cNvPr id="60" name="그림 59" descr="C:\Users\이미선\AppData\Local\Microsoft\Windows\INetCache\Content.Word\오른쪽드론.pn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3685846" y="3071801"/>
                <a:ext cx="711313" cy="659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2" name="직선 화살표 연결선 61"/>
            <p:cNvCxnSpPr/>
            <p:nvPr/>
          </p:nvCxnSpPr>
          <p:spPr>
            <a:xfrm rot="10800000">
              <a:off x="1104520" y="3663911"/>
              <a:ext cx="1332825" cy="1097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rot="16200000" flipH="1">
              <a:off x="1573194" y="2714613"/>
              <a:ext cx="1214448" cy="642942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그룹 24"/>
            <p:cNvGrpSpPr/>
            <p:nvPr/>
          </p:nvGrpSpPr>
          <p:grpSpPr>
            <a:xfrm>
              <a:off x="2108560" y="3246958"/>
              <a:ext cx="821956" cy="821956"/>
              <a:chOff x="3873965" y="2286778"/>
              <a:chExt cx="2500330" cy="2500330"/>
            </a:xfrm>
          </p:grpSpPr>
          <p:cxnSp>
            <p:nvCxnSpPr>
              <p:cNvPr id="66" name="직선 연결선 65"/>
              <p:cNvCxnSpPr/>
              <p:nvPr/>
            </p:nvCxnSpPr>
            <p:spPr>
              <a:xfrm rot="5400000">
                <a:off x="3721565" y="3536149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/>
              <p:cNvCxnSpPr/>
              <p:nvPr/>
            </p:nvCxnSpPr>
            <p:spPr>
              <a:xfrm>
                <a:off x="3873965" y="3535355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그룹 27"/>
            <p:cNvGrpSpPr/>
            <p:nvPr/>
          </p:nvGrpSpPr>
          <p:grpSpPr>
            <a:xfrm>
              <a:off x="1465619" y="2000232"/>
              <a:ext cx="821956" cy="821956"/>
              <a:chOff x="3873965" y="2286778"/>
              <a:chExt cx="2500330" cy="2500330"/>
            </a:xfrm>
          </p:grpSpPr>
          <p:cxnSp>
            <p:nvCxnSpPr>
              <p:cNvPr id="69" name="직선 연결선 68"/>
              <p:cNvCxnSpPr/>
              <p:nvPr/>
            </p:nvCxnSpPr>
            <p:spPr>
              <a:xfrm rot="5400000">
                <a:off x="3721565" y="3536149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>
              <a:xfrm>
                <a:off x="3873965" y="3535355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그룹 39"/>
            <p:cNvGrpSpPr/>
            <p:nvPr/>
          </p:nvGrpSpPr>
          <p:grpSpPr>
            <a:xfrm>
              <a:off x="965553" y="3251562"/>
              <a:ext cx="821956" cy="821956"/>
              <a:chOff x="3873965" y="2286778"/>
              <a:chExt cx="2500330" cy="2500330"/>
            </a:xfrm>
          </p:grpSpPr>
          <p:cxnSp>
            <p:nvCxnSpPr>
              <p:cNvPr id="72" name="직선 연결선 71"/>
              <p:cNvCxnSpPr/>
              <p:nvPr/>
            </p:nvCxnSpPr>
            <p:spPr>
              <a:xfrm rot="5400000">
                <a:off x="3721565" y="3536149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>
                <a:off x="3873965" y="3535355"/>
                <a:ext cx="2500330" cy="158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직선 화살표 연결선 75"/>
            <p:cNvCxnSpPr/>
            <p:nvPr/>
          </p:nvCxnSpPr>
          <p:spPr>
            <a:xfrm rot="5400000">
              <a:off x="946311" y="2785077"/>
              <a:ext cx="1276233" cy="496367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그룹 57"/>
            <p:cNvGrpSpPr/>
            <p:nvPr/>
          </p:nvGrpSpPr>
          <p:grpSpPr>
            <a:xfrm>
              <a:off x="2643182" y="1712896"/>
              <a:ext cx="3714776" cy="1707101"/>
              <a:chOff x="3000372" y="3129602"/>
              <a:chExt cx="3714776" cy="1707101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3950115" y="3306421"/>
                <a:ext cx="1836339" cy="1514160"/>
              </a:xfrm>
              <a:prstGeom prst="ellipse">
                <a:avLst/>
              </a:prstGeom>
              <a:gradFill flip="none" rotWithShape="1">
                <a:gsLst>
                  <a:gs pos="88000">
                    <a:schemeClr val="accent1">
                      <a:tint val="66000"/>
                      <a:satMod val="160000"/>
                      <a:alpha val="46000"/>
                    </a:schemeClr>
                  </a:gs>
                  <a:gs pos="5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9" name="그룹 31"/>
              <p:cNvGrpSpPr/>
              <p:nvPr/>
            </p:nvGrpSpPr>
            <p:grpSpPr>
              <a:xfrm rot="10800000" flipV="1">
                <a:off x="3072670" y="4218086"/>
                <a:ext cx="513956" cy="478158"/>
                <a:chOff x="3643314" y="3000366"/>
                <a:chExt cx="785818" cy="731083"/>
              </a:xfrm>
            </p:grpSpPr>
            <p:pic>
              <p:nvPicPr>
                <p:cNvPr id="98" name="그림 97" descr="C:\Users\이미선\Dropbox\창업지원자료\기획\디자인\JDCode\앱디자인\jdcode\PNG파일\왼쪽조종\왼쪽드론_호버링.png"/>
                <p:cNvPicPr/>
                <p:nvPr/>
              </p:nvPicPr>
              <p:blipFill>
                <a:blip r:embed="rId3"/>
                <a:srcRect t="58909"/>
                <a:stretch>
                  <a:fillRect/>
                </a:stretch>
              </p:blipFill>
              <p:spPr bwMode="auto">
                <a:xfrm rot="10800000">
                  <a:off x="3643314" y="3000366"/>
                  <a:ext cx="785818" cy="2989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9" name="그림 98" descr="C:\Users\이미선\AppData\Local\Microsoft\Windows\INetCache\Content.Word\오른쪽드론.pn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3685846" y="3071801"/>
                  <a:ext cx="711313" cy="659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0" name="그룹 31"/>
              <p:cNvGrpSpPr/>
              <p:nvPr/>
            </p:nvGrpSpPr>
            <p:grpSpPr>
              <a:xfrm>
                <a:off x="4507848" y="3241250"/>
                <a:ext cx="513956" cy="478158"/>
                <a:chOff x="3643314" y="3000366"/>
                <a:chExt cx="785818" cy="731083"/>
              </a:xfrm>
            </p:grpSpPr>
            <p:pic>
              <p:nvPicPr>
                <p:cNvPr id="96" name="그림 95" descr="C:\Users\이미선\Dropbox\창업지원자료\기획\디자인\JDCode\앱디자인\jdcode\PNG파일\왼쪽조종\왼쪽드론_호버링.png"/>
                <p:cNvPicPr/>
                <p:nvPr/>
              </p:nvPicPr>
              <p:blipFill>
                <a:blip r:embed="rId3"/>
                <a:srcRect t="58909"/>
                <a:stretch>
                  <a:fillRect/>
                </a:stretch>
              </p:blipFill>
              <p:spPr bwMode="auto">
                <a:xfrm rot="10800000">
                  <a:off x="3643314" y="3000366"/>
                  <a:ext cx="785818" cy="2989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그림 96" descr="C:\Users\이미선\AppData\Local\Microsoft\Windows\INetCache\Content.Word\오른쪽드론.pn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3685846" y="3071801"/>
                  <a:ext cx="711313" cy="659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1" name="그룹 61"/>
              <p:cNvGrpSpPr/>
              <p:nvPr/>
            </p:nvGrpSpPr>
            <p:grpSpPr>
              <a:xfrm>
                <a:off x="6040210" y="4215430"/>
                <a:ext cx="513956" cy="478158"/>
                <a:chOff x="3643314" y="3000366"/>
                <a:chExt cx="785818" cy="731083"/>
              </a:xfrm>
            </p:grpSpPr>
            <p:pic>
              <p:nvPicPr>
                <p:cNvPr id="94" name="그림 93" descr="C:\Users\이미선\Dropbox\창업지원자료\기획\디자인\JDCode\앱디자인\jdcode\PNG파일\왼쪽조종\왼쪽드론_호버링.png"/>
                <p:cNvPicPr/>
                <p:nvPr/>
              </p:nvPicPr>
              <p:blipFill>
                <a:blip r:embed="rId3"/>
                <a:srcRect t="58909"/>
                <a:stretch>
                  <a:fillRect/>
                </a:stretch>
              </p:blipFill>
              <p:spPr bwMode="auto">
                <a:xfrm rot="10800000">
                  <a:off x="3643314" y="3000366"/>
                  <a:ext cx="785818" cy="2989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그림 94" descr="C:\Users\이미선\AppData\Local\Microsoft\Windows\INetCache\Content.Word\오른쪽드론.png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3685846" y="3071801"/>
                  <a:ext cx="711313" cy="659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82" name="직선 화살표 연결선 81"/>
              <p:cNvCxnSpPr/>
              <p:nvPr/>
            </p:nvCxnSpPr>
            <p:spPr>
              <a:xfrm rot="10800000">
                <a:off x="3325663" y="4500562"/>
                <a:ext cx="3000396" cy="1588"/>
              </a:xfrm>
              <a:prstGeom prst="straightConnector1">
                <a:avLst/>
              </a:prstGeom>
              <a:ln w="19050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화살표 연결선 82"/>
              <p:cNvCxnSpPr/>
              <p:nvPr/>
            </p:nvCxnSpPr>
            <p:spPr>
              <a:xfrm>
                <a:off x="4786322" y="3500430"/>
                <a:ext cx="1500198" cy="1000132"/>
              </a:xfrm>
              <a:prstGeom prst="straightConnector1">
                <a:avLst/>
              </a:prstGeom>
              <a:ln w="19050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그룹 24"/>
              <p:cNvGrpSpPr/>
              <p:nvPr/>
            </p:nvGrpSpPr>
            <p:grpSpPr>
              <a:xfrm>
                <a:off x="5987383" y="4104607"/>
                <a:ext cx="727426" cy="728018"/>
                <a:chOff x="3873965" y="2286778"/>
                <a:chExt cx="2500330" cy="2500330"/>
              </a:xfrm>
            </p:grpSpPr>
            <p:cxnSp>
              <p:nvCxnSpPr>
                <p:cNvPr id="92" name="직선 연결선 91"/>
                <p:cNvCxnSpPr/>
                <p:nvPr/>
              </p:nvCxnSpPr>
              <p:spPr>
                <a:xfrm rot="5400000">
                  <a:off x="3721565" y="3536149"/>
                  <a:ext cx="2500330" cy="1588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직선 연결선 92"/>
                <p:cNvCxnSpPr/>
                <p:nvPr/>
              </p:nvCxnSpPr>
              <p:spPr>
                <a:xfrm>
                  <a:off x="3873965" y="3535355"/>
                  <a:ext cx="2500330" cy="1588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그룹 27"/>
              <p:cNvGrpSpPr/>
              <p:nvPr/>
            </p:nvGrpSpPr>
            <p:grpSpPr>
              <a:xfrm>
                <a:off x="4450192" y="3129602"/>
                <a:ext cx="727426" cy="728018"/>
                <a:chOff x="3873965" y="2286778"/>
                <a:chExt cx="2500330" cy="2500330"/>
              </a:xfrm>
            </p:grpSpPr>
            <p:cxnSp>
              <p:nvCxnSpPr>
                <p:cNvPr id="90" name="직선 연결선 89"/>
                <p:cNvCxnSpPr/>
                <p:nvPr/>
              </p:nvCxnSpPr>
              <p:spPr>
                <a:xfrm rot="5400000">
                  <a:off x="3721565" y="3536149"/>
                  <a:ext cx="2500330" cy="1588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연결선 90"/>
                <p:cNvCxnSpPr/>
                <p:nvPr/>
              </p:nvCxnSpPr>
              <p:spPr>
                <a:xfrm>
                  <a:off x="3873965" y="3535355"/>
                  <a:ext cx="2500330" cy="1588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그룹 39"/>
              <p:cNvGrpSpPr/>
              <p:nvPr/>
            </p:nvGrpSpPr>
            <p:grpSpPr>
              <a:xfrm>
                <a:off x="3000166" y="4108685"/>
                <a:ext cx="727426" cy="728018"/>
                <a:chOff x="3873965" y="2286778"/>
                <a:chExt cx="2500330" cy="2500330"/>
              </a:xfrm>
            </p:grpSpPr>
            <p:cxnSp>
              <p:nvCxnSpPr>
                <p:cNvPr id="88" name="직선 연결선 87"/>
                <p:cNvCxnSpPr/>
                <p:nvPr/>
              </p:nvCxnSpPr>
              <p:spPr>
                <a:xfrm rot="5400000">
                  <a:off x="3721565" y="3536149"/>
                  <a:ext cx="2500330" cy="1588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직선 연결선 88"/>
                <p:cNvCxnSpPr/>
                <p:nvPr/>
              </p:nvCxnSpPr>
              <p:spPr>
                <a:xfrm>
                  <a:off x="3873965" y="3535355"/>
                  <a:ext cx="2500330" cy="1588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직선 화살표 연결선 86"/>
              <p:cNvCxnSpPr/>
              <p:nvPr/>
            </p:nvCxnSpPr>
            <p:spPr>
              <a:xfrm rot="10800000" flipV="1">
                <a:off x="3357564" y="3500430"/>
                <a:ext cx="1428758" cy="1000134"/>
              </a:xfrm>
              <a:prstGeom prst="straightConnector1">
                <a:avLst/>
              </a:prstGeom>
              <a:ln w="19050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트라이앵글 비행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(2) - </a:t>
            </a:r>
            <a:r>
              <a:rPr lang="ko-KR" altLang="en-US" dirty="0" smtClean="0"/>
              <a:t>코딩</a:t>
            </a:r>
            <a:endParaRPr kumimoji="0" lang="ko-KR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57157" y="1714488"/>
            <a:ext cx="7675769" cy="4429156"/>
            <a:chOff x="357158" y="1714488"/>
            <a:chExt cx="4828306" cy="27860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714488"/>
              <a:ext cx="2190233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5" y="1714488"/>
              <a:ext cx="2185099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 ExtraBold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rmAutofit/>
      </a:bodyPr>
      <a:lstStyle>
        <a:defPPr>
          <a:defRPr sz="2000" smtClean="0">
            <a:solidFill>
              <a:schemeClr val="bg1"/>
            </a:solidFill>
            <a:latin typeface="나눔고딕 ExtraBold" panose="020D0904000000000000" pitchFamily="50" charset="-127"/>
            <a:ea typeface="나눔고딕 ExtraBold" panose="020D0904000000000000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headEnd type="arrow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23266</TotalTime>
  <Words>31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Office 테마</vt:lpstr>
      <vt:lpstr>1_디자인 사용자 지정</vt:lpstr>
      <vt:lpstr>디자인 사용자 지정</vt:lpstr>
      <vt:lpstr>2_디자인 사용자 지정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mycom007</dc:creator>
  <cp:lastModifiedBy>Windows 사용자</cp:lastModifiedBy>
  <cp:revision>3993</cp:revision>
  <cp:lastPrinted>2016-04-11T08:38:53Z</cp:lastPrinted>
  <dcterms:created xsi:type="dcterms:W3CDTF">2016-03-30T04:54:04Z</dcterms:created>
  <dcterms:modified xsi:type="dcterms:W3CDTF">2024-03-29T05:02:54Z</dcterms:modified>
</cp:coreProperties>
</file>