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13"/>
  </p:notesMasterIdLst>
  <p:handoutMasterIdLst>
    <p:handoutMasterId r:id="rId14"/>
  </p:handoutMasterIdLst>
  <p:sldIdLst>
    <p:sldId id="258" r:id="rId5"/>
    <p:sldId id="620" r:id="rId6"/>
    <p:sldId id="621" r:id="rId7"/>
    <p:sldId id="598" r:id="rId8"/>
    <p:sldId id="622" r:id="rId9"/>
    <p:sldId id="619" r:id="rId10"/>
    <p:sldId id="623" r:id="rId11"/>
    <p:sldId id="607" r:id="rId12"/>
  </p:sldIdLst>
  <p:sldSz cx="9144000" cy="6858000" type="screen4x3"/>
  <p:notesSz cx="6865938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801"/>
    <a:srgbClr val="CC3399"/>
    <a:srgbClr val="FFC000"/>
    <a:srgbClr val="1555A6"/>
    <a:srgbClr val="009900"/>
    <a:srgbClr val="E2A028"/>
    <a:srgbClr val="C87700"/>
    <a:srgbClr val="33CC33"/>
    <a:srgbClr val="5FBDAD"/>
    <a:srgbClr val="9BCF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26" autoAdjust="0"/>
    <p:restoredTop sz="95493" autoAdjust="0"/>
  </p:normalViewPr>
  <p:slideViewPr>
    <p:cSldViewPr>
      <p:cViewPr>
        <p:scale>
          <a:sx n="90" d="100"/>
          <a:sy n="90" d="100"/>
        </p:scale>
        <p:origin x="-546" y="-420"/>
      </p:cViewPr>
      <p:guideLst>
        <p:guide orient="horz" pos="1620"/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4026" y="-84"/>
      </p:cViewPr>
      <p:guideLst>
        <p:guide orient="horz" pos="3148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593D-E079-4F0A-9F12-875D308FF7C6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375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DF8D-582A-4CC0-9408-8D9A48C17E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B0A3BBB5-8430-4037-A701-F3C973F6E90B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5" y="4748334"/>
            <a:ext cx="5492750" cy="4498419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30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0" y="9494930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790C66D3-638C-42F6-BEC9-F7E981718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374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hyperlink" Target="https://www.google.co.kr/url?sa=i&amp;rct=j&amp;q=&amp;esrc=s&amp;source=images&amp;cd=&amp;cad=rja&amp;uact=8&amp;ved=0ahUKEwiX7bnPiYzQAhUMXLwKHWb_A48QjRwIBw&amp;url=https://pixabay.com/en/pin-location-map-icon-navigation-308802/&amp;bvm=bv.137901846,d.dGc&amp;psig=AFQjCNFiVyi2xYlKIufqwmtTHXG7fXj7jA&amp;ust=1478244899730000" TargetMode="Externa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9144000" cy="1075925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1075925"/>
            <a:ext cx="9144000" cy="0"/>
          </a:xfrm>
          <a:prstGeom prst="line">
            <a:avLst/>
          </a:prstGeom>
          <a:ln w="381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8177449" y="1216637"/>
            <a:ext cx="27599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6892724" y="1075925"/>
            <a:ext cx="78745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7390008" y="979254"/>
            <a:ext cx="78744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 userDrawn="1"/>
        </p:nvGrpSpPr>
        <p:grpSpPr>
          <a:xfrm>
            <a:off x="8348972" y="246573"/>
            <a:ext cx="507899" cy="958646"/>
            <a:chOff x="9336360" y="294724"/>
            <a:chExt cx="558689" cy="1054511"/>
          </a:xfrm>
        </p:grpSpPr>
        <p:sp>
          <p:nvSpPr>
            <p:cNvPr id="9" name="타원 8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7"/>
            <p:cNvGrpSpPr/>
            <p:nvPr userDrawn="1"/>
          </p:nvGrpSpPr>
          <p:grpSpPr>
            <a:xfrm rot="5400000" flipV="1">
              <a:off x="9088454" y="542639"/>
              <a:ext cx="1054514" cy="558689"/>
              <a:chOff x="1038349" y="4530080"/>
              <a:chExt cx="1411288" cy="747713"/>
            </a:xfrm>
          </p:grpSpPr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17" name="직선 연결선 16"/>
          <p:cNvCxnSpPr/>
          <p:nvPr userDrawn="1"/>
        </p:nvCxnSpPr>
        <p:spPr>
          <a:xfrm>
            <a:off x="8924498" y="1216637"/>
            <a:ext cx="14162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604" y="874715"/>
            <a:ext cx="470634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</a:lstStyle>
          <a:p>
            <a:fld id="{75D8F74E-B4A5-4AC5-9208-5754DED0CF49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7419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 userDrawn="1"/>
        </p:nvSpPr>
        <p:spPr>
          <a:xfrm>
            <a:off x="1214414" y="714356"/>
            <a:ext cx="7286676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56529" y="105174"/>
            <a:ext cx="1427703" cy="1035160"/>
            <a:chOff x="215339" y="303973"/>
            <a:chExt cx="2354619" cy="1086956"/>
          </a:xfrm>
        </p:grpSpPr>
        <p:sp>
          <p:nvSpPr>
            <p:cNvPr id="9" name="타원 8"/>
            <p:cNvSpPr/>
            <p:nvPr userDrawn="1"/>
          </p:nvSpPr>
          <p:spPr>
            <a:xfrm>
              <a:off x="630696" y="325401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rgbClr val="A66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4418" y="1709737"/>
            <a:ext cx="78867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4418" y="4589860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98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5283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7520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103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8253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8083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01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862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081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10" name="모서리가 둥근 직사각형 4"/>
          <p:cNvSpPr/>
          <p:nvPr userDrawn="1"/>
        </p:nvSpPr>
        <p:spPr>
          <a:xfrm>
            <a:off x="2979407" y="3740793"/>
            <a:ext cx="6164593" cy="50400"/>
          </a:xfrm>
          <a:custGeom>
            <a:avLst/>
            <a:gdLst/>
            <a:ahLst/>
            <a:cxnLst/>
            <a:rect l="l" t="t" r="r" b="b"/>
            <a:pathLst>
              <a:path w="7680176" h="50400">
                <a:moveTo>
                  <a:pt x="25200" y="0"/>
                </a:moveTo>
                <a:lnTo>
                  <a:pt x="7680176" y="0"/>
                </a:lnTo>
                <a:lnTo>
                  <a:pt x="7680176" y="50400"/>
                </a:lnTo>
                <a:lnTo>
                  <a:pt x="25200" y="50400"/>
                </a:lnTo>
                <a:cubicBezTo>
                  <a:pt x="11282" y="50400"/>
                  <a:pt x="0" y="39118"/>
                  <a:pt x="0" y="25200"/>
                </a:cubicBezTo>
                <a:cubicBezTo>
                  <a:pt x="0" y="11282"/>
                  <a:pt x="11282" y="0"/>
                  <a:pt x="25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390617" y="1713959"/>
            <a:ext cx="3281110" cy="2526179"/>
            <a:chOff x="1992313" y="3695700"/>
            <a:chExt cx="3208337" cy="247015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5" name="Freeform 26"/>
            <p:cNvSpPr>
              <a:spLocks/>
            </p:cNvSpPr>
            <p:nvPr userDrawn="1"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6" name="Freeform 20"/>
            <p:cNvSpPr>
              <a:spLocks/>
            </p:cNvSpPr>
            <p:nvPr userDrawn="1"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7" name="Freeform 34"/>
            <p:cNvSpPr>
              <a:spLocks/>
            </p:cNvSpPr>
            <p:nvPr userDrawn="1"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48" name="직사각형 47"/>
          <p:cNvSpPr/>
          <p:nvPr userDrawn="1"/>
        </p:nvSpPr>
        <p:spPr>
          <a:xfrm>
            <a:off x="0" y="4581128"/>
            <a:ext cx="9144000" cy="23006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227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81635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>
            <a:off x="1000100" y="714356"/>
            <a:ext cx="7515251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40054" y="46989"/>
            <a:ext cx="1437244" cy="1134480"/>
            <a:chOff x="215339" y="303973"/>
            <a:chExt cx="2354619" cy="1086956"/>
          </a:xfrm>
        </p:grpSpPr>
        <p:sp>
          <p:nvSpPr>
            <p:cNvPr id="7" name="타원 6"/>
            <p:cNvSpPr/>
            <p:nvPr userDrawn="1"/>
          </p:nvSpPr>
          <p:spPr>
            <a:xfrm>
              <a:off x="709737" y="371117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1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2" y="663390"/>
            <a:ext cx="831272" cy="467591"/>
          </a:xfrm>
          <a:prstGeom prst="rect">
            <a:avLst/>
          </a:prstGeom>
        </p:spPr>
      </p:pic>
      <p:grpSp>
        <p:nvGrpSpPr>
          <p:cNvPr id="9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0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6805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975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6324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53813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7075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9493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338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1247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5194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position icon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22" y="160712"/>
            <a:ext cx="762005" cy="64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4538"/>
            <a:ext cx="9144000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81378" y="901286"/>
            <a:ext cx="8762622" cy="1335848"/>
            <a:chOff x="620688" y="1206694"/>
            <a:chExt cx="6304098" cy="1781130"/>
          </a:xfrm>
          <a:solidFill>
            <a:srgbClr val="FFF7E7"/>
          </a:solidFill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889281" y="131627"/>
            <a:ext cx="1700808" cy="82748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6720"/>
            <a:ext cx="4972051" cy="31341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58553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928662" y="727058"/>
            <a:ext cx="7586689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15339" y="49704"/>
            <a:ext cx="1499141" cy="1110851"/>
            <a:chOff x="215339" y="280078"/>
            <a:chExt cx="2354619" cy="1110851"/>
          </a:xfrm>
        </p:grpSpPr>
        <p:sp>
          <p:nvSpPr>
            <p:cNvPr id="7" name="타원 6"/>
            <p:cNvSpPr/>
            <p:nvPr userDrawn="1"/>
          </p:nvSpPr>
          <p:spPr>
            <a:xfrm>
              <a:off x="630695" y="280078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02272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30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412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5D260EA-83FF-410E-9EBC-C85C835049AE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55325A-3AAE-4001-B6B6-CFD7A71B975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6933"/>
            <a:ext cx="9144001" cy="10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918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3914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90296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8185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516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6310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58452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0652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" name="그룹 7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81635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 userDrawn="1">
            <p:ph type="title"/>
          </p:nvPr>
        </p:nvSpPr>
        <p:spPr>
          <a:xfrm>
            <a:off x="2286001" y="865018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1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텍스트 개체 틀 32"/>
          <p:cNvSpPr>
            <a:spLocks noGrp="1"/>
          </p:cNvSpPr>
          <p:nvPr>
            <p:ph type="body" sz="quarter" idx="10" hasCustomPrompt="1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0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Thank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</a:t>
            </a:r>
            <a:endParaRPr lang="ko-KR" altLang="en-US" dirty="0"/>
          </a:p>
        </p:txBody>
      </p:sp>
      <p:grpSp>
        <p:nvGrpSpPr>
          <p:cNvPr id="2" name="그룹 106"/>
          <p:cNvGrpSpPr/>
          <p:nvPr userDrawn="1"/>
        </p:nvGrpSpPr>
        <p:grpSpPr>
          <a:xfrm>
            <a:off x="2409849" y="927770"/>
            <a:ext cx="4305848" cy="2554560"/>
            <a:chOff x="3262313" y="815330"/>
            <a:chExt cx="5667375" cy="3362325"/>
          </a:xfrm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4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224"/>
            <p:cNvGrpSpPr/>
            <p:nvPr userDrawn="1"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226" name="모서리가 둥근 직사각형 225"/>
              <p:cNvSpPr/>
              <p:nvPr userDrawn="1"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모서리가 둥근 직사각형 226"/>
              <p:cNvSpPr/>
              <p:nvPr userDrawn="1"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모서리가 둥근 직사각형 227"/>
              <p:cNvSpPr/>
              <p:nvPr userDrawn="1"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모서리가 둥근 직사각형 228"/>
              <p:cNvSpPr/>
              <p:nvPr userDrawn="1"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모서리가 둥근 직사각형 229"/>
              <p:cNvSpPr/>
              <p:nvPr userDrawn="1"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모서리가 둥근 직사각형 230"/>
              <p:cNvSpPr/>
              <p:nvPr userDrawn="1"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모서리가 둥근 직사각형 231"/>
              <p:cNvSpPr/>
              <p:nvPr userDrawn="1"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모서리가 둥근 직사각형 232"/>
              <p:cNvSpPr/>
              <p:nvPr userDrawn="1"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모서리가 둥근 직사각형 233"/>
              <p:cNvSpPr/>
              <p:nvPr userDrawn="1"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모서리가 둥근 직사각형 234"/>
              <p:cNvSpPr/>
              <p:nvPr userDrawn="1"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15" name="모서리가 둥근 직사각형 14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203784"/>
            <a:ext cx="1899708" cy="7666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60297"/>
            <a:ext cx="5552504" cy="3409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35918" y="6331890"/>
            <a:ext cx="3294068" cy="389189"/>
          </a:xfrm>
        </p:spPr>
        <p:txBody>
          <a:bodyPr spcCol="252000"/>
          <a:lstStyle>
            <a:lvl1pPr>
              <a:defRPr>
                <a:solidFill>
                  <a:srgbClr val="A665A8"/>
                </a:solidFill>
              </a:defRPr>
            </a:lvl1pPr>
          </a:lstStyle>
          <a:p>
            <a:r>
              <a:rPr lang="ko-KR" altLang="en-US" smtClean="0"/>
              <a:t>설명설명</a:t>
            </a:r>
            <a:endParaRPr lang="en-US" altLang="ko-KR" smtClean="0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973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2" y="663390"/>
            <a:ext cx="831272" cy="467591"/>
          </a:xfrm>
          <a:prstGeom prst="rect">
            <a:avLst/>
          </a:prstGeom>
        </p:spPr>
      </p:pic>
      <p:grpSp>
        <p:nvGrpSpPr>
          <p:cNvPr id="18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9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14400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806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5" r:id="rId4"/>
    <p:sldLayoutId id="2147483710" r:id="rId5"/>
    <p:sldLayoutId id="2147483711" r:id="rId6"/>
    <p:sldLayoutId id="214748371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069A-ADA3-47F7-A3DE-B151C316FB19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79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8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A0A3-81C5-424F-8506-FF59FAE1AFF0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0760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5" r:id="rId12"/>
    <p:sldLayoutId id="2147483712" r:id="rId13"/>
    <p:sldLayoutId id="2147483713" r:id="rId14"/>
    <p:sldLayoutId id="214748371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E980-5C87-4E52-911F-9850B4C4415C}" type="datetimeFigureOut">
              <a:rPr lang="ko-KR" altLang="en-US" smtClean="0"/>
              <a:pPr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596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  <p:sldLayoutId id="2147483706" r:id="rId13"/>
    <p:sldLayoutId id="214748370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9"/>
          <p:cNvSpPr txBox="1">
            <a:spLocks/>
          </p:cNvSpPr>
          <p:nvPr/>
        </p:nvSpPr>
        <p:spPr>
          <a:xfrm>
            <a:off x="469540" y="4645023"/>
            <a:ext cx="350046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4400" dirty="0" smtClean="0">
                <a:latin typeface="Segoe UI Black" pitchFamily="34" charset="0"/>
                <a:ea typeface="Segoe UI Black" pitchFamily="34" charset="0"/>
              </a:rPr>
              <a:t>JDCode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1966031" y="928670"/>
            <a:ext cx="5177737" cy="3071834"/>
            <a:chOff x="1857356" y="857232"/>
            <a:chExt cx="5177737" cy="3071834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3515103" y="2558489"/>
              <a:ext cx="1928961" cy="1224092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3490446" y="2533833"/>
              <a:ext cx="1976823" cy="1271954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4479582" y="3582434"/>
              <a:ext cx="890513" cy="108776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456377" y="3559228"/>
              <a:ext cx="936924" cy="155188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3589070" y="3582434"/>
              <a:ext cx="890513" cy="108776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0"/>
            <p:cNvSpPr>
              <a:spLocks noEditPoints="1"/>
            </p:cNvSpPr>
            <p:nvPr/>
          </p:nvSpPr>
          <p:spPr bwMode="auto">
            <a:xfrm>
              <a:off x="3565864" y="3559228"/>
              <a:ext cx="935474" cy="155188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3589070" y="2503376"/>
              <a:ext cx="1781026" cy="1187834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2"/>
            <p:cNvSpPr>
              <a:spLocks noEditPoints="1"/>
            </p:cNvSpPr>
            <p:nvPr/>
          </p:nvSpPr>
          <p:spPr bwMode="auto">
            <a:xfrm>
              <a:off x="3565864" y="2481620"/>
              <a:ext cx="1827437" cy="123279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4849421" y="3649150"/>
              <a:ext cx="165340" cy="191446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Rectangle 29"/>
            <p:cNvSpPr>
              <a:spLocks noChangeArrowheads="1"/>
            </p:cNvSpPr>
            <p:nvPr/>
          </p:nvSpPr>
          <p:spPr bwMode="auto">
            <a:xfrm>
              <a:off x="2569477" y="3402591"/>
              <a:ext cx="113127" cy="71067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2682604" y="3121223"/>
              <a:ext cx="635252" cy="635252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2659398" y="3096567"/>
              <a:ext cx="681663" cy="683114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2076359" y="3334424"/>
              <a:ext cx="493118" cy="207400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2051702" y="3311218"/>
              <a:ext cx="540980" cy="253811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5993744" y="2528031"/>
              <a:ext cx="587391" cy="300222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5970539" y="2506276"/>
              <a:ext cx="633802" cy="343733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36"/>
            <p:cNvSpPr>
              <a:spLocks/>
            </p:cNvSpPr>
            <p:nvPr/>
          </p:nvSpPr>
          <p:spPr bwMode="auto">
            <a:xfrm>
              <a:off x="5832756" y="2253916"/>
              <a:ext cx="909368" cy="406097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5811001" y="2232161"/>
              <a:ext cx="954328" cy="449607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38"/>
            <p:cNvSpPr>
              <a:spLocks/>
            </p:cNvSpPr>
            <p:nvPr/>
          </p:nvSpPr>
          <p:spPr bwMode="auto">
            <a:xfrm>
              <a:off x="5845809" y="2430858"/>
              <a:ext cx="464111" cy="204499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5845809" y="2657113"/>
              <a:ext cx="46411" cy="72517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40"/>
            <p:cNvSpPr>
              <a:spLocks/>
            </p:cNvSpPr>
            <p:nvPr/>
          </p:nvSpPr>
          <p:spPr bwMode="auto">
            <a:xfrm>
              <a:off x="2800081" y="2514979"/>
              <a:ext cx="205949" cy="82670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41"/>
            <p:cNvSpPr>
              <a:spLocks noEditPoints="1"/>
            </p:cNvSpPr>
            <p:nvPr/>
          </p:nvSpPr>
          <p:spPr bwMode="auto">
            <a:xfrm>
              <a:off x="2771074" y="2491773"/>
              <a:ext cx="263963" cy="130531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2415740" y="1347449"/>
              <a:ext cx="974633" cy="974633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43"/>
            <p:cNvSpPr>
              <a:spLocks noEditPoints="1"/>
            </p:cNvSpPr>
            <p:nvPr/>
          </p:nvSpPr>
          <p:spPr bwMode="auto">
            <a:xfrm>
              <a:off x="2392534" y="1324244"/>
              <a:ext cx="1021044" cy="1021044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44"/>
            <p:cNvSpPr>
              <a:spLocks noEditPoints="1"/>
            </p:cNvSpPr>
            <p:nvPr/>
          </p:nvSpPr>
          <p:spPr bwMode="auto">
            <a:xfrm>
              <a:off x="2489707" y="1419966"/>
              <a:ext cx="828148" cy="828148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2882751" y="1345999"/>
              <a:ext cx="510522" cy="509072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46"/>
            <p:cNvSpPr>
              <a:spLocks/>
            </p:cNvSpPr>
            <p:nvPr/>
          </p:nvSpPr>
          <p:spPr bwMode="auto">
            <a:xfrm>
              <a:off x="2414289" y="1813011"/>
              <a:ext cx="510522" cy="511973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2879851" y="2414904"/>
              <a:ext cx="46411" cy="100074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2668100" y="2622304"/>
              <a:ext cx="469912" cy="92822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2646344" y="2597648"/>
              <a:ext cx="513423" cy="142134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52"/>
            <p:cNvSpPr>
              <a:spLocks noEditPoints="1"/>
            </p:cNvSpPr>
            <p:nvPr/>
          </p:nvSpPr>
          <p:spPr bwMode="auto">
            <a:xfrm>
              <a:off x="2623139" y="2575893"/>
              <a:ext cx="559834" cy="185644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Rectangle 53"/>
            <p:cNvSpPr>
              <a:spLocks noChangeArrowheads="1"/>
            </p:cNvSpPr>
            <p:nvPr/>
          </p:nvSpPr>
          <p:spPr bwMode="auto">
            <a:xfrm>
              <a:off x="2575278" y="2739782"/>
              <a:ext cx="655557" cy="92822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54"/>
            <p:cNvSpPr>
              <a:spLocks noEditPoints="1"/>
            </p:cNvSpPr>
            <p:nvPr/>
          </p:nvSpPr>
          <p:spPr bwMode="auto">
            <a:xfrm>
              <a:off x="2553522" y="2716576"/>
              <a:ext cx="700518" cy="139233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55"/>
            <p:cNvSpPr>
              <a:spLocks noEditPoints="1"/>
            </p:cNvSpPr>
            <p:nvPr/>
          </p:nvSpPr>
          <p:spPr bwMode="auto">
            <a:xfrm>
              <a:off x="2466502" y="1401112"/>
              <a:ext cx="1039899" cy="1041349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56"/>
            <p:cNvSpPr>
              <a:spLocks noEditPoints="1"/>
            </p:cNvSpPr>
            <p:nvPr/>
          </p:nvSpPr>
          <p:spPr bwMode="auto">
            <a:xfrm>
              <a:off x="4962548" y="1295237"/>
              <a:ext cx="1115317" cy="670060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57"/>
            <p:cNvSpPr>
              <a:spLocks noEditPoints="1"/>
            </p:cNvSpPr>
            <p:nvPr/>
          </p:nvSpPr>
          <p:spPr bwMode="auto">
            <a:xfrm>
              <a:off x="4940793" y="1273482"/>
              <a:ext cx="1160277" cy="713571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68"/>
            <p:cNvSpPr>
              <a:spLocks/>
            </p:cNvSpPr>
            <p:nvPr/>
          </p:nvSpPr>
          <p:spPr bwMode="auto">
            <a:xfrm>
              <a:off x="4044479" y="1026923"/>
              <a:ext cx="292970" cy="211751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69"/>
            <p:cNvSpPr>
              <a:spLocks/>
            </p:cNvSpPr>
            <p:nvPr/>
          </p:nvSpPr>
          <p:spPr bwMode="auto">
            <a:xfrm>
              <a:off x="3768913" y="1229972"/>
              <a:ext cx="844102" cy="996389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70"/>
            <p:cNvSpPr>
              <a:spLocks noEditPoints="1"/>
            </p:cNvSpPr>
            <p:nvPr/>
          </p:nvSpPr>
          <p:spPr bwMode="auto">
            <a:xfrm>
              <a:off x="3745707" y="1206766"/>
              <a:ext cx="890513" cy="104425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71"/>
            <p:cNvSpPr>
              <a:spLocks/>
            </p:cNvSpPr>
            <p:nvPr/>
          </p:nvSpPr>
          <p:spPr bwMode="auto">
            <a:xfrm>
              <a:off x="3927001" y="1582405"/>
              <a:ext cx="527926" cy="506171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72"/>
            <p:cNvSpPr>
              <a:spLocks noEditPoints="1"/>
            </p:cNvSpPr>
            <p:nvPr/>
          </p:nvSpPr>
          <p:spPr bwMode="auto">
            <a:xfrm>
              <a:off x="3903795" y="1559200"/>
              <a:ext cx="574337" cy="552582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Rectangle 73"/>
            <p:cNvSpPr>
              <a:spLocks noChangeArrowheads="1"/>
            </p:cNvSpPr>
            <p:nvPr/>
          </p:nvSpPr>
          <p:spPr bwMode="auto">
            <a:xfrm>
              <a:off x="3927001" y="1744844"/>
              <a:ext cx="527926" cy="46411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74"/>
            <p:cNvSpPr>
              <a:spLocks/>
            </p:cNvSpPr>
            <p:nvPr/>
          </p:nvSpPr>
          <p:spPr bwMode="auto">
            <a:xfrm>
              <a:off x="3628230" y="1815912"/>
              <a:ext cx="140684" cy="410449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75"/>
            <p:cNvSpPr>
              <a:spLocks noEditPoints="1"/>
            </p:cNvSpPr>
            <p:nvPr/>
          </p:nvSpPr>
          <p:spPr bwMode="auto">
            <a:xfrm>
              <a:off x="3605024" y="1792706"/>
              <a:ext cx="187095" cy="45831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76"/>
            <p:cNvSpPr>
              <a:spLocks/>
            </p:cNvSpPr>
            <p:nvPr/>
          </p:nvSpPr>
          <p:spPr bwMode="auto">
            <a:xfrm>
              <a:off x="4613014" y="1815912"/>
              <a:ext cx="139233" cy="410449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7"/>
            <p:cNvSpPr>
              <a:spLocks noEditPoints="1"/>
            </p:cNvSpPr>
            <p:nvPr/>
          </p:nvSpPr>
          <p:spPr bwMode="auto">
            <a:xfrm>
              <a:off x="4588359" y="1792706"/>
              <a:ext cx="188545" cy="45831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78"/>
            <p:cNvSpPr>
              <a:spLocks/>
            </p:cNvSpPr>
            <p:nvPr/>
          </p:nvSpPr>
          <p:spPr bwMode="auto">
            <a:xfrm>
              <a:off x="4887130" y="880438"/>
              <a:ext cx="152287" cy="159538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79"/>
            <p:cNvSpPr>
              <a:spLocks noEditPoints="1"/>
            </p:cNvSpPr>
            <p:nvPr/>
          </p:nvSpPr>
          <p:spPr bwMode="auto">
            <a:xfrm>
              <a:off x="4863925" y="857232"/>
              <a:ext cx="198698" cy="207400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80"/>
            <p:cNvSpPr>
              <a:spLocks/>
            </p:cNvSpPr>
            <p:nvPr/>
          </p:nvSpPr>
          <p:spPr bwMode="auto">
            <a:xfrm>
              <a:off x="4669578" y="1044327"/>
              <a:ext cx="401746" cy="320527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81"/>
            <p:cNvSpPr>
              <a:spLocks noEditPoints="1"/>
            </p:cNvSpPr>
            <p:nvPr/>
          </p:nvSpPr>
          <p:spPr bwMode="auto">
            <a:xfrm>
              <a:off x="4646373" y="1021122"/>
              <a:ext cx="449607" cy="3669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82"/>
            <p:cNvSpPr>
              <a:spLocks/>
            </p:cNvSpPr>
            <p:nvPr/>
          </p:nvSpPr>
          <p:spPr bwMode="auto">
            <a:xfrm>
              <a:off x="4861024" y="984862"/>
              <a:ext cx="20305" cy="59465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83"/>
            <p:cNvSpPr>
              <a:spLocks/>
            </p:cNvSpPr>
            <p:nvPr/>
          </p:nvSpPr>
          <p:spPr bwMode="auto">
            <a:xfrm>
              <a:off x="4836368" y="961657"/>
              <a:ext cx="68167" cy="105876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84"/>
            <p:cNvSpPr>
              <a:spLocks/>
            </p:cNvSpPr>
            <p:nvPr/>
          </p:nvSpPr>
          <p:spPr bwMode="auto">
            <a:xfrm>
              <a:off x="5477421" y="2174147"/>
              <a:ext cx="256712" cy="256712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85"/>
            <p:cNvSpPr>
              <a:spLocks noEditPoints="1"/>
            </p:cNvSpPr>
            <p:nvPr/>
          </p:nvSpPr>
          <p:spPr bwMode="auto">
            <a:xfrm>
              <a:off x="5454215" y="2150941"/>
              <a:ext cx="303123" cy="303123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86"/>
            <p:cNvSpPr>
              <a:spLocks/>
            </p:cNvSpPr>
            <p:nvPr/>
          </p:nvSpPr>
          <p:spPr bwMode="auto">
            <a:xfrm>
              <a:off x="3484645" y="1105242"/>
              <a:ext cx="258162" cy="256712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87"/>
            <p:cNvSpPr>
              <a:spLocks noEditPoints="1"/>
            </p:cNvSpPr>
            <p:nvPr/>
          </p:nvSpPr>
          <p:spPr bwMode="auto">
            <a:xfrm>
              <a:off x="3462890" y="1082036"/>
              <a:ext cx="303123" cy="303123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88"/>
            <p:cNvSpPr>
              <a:spLocks/>
            </p:cNvSpPr>
            <p:nvPr/>
          </p:nvSpPr>
          <p:spPr bwMode="auto">
            <a:xfrm>
              <a:off x="6409994" y="3286563"/>
              <a:ext cx="234956" cy="233506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89"/>
            <p:cNvSpPr>
              <a:spLocks noEditPoints="1"/>
            </p:cNvSpPr>
            <p:nvPr/>
          </p:nvSpPr>
          <p:spPr bwMode="auto">
            <a:xfrm>
              <a:off x="6386789" y="3263357"/>
              <a:ext cx="279917" cy="279917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90"/>
            <p:cNvSpPr>
              <a:spLocks/>
            </p:cNvSpPr>
            <p:nvPr/>
          </p:nvSpPr>
          <p:spPr bwMode="auto">
            <a:xfrm>
              <a:off x="2076359" y="2496124"/>
              <a:ext cx="233506" cy="234956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91"/>
            <p:cNvSpPr>
              <a:spLocks noEditPoints="1"/>
            </p:cNvSpPr>
            <p:nvPr/>
          </p:nvSpPr>
          <p:spPr bwMode="auto">
            <a:xfrm>
              <a:off x="2053153" y="2474369"/>
              <a:ext cx="279917" cy="279917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92"/>
            <p:cNvSpPr>
              <a:spLocks/>
            </p:cNvSpPr>
            <p:nvPr/>
          </p:nvSpPr>
          <p:spPr bwMode="auto">
            <a:xfrm>
              <a:off x="5831305" y="1137149"/>
              <a:ext cx="187095" cy="187095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93"/>
            <p:cNvSpPr>
              <a:spLocks noEditPoints="1"/>
            </p:cNvSpPr>
            <p:nvPr/>
          </p:nvSpPr>
          <p:spPr bwMode="auto">
            <a:xfrm>
              <a:off x="5808100" y="1113944"/>
              <a:ext cx="233506" cy="233506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94"/>
            <p:cNvSpPr>
              <a:spLocks/>
            </p:cNvSpPr>
            <p:nvPr/>
          </p:nvSpPr>
          <p:spPr bwMode="auto">
            <a:xfrm>
              <a:off x="3686243" y="857232"/>
              <a:ext cx="1058753" cy="46411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95"/>
            <p:cNvSpPr>
              <a:spLocks/>
            </p:cNvSpPr>
            <p:nvPr/>
          </p:nvSpPr>
          <p:spPr bwMode="auto">
            <a:xfrm>
              <a:off x="3329458" y="980512"/>
              <a:ext cx="571437" cy="46411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96"/>
            <p:cNvSpPr>
              <a:spLocks/>
            </p:cNvSpPr>
            <p:nvPr/>
          </p:nvSpPr>
          <p:spPr bwMode="auto">
            <a:xfrm>
              <a:off x="4421569" y="1003717"/>
              <a:ext cx="155188" cy="46411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97"/>
            <p:cNvSpPr>
              <a:spLocks/>
            </p:cNvSpPr>
            <p:nvPr/>
          </p:nvSpPr>
          <p:spPr bwMode="auto">
            <a:xfrm>
              <a:off x="5153994" y="961657"/>
              <a:ext cx="323428" cy="46411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98"/>
            <p:cNvSpPr>
              <a:spLocks/>
            </p:cNvSpPr>
            <p:nvPr/>
          </p:nvSpPr>
          <p:spPr bwMode="auto">
            <a:xfrm>
              <a:off x="5167047" y="1113944"/>
              <a:ext cx="545330" cy="47862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99"/>
            <p:cNvSpPr>
              <a:spLocks/>
            </p:cNvSpPr>
            <p:nvPr/>
          </p:nvSpPr>
          <p:spPr bwMode="auto">
            <a:xfrm>
              <a:off x="2952368" y="1209667"/>
              <a:ext cx="438005" cy="47862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100"/>
            <p:cNvSpPr>
              <a:spLocks/>
            </p:cNvSpPr>
            <p:nvPr/>
          </p:nvSpPr>
          <p:spPr bwMode="auto">
            <a:xfrm>
              <a:off x="3545559" y="1489583"/>
              <a:ext cx="123280" cy="46411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101"/>
            <p:cNvSpPr>
              <a:spLocks/>
            </p:cNvSpPr>
            <p:nvPr/>
          </p:nvSpPr>
          <p:spPr bwMode="auto">
            <a:xfrm>
              <a:off x="4724691" y="1489583"/>
              <a:ext cx="245109" cy="46411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02"/>
            <p:cNvSpPr>
              <a:spLocks/>
            </p:cNvSpPr>
            <p:nvPr/>
          </p:nvSpPr>
          <p:spPr bwMode="auto">
            <a:xfrm>
              <a:off x="4724691" y="1617214"/>
              <a:ext cx="137783" cy="46411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03"/>
            <p:cNvSpPr>
              <a:spLocks/>
            </p:cNvSpPr>
            <p:nvPr/>
          </p:nvSpPr>
          <p:spPr bwMode="auto">
            <a:xfrm>
              <a:off x="6025652" y="1443172"/>
              <a:ext cx="163890" cy="46411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04"/>
            <p:cNvSpPr>
              <a:spLocks/>
            </p:cNvSpPr>
            <p:nvPr/>
          </p:nvSpPr>
          <p:spPr bwMode="auto">
            <a:xfrm>
              <a:off x="6160535" y="1659274"/>
              <a:ext cx="321977" cy="47862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05"/>
            <p:cNvSpPr>
              <a:spLocks/>
            </p:cNvSpPr>
            <p:nvPr/>
          </p:nvSpPr>
          <p:spPr bwMode="auto">
            <a:xfrm>
              <a:off x="6179389" y="3087865"/>
              <a:ext cx="758532" cy="47862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06"/>
            <p:cNvSpPr>
              <a:spLocks/>
            </p:cNvSpPr>
            <p:nvPr/>
          </p:nvSpPr>
          <p:spPr bwMode="auto">
            <a:xfrm>
              <a:off x="6230151" y="1801408"/>
              <a:ext cx="156637" cy="46411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07"/>
            <p:cNvSpPr>
              <a:spLocks/>
            </p:cNvSpPr>
            <p:nvPr/>
          </p:nvSpPr>
          <p:spPr bwMode="auto">
            <a:xfrm>
              <a:off x="5855962" y="2098729"/>
              <a:ext cx="920970" cy="46411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08"/>
            <p:cNvSpPr>
              <a:spLocks/>
            </p:cNvSpPr>
            <p:nvPr/>
          </p:nvSpPr>
          <p:spPr bwMode="auto">
            <a:xfrm>
              <a:off x="4955296" y="2150941"/>
              <a:ext cx="423501" cy="46411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09"/>
            <p:cNvSpPr>
              <a:spLocks/>
            </p:cNvSpPr>
            <p:nvPr/>
          </p:nvSpPr>
          <p:spPr bwMode="auto">
            <a:xfrm>
              <a:off x="3420830" y="2326434"/>
              <a:ext cx="1888351" cy="46411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110"/>
            <p:cNvSpPr>
              <a:spLocks/>
            </p:cNvSpPr>
            <p:nvPr/>
          </p:nvSpPr>
          <p:spPr bwMode="auto">
            <a:xfrm>
              <a:off x="2185134" y="2039265"/>
              <a:ext cx="137783" cy="46411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111"/>
            <p:cNvSpPr>
              <a:spLocks/>
            </p:cNvSpPr>
            <p:nvPr/>
          </p:nvSpPr>
          <p:spPr bwMode="auto">
            <a:xfrm>
              <a:off x="2024146" y="2253916"/>
              <a:ext cx="345182" cy="46411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12"/>
            <p:cNvSpPr>
              <a:spLocks/>
            </p:cNvSpPr>
            <p:nvPr/>
          </p:nvSpPr>
          <p:spPr bwMode="auto">
            <a:xfrm>
              <a:off x="2350474" y="2768789"/>
              <a:ext cx="118928" cy="46411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13"/>
            <p:cNvSpPr>
              <a:spLocks/>
            </p:cNvSpPr>
            <p:nvPr/>
          </p:nvSpPr>
          <p:spPr bwMode="auto">
            <a:xfrm>
              <a:off x="1857356" y="2921076"/>
              <a:ext cx="1533017" cy="46411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114"/>
            <p:cNvSpPr>
              <a:spLocks/>
            </p:cNvSpPr>
            <p:nvPr/>
          </p:nvSpPr>
          <p:spPr bwMode="auto">
            <a:xfrm>
              <a:off x="3293199" y="3087865"/>
              <a:ext cx="97174" cy="47862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15"/>
            <p:cNvSpPr>
              <a:spLocks/>
            </p:cNvSpPr>
            <p:nvPr/>
          </p:nvSpPr>
          <p:spPr bwMode="auto">
            <a:xfrm>
              <a:off x="2099564" y="3087865"/>
              <a:ext cx="503271" cy="47862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16"/>
            <p:cNvSpPr>
              <a:spLocks/>
            </p:cNvSpPr>
            <p:nvPr/>
          </p:nvSpPr>
          <p:spPr bwMode="auto">
            <a:xfrm>
              <a:off x="2021246" y="3718766"/>
              <a:ext cx="581589" cy="46411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17"/>
            <p:cNvSpPr>
              <a:spLocks/>
            </p:cNvSpPr>
            <p:nvPr/>
          </p:nvSpPr>
          <p:spPr bwMode="auto">
            <a:xfrm>
              <a:off x="3293199" y="3752124"/>
              <a:ext cx="98624" cy="46411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18"/>
            <p:cNvSpPr>
              <a:spLocks/>
            </p:cNvSpPr>
            <p:nvPr/>
          </p:nvSpPr>
          <p:spPr bwMode="auto">
            <a:xfrm>
              <a:off x="2198188" y="3879754"/>
              <a:ext cx="2468490" cy="47862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119"/>
            <p:cNvSpPr>
              <a:spLocks/>
            </p:cNvSpPr>
            <p:nvPr/>
          </p:nvSpPr>
          <p:spPr bwMode="auto">
            <a:xfrm>
              <a:off x="5581846" y="2689020"/>
              <a:ext cx="156637" cy="46411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20"/>
            <p:cNvSpPr>
              <a:spLocks/>
            </p:cNvSpPr>
            <p:nvPr/>
          </p:nvSpPr>
          <p:spPr bwMode="auto">
            <a:xfrm>
              <a:off x="6633347" y="2803597"/>
              <a:ext cx="236407" cy="47862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21"/>
            <p:cNvSpPr>
              <a:spLocks/>
            </p:cNvSpPr>
            <p:nvPr/>
          </p:nvSpPr>
          <p:spPr bwMode="auto">
            <a:xfrm>
              <a:off x="5581846" y="2939930"/>
              <a:ext cx="1453247" cy="47862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22"/>
            <p:cNvSpPr>
              <a:spLocks/>
            </p:cNvSpPr>
            <p:nvPr/>
          </p:nvSpPr>
          <p:spPr bwMode="auto">
            <a:xfrm>
              <a:off x="6716017" y="3501214"/>
              <a:ext cx="182744" cy="46411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23"/>
            <p:cNvSpPr>
              <a:spLocks/>
            </p:cNvSpPr>
            <p:nvPr/>
          </p:nvSpPr>
          <p:spPr bwMode="auto">
            <a:xfrm>
              <a:off x="5217809" y="3879754"/>
              <a:ext cx="494569" cy="47862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24"/>
            <p:cNvSpPr>
              <a:spLocks noEditPoints="1"/>
            </p:cNvSpPr>
            <p:nvPr/>
          </p:nvSpPr>
          <p:spPr bwMode="auto">
            <a:xfrm>
              <a:off x="4826216" y="3625944"/>
              <a:ext cx="211751" cy="237857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25"/>
            <p:cNvSpPr>
              <a:spLocks/>
            </p:cNvSpPr>
            <p:nvPr/>
          </p:nvSpPr>
          <p:spPr bwMode="auto">
            <a:xfrm>
              <a:off x="6206946" y="3668004"/>
              <a:ext cx="538079" cy="261062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26"/>
            <p:cNvSpPr>
              <a:spLocks/>
            </p:cNvSpPr>
            <p:nvPr/>
          </p:nvSpPr>
          <p:spPr bwMode="auto">
            <a:xfrm>
              <a:off x="5779093" y="3740521"/>
              <a:ext cx="246559" cy="159538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27"/>
            <p:cNvSpPr>
              <a:spLocks noEditPoints="1"/>
            </p:cNvSpPr>
            <p:nvPr/>
          </p:nvSpPr>
          <p:spPr bwMode="auto">
            <a:xfrm>
              <a:off x="5754437" y="3717315"/>
              <a:ext cx="294421" cy="207400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28"/>
            <p:cNvSpPr>
              <a:spLocks/>
            </p:cNvSpPr>
            <p:nvPr/>
          </p:nvSpPr>
          <p:spPr bwMode="auto">
            <a:xfrm>
              <a:off x="5658715" y="3190840"/>
              <a:ext cx="487316" cy="549682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29"/>
            <p:cNvSpPr>
              <a:spLocks noEditPoints="1"/>
            </p:cNvSpPr>
            <p:nvPr/>
          </p:nvSpPr>
          <p:spPr bwMode="auto">
            <a:xfrm>
              <a:off x="5635509" y="3167635"/>
              <a:ext cx="532278" cy="59609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130"/>
            <p:cNvSpPr>
              <a:spLocks/>
            </p:cNvSpPr>
            <p:nvPr/>
          </p:nvSpPr>
          <p:spPr bwMode="auto">
            <a:xfrm>
              <a:off x="5844359" y="3486711"/>
              <a:ext cx="114578" cy="253811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8" name="Freeform 131"/>
            <p:cNvSpPr>
              <a:spLocks noEditPoints="1"/>
            </p:cNvSpPr>
            <p:nvPr/>
          </p:nvSpPr>
          <p:spPr bwMode="auto">
            <a:xfrm>
              <a:off x="5822603" y="3462054"/>
              <a:ext cx="159538" cy="301672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89" name="그룹 188"/>
            <p:cNvGrpSpPr/>
            <p:nvPr/>
          </p:nvGrpSpPr>
          <p:grpSpPr>
            <a:xfrm>
              <a:off x="5036547" y="1871025"/>
              <a:ext cx="967747" cy="9538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191" name="모서리가 둥근 직사각형 190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모서리가 둥근 직사각형 191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모서리가 둥근 직사각형 192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모서리가 둥근 직사각형 193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모서리가 둥근 직사각형 194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모서리가 둥근 직사각형 195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모서리가 둥근 직사각형 196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모서리가 둥근 직사각형 197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모서리가 둥근 직사각형 198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모서리가 둥근 직사각형 199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90" name="그림 171" descr="로고영문-중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6182" y="2928934"/>
              <a:ext cx="1384618" cy="315062"/>
            </a:xfrm>
            <a:prstGeom prst="rect">
              <a:avLst/>
            </a:prstGeom>
          </p:spPr>
        </p:pic>
      </p:grpSp>
      <p:sp>
        <p:nvSpPr>
          <p:cNvPr id="201" name="모서리가 둥근 직사각형 200"/>
          <p:cNvSpPr/>
          <p:nvPr/>
        </p:nvSpPr>
        <p:spPr>
          <a:xfrm>
            <a:off x="2714612" y="4857760"/>
            <a:ext cx="5857916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다양한</a:t>
            </a:r>
            <a:endParaRPr lang="en-US" altLang="ko-KR" sz="5000" b="1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sym typeface="Wingdings"/>
            </a:endParaRPr>
          </a:p>
          <a:p>
            <a:pPr algn="ctr"/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</a:t>
            </a:r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무선 조종기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</a:t>
            </a:r>
            <a:endParaRPr lang="ko-KR" altLang="en-US" sz="50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2" name="그룹 201"/>
          <p:cNvGrpSpPr/>
          <p:nvPr/>
        </p:nvGrpSpPr>
        <p:grpSpPr>
          <a:xfrm>
            <a:off x="7929586" y="4786322"/>
            <a:ext cx="369869" cy="294369"/>
            <a:chOff x="7713510" y="598221"/>
            <a:chExt cx="460281" cy="366326"/>
          </a:xfrm>
        </p:grpSpPr>
        <p:sp>
          <p:nvSpPr>
            <p:cNvPr id="203" name="Freeform 82"/>
            <p:cNvSpPr>
              <a:spLocks/>
            </p:cNvSpPr>
            <p:nvPr/>
          </p:nvSpPr>
          <p:spPr bwMode="auto">
            <a:xfrm>
              <a:off x="7995379" y="734406"/>
              <a:ext cx="88677" cy="89734"/>
            </a:xfrm>
            <a:custGeom>
              <a:avLst/>
              <a:gdLst>
                <a:gd name="T0" fmla="*/ 38 w 254"/>
                <a:gd name="T1" fmla="*/ 217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3 h 255"/>
                <a:gd name="T12" fmla="*/ 9 w 254"/>
                <a:gd name="T13" fmla="*/ 79 h 255"/>
                <a:gd name="T14" fmla="*/ 21 w 254"/>
                <a:gd name="T15" fmla="*/ 57 h 255"/>
                <a:gd name="T16" fmla="*/ 38 w 254"/>
                <a:gd name="T17" fmla="*/ 37 h 255"/>
                <a:gd name="T18" fmla="*/ 47 w 254"/>
                <a:gd name="T19" fmla="*/ 29 h 255"/>
                <a:gd name="T20" fmla="*/ 69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40 w 254"/>
                <a:gd name="T27" fmla="*/ 0 h 255"/>
                <a:gd name="T28" fmla="*/ 164 w 254"/>
                <a:gd name="T29" fmla="*/ 5 h 255"/>
                <a:gd name="T30" fmla="*/ 186 w 254"/>
                <a:gd name="T31" fmla="*/ 15 h 255"/>
                <a:gd name="T32" fmla="*/ 208 w 254"/>
                <a:gd name="T33" fmla="*/ 29 h 255"/>
                <a:gd name="T34" fmla="*/ 217 w 254"/>
                <a:gd name="T35" fmla="*/ 37 h 255"/>
                <a:gd name="T36" fmla="*/ 234 w 254"/>
                <a:gd name="T37" fmla="*/ 57 h 255"/>
                <a:gd name="T38" fmla="*/ 246 w 254"/>
                <a:gd name="T39" fmla="*/ 79 h 255"/>
                <a:gd name="T40" fmla="*/ 251 w 254"/>
                <a:gd name="T41" fmla="*/ 103 h 255"/>
                <a:gd name="T42" fmla="*/ 254 w 254"/>
                <a:gd name="T43" fmla="*/ 128 h 255"/>
                <a:gd name="T44" fmla="*/ 251 w 254"/>
                <a:gd name="T45" fmla="*/ 151 h 255"/>
                <a:gd name="T46" fmla="*/ 246 w 254"/>
                <a:gd name="T47" fmla="*/ 175 h 255"/>
                <a:gd name="T48" fmla="*/ 234 w 254"/>
                <a:gd name="T49" fmla="*/ 198 h 255"/>
                <a:gd name="T50" fmla="*/ 217 w 254"/>
                <a:gd name="T51" fmla="*/ 217 h 255"/>
                <a:gd name="T52" fmla="*/ 208 w 254"/>
                <a:gd name="T53" fmla="*/ 226 h 255"/>
                <a:gd name="T54" fmla="*/ 186 w 254"/>
                <a:gd name="T55" fmla="*/ 239 h 255"/>
                <a:gd name="T56" fmla="*/ 164 w 254"/>
                <a:gd name="T57" fmla="*/ 249 h 255"/>
                <a:gd name="T58" fmla="*/ 140 w 254"/>
                <a:gd name="T59" fmla="*/ 253 h 255"/>
                <a:gd name="T60" fmla="*/ 115 w 254"/>
                <a:gd name="T61" fmla="*/ 253 h 255"/>
                <a:gd name="T62" fmla="*/ 91 w 254"/>
                <a:gd name="T63" fmla="*/ 249 h 255"/>
                <a:gd name="T64" fmla="*/ 69 w 254"/>
                <a:gd name="T65" fmla="*/ 239 h 255"/>
                <a:gd name="T66" fmla="*/ 47 w 254"/>
                <a:gd name="T67" fmla="*/ 226 h 255"/>
                <a:gd name="T68" fmla="*/ 38 w 254"/>
                <a:gd name="T69" fmla="*/ 2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8" y="217"/>
                  </a:moveTo>
                  <a:lnTo>
                    <a:pt x="38" y="217"/>
                  </a:lnTo>
                  <a:lnTo>
                    <a:pt x="28" y="207"/>
                  </a:lnTo>
                  <a:lnTo>
                    <a:pt x="21" y="198"/>
                  </a:lnTo>
                  <a:lnTo>
                    <a:pt x="14" y="186"/>
                  </a:lnTo>
                  <a:lnTo>
                    <a:pt x="9" y="175"/>
                  </a:lnTo>
                  <a:lnTo>
                    <a:pt x="6" y="163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4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1"/>
                  </a:lnTo>
                  <a:lnTo>
                    <a:pt x="69" y="15"/>
                  </a:lnTo>
                  <a:lnTo>
                    <a:pt x="79" y="9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4" y="57"/>
                  </a:lnTo>
                  <a:lnTo>
                    <a:pt x="240" y="68"/>
                  </a:lnTo>
                  <a:lnTo>
                    <a:pt x="246" y="79"/>
                  </a:lnTo>
                  <a:lnTo>
                    <a:pt x="249" y="91"/>
                  </a:lnTo>
                  <a:lnTo>
                    <a:pt x="251" y="103"/>
                  </a:lnTo>
                  <a:lnTo>
                    <a:pt x="254" y="114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3"/>
                  </a:lnTo>
                  <a:lnTo>
                    <a:pt x="246" y="175"/>
                  </a:lnTo>
                  <a:lnTo>
                    <a:pt x="240" y="186"/>
                  </a:lnTo>
                  <a:lnTo>
                    <a:pt x="234" y="198"/>
                  </a:lnTo>
                  <a:lnTo>
                    <a:pt x="225" y="20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08" y="226"/>
                  </a:lnTo>
                  <a:lnTo>
                    <a:pt x="197" y="233"/>
                  </a:lnTo>
                  <a:lnTo>
                    <a:pt x="186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40" y="253"/>
                  </a:lnTo>
                  <a:lnTo>
                    <a:pt x="127" y="255"/>
                  </a:lnTo>
                  <a:lnTo>
                    <a:pt x="115" y="253"/>
                  </a:lnTo>
                  <a:lnTo>
                    <a:pt x="103" y="252"/>
                  </a:lnTo>
                  <a:lnTo>
                    <a:pt x="91" y="249"/>
                  </a:lnTo>
                  <a:lnTo>
                    <a:pt x="79" y="245"/>
                  </a:lnTo>
                  <a:lnTo>
                    <a:pt x="69" y="239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8" y="217"/>
                  </a:lnTo>
                  <a:lnTo>
                    <a:pt x="38" y="21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4" name="Freeform 83"/>
            <p:cNvSpPr>
              <a:spLocks noEditPoints="1"/>
            </p:cNvSpPr>
            <p:nvPr/>
          </p:nvSpPr>
          <p:spPr bwMode="auto">
            <a:xfrm>
              <a:off x="7985878" y="725960"/>
              <a:ext cx="107681" cy="106625"/>
            </a:xfrm>
            <a:custGeom>
              <a:avLst/>
              <a:gdLst>
                <a:gd name="T0" fmla="*/ 138 w 304"/>
                <a:gd name="T1" fmla="*/ 302 h 303"/>
                <a:gd name="T2" fmla="*/ 94 w 304"/>
                <a:gd name="T3" fmla="*/ 292 h 303"/>
                <a:gd name="T4" fmla="*/ 56 w 304"/>
                <a:gd name="T5" fmla="*/ 269 h 303"/>
                <a:gd name="T6" fmla="*/ 34 w 304"/>
                <a:gd name="T7" fmla="*/ 248 h 303"/>
                <a:gd name="T8" fmla="*/ 12 w 304"/>
                <a:gd name="T9" fmla="*/ 210 h 303"/>
                <a:gd name="T10" fmla="*/ 1 w 304"/>
                <a:gd name="T11" fmla="*/ 166 h 303"/>
                <a:gd name="T12" fmla="*/ 1 w 304"/>
                <a:gd name="T13" fmla="*/ 136 h 303"/>
                <a:gd name="T14" fmla="*/ 12 w 304"/>
                <a:gd name="T15" fmla="*/ 93 h 303"/>
                <a:gd name="T16" fmla="*/ 34 w 304"/>
                <a:gd name="T17" fmla="*/ 54 h 303"/>
                <a:gd name="T18" fmla="*/ 56 w 304"/>
                <a:gd name="T19" fmla="*/ 33 h 303"/>
                <a:gd name="T20" fmla="*/ 94 w 304"/>
                <a:gd name="T21" fmla="*/ 10 h 303"/>
                <a:gd name="T22" fmla="*/ 138 w 304"/>
                <a:gd name="T23" fmla="*/ 0 h 303"/>
                <a:gd name="T24" fmla="*/ 167 w 304"/>
                <a:gd name="T25" fmla="*/ 0 h 303"/>
                <a:gd name="T26" fmla="*/ 210 w 304"/>
                <a:gd name="T27" fmla="*/ 10 h 303"/>
                <a:gd name="T28" fmla="*/ 248 w 304"/>
                <a:gd name="T29" fmla="*/ 33 h 303"/>
                <a:gd name="T30" fmla="*/ 271 w 304"/>
                <a:gd name="T31" fmla="*/ 55 h 303"/>
                <a:gd name="T32" fmla="*/ 293 w 304"/>
                <a:gd name="T33" fmla="*/ 93 h 303"/>
                <a:gd name="T34" fmla="*/ 304 w 304"/>
                <a:gd name="T35" fmla="*/ 136 h 303"/>
                <a:gd name="T36" fmla="*/ 301 w 304"/>
                <a:gd name="T37" fmla="*/ 180 h 303"/>
                <a:gd name="T38" fmla="*/ 287 w 304"/>
                <a:gd name="T39" fmla="*/ 222 h 303"/>
                <a:gd name="T40" fmla="*/ 260 w 304"/>
                <a:gd name="T41" fmla="*/ 258 h 303"/>
                <a:gd name="T42" fmla="*/ 236 w 304"/>
                <a:gd name="T43" fmla="*/ 277 h 303"/>
                <a:gd name="T44" fmla="*/ 197 w 304"/>
                <a:gd name="T45" fmla="*/ 296 h 303"/>
                <a:gd name="T46" fmla="*/ 152 w 304"/>
                <a:gd name="T47" fmla="*/ 303 h 303"/>
                <a:gd name="T48" fmla="*/ 152 w 304"/>
                <a:gd name="T49" fmla="*/ 49 h 303"/>
                <a:gd name="T50" fmla="*/ 122 w 304"/>
                <a:gd name="T51" fmla="*/ 53 h 303"/>
                <a:gd name="T52" fmla="*/ 96 w 304"/>
                <a:gd name="T53" fmla="*/ 66 h 303"/>
                <a:gd name="T54" fmla="*/ 79 w 304"/>
                <a:gd name="T55" fmla="*/ 79 h 303"/>
                <a:gd name="T56" fmla="*/ 62 w 304"/>
                <a:gd name="T57" fmla="*/ 103 h 303"/>
                <a:gd name="T58" fmla="*/ 52 w 304"/>
                <a:gd name="T59" fmla="*/ 131 h 303"/>
                <a:gd name="T60" fmla="*/ 50 w 304"/>
                <a:gd name="T61" fmla="*/ 152 h 303"/>
                <a:gd name="T62" fmla="*/ 54 w 304"/>
                <a:gd name="T63" fmla="*/ 181 h 303"/>
                <a:gd name="T64" fmla="*/ 68 w 304"/>
                <a:gd name="T65" fmla="*/ 207 h 303"/>
                <a:gd name="T66" fmla="*/ 79 w 304"/>
                <a:gd name="T67" fmla="*/ 223 h 303"/>
                <a:gd name="T68" fmla="*/ 104 w 304"/>
                <a:gd name="T69" fmla="*/ 242 h 303"/>
                <a:gd name="T70" fmla="*/ 132 w 304"/>
                <a:gd name="T71" fmla="*/ 251 h 303"/>
                <a:gd name="T72" fmla="*/ 152 w 304"/>
                <a:gd name="T73" fmla="*/ 254 h 303"/>
                <a:gd name="T74" fmla="*/ 182 w 304"/>
                <a:gd name="T75" fmla="*/ 249 h 303"/>
                <a:gd name="T76" fmla="*/ 209 w 304"/>
                <a:gd name="T77" fmla="*/ 236 h 303"/>
                <a:gd name="T78" fmla="*/ 224 w 304"/>
                <a:gd name="T79" fmla="*/ 224 h 303"/>
                <a:gd name="T80" fmla="*/ 243 w 304"/>
                <a:gd name="T81" fmla="*/ 199 h 303"/>
                <a:gd name="T82" fmla="*/ 253 w 304"/>
                <a:gd name="T83" fmla="*/ 171 h 303"/>
                <a:gd name="T84" fmla="*/ 254 w 304"/>
                <a:gd name="T85" fmla="*/ 141 h 303"/>
                <a:gd name="T86" fmla="*/ 247 w 304"/>
                <a:gd name="T87" fmla="*/ 112 h 303"/>
                <a:gd name="T88" fmla="*/ 231 w 304"/>
                <a:gd name="T89" fmla="*/ 86 h 303"/>
                <a:gd name="T90" fmla="*/ 217 w 304"/>
                <a:gd name="T91" fmla="*/ 72 h 303"/>
                <a:gd name="T92" fmla="*/ 191 w 304"/>
                <a:gd name="T93" fmla="*/ 57 h 303"/>
                <a:gd name="T94" fmla="*/ 163 w 304"/>
                <a:gd name="T95" fmla="*/ 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3">
                  <a:moveTo>
                    <a:pt x="152" y="303"/>
                  </a:moveTo>
                  <a:lnTo>
                    <a:pt x="152" y="303"/>
                  </a:lnTo>
                  <a:lnTo>
                    <a:pt x="138" y="302"/>
                  </a:lnTo>
                  <a:lnTo>
                    <a:pt x="122" y="300"/>
                  </a:lnTo>
                  <a:lnTo>
                    <a:pt x="108" y="296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68" y="277"/>
                  </a:lnTo>
                  <a:lnTo>
                    <a:pt x="56" y="26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6"/>
                  </a:lnTo>
                  <a:lnTo>
                    <a:pt x="12" y="93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4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6" y="33"/>
                  </a:lnTo>
                  <a:lnTo>
                    <a:pt x="68" y="24"/>
                  </a:lnTo>
                  <a:lnTo>
                    <a:pt x="81" y="17"/>
                  </a:lnTo>
                  <a:lnTo>
                    <a:pt x="94" y="10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3" y="2"/>
                  </a:lnTo>
                  <a:lnTo>
                    <a:pt x="197" y="5"/>
                  </a:lnTo>
                  <a:lnTo>
                    <a:pt x="210" y="10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3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1" y="55"/>
                  </a:lnTo>
                  <a:lnTo>
                    <a:pt x="279" y="67"/>
                  </a:lnTo>
                  <a:lnTo>
                    <a:pt x="287" y="80"/>
                  </a:lnTo>
                  <a:lnTo>
                    <a:pt x="293" y="93"/>
                  </a:lnTo>
                  <a:lnTo>
                    <a:pt x="298" y="108"/>
                  </a:lnTo>
                  <a:lnTo>
                    <a:pt x="301" y="122"/>
                  </a:lnTo>
                  <a:lnTo>
                    <a:pt x="304" y="136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0"/>
                  </a:lnTo>
                  <a:lnTo>
                    <a:pt x="298" y="194"/>
                  </a:lnTo>
                  <a:lnTo>
                    <a:pt x="293" y="209"/>
                  </a:lnTo>
                  <a:lnTo>
                    <a:pt x="287" y="222"/>
                  </a:lnTo>
                  <a:lnTo>
                    <a:pt x="279" y="235"/>
                  </a:lnTo>
                  <a:lnTo>
                    <a:pt x="271" y="247"/>
                  </a:lnTo>
                  <a:lnTo>
                    <a:pt x="260" y="258"/>
                  </a:lnTo>
                  <a:lnTo>
                    <a:pt x="260" y="258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6"/>
                  </a:lnTo>
                  <a:lnTo>
                    <a:pt x="183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52" y="303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2" y="51"/>
                  </a:lnTo>
                  <a:lnTo>
                    <a:pt x="122" y="53"/>
                  </a:lnTo>
                  <a:lnTo>
                    <a:pt x="113" y="57"/>
                  </a:lnTo>
                  <a:lnTo>
                    <a:pt x="104" y="61"/>
                  </a:lnTo>
                  <a:lnTo>
                    <a:pt x="96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8" y="95"/>
                  </a:lnTo>
                  <a:lnTo>
                    <a:pt x="62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1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2" y="199"/>
                  </a:lnTo>
                  <a:lnTo>
                    <a:pt x="68" y="207"/>
                  </a:lnTo>
                  <a:lnTo>
                    <a:pt x="73" y="216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8" y="230"/>
                  </a:lnTo>
                  <a:lnTo>
                    <a:pt x="96" y="236"/>
                  </a:lnTo>
                  <a:lnTo>
                    <a:pt x="104" y="242"/>
                  </a:lnTo>
                  <a:lnTo>
                    <a:pt x="113" y="245"/>
                  </a:lnTo>
                  <a:lnTo>
                    <a:pt x="122" y="249"/>
                  </a:lnTo>
                  <a:lnTo>
                    <a:pt x="132" y="251"/>
                  </a:lnTo>
                  <a:lnTo>
                    <a:pt x="142" y="252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3" y="252"/>
                  </a:lnTo>
                  <a:lnTo>
                    <a:pt x="172" y="251"/>
                  </a:lnTo>
                  <a:lnTo>
                    <a:pt x="182" y="249"/>
                  </a:lnTo>
                  <a:lnTo>
                    <a:pt x="191" y="245"/>
                  </a:lnTo>
                  <a:lnTo>
                    <a:pt x="201" y="242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3" y="199"/>
                  </a:lnTo>
                  <a:lnTo>
                    <a:pt x="247" y="190"/>
                  </a:lnTo>
                  <a:lnTo>
                    <a:pt x="250" y="180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1"/>
                  </a:lnTo>
                  <a:lnTo>
                    <a:pt x="253" y="131"/>
                  </a:lnTo>
                  <a:lnTo>
                    <a:pt x="250" y="122"/>
                  </a:lnTo>
                  <a:lnTo>
                    <a:pt x="247" y="112"/>
                  </a:lnTo>
                  <a:lnTo>
                    <a:pt x="243" y="104"/>
                  </a:lnTo>
                  <a:lnTo>
                    <a:pt x="237" y="95"/>
                  </a:lnTo>
                  <a:lnTo>
                    <a:pt x="231" y="86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1" y="61"/>
                  </a:lnTo>
                  <a:lnTo>
                    <a:pt x="191" y="57"/>
                  </a:lnTo>
                  <a:lnTo>
                    <a:pt x="182" y="53"/>
                  </a:lnTo>
                  <a:lnTo>
                    <a:pt x="172" y="51"/>
                  </a:lnTo>
                  <a:lnTo>
                    <a:pt x="163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5" name="Freeform 84"/>
            <p:cNvSpPr>
              <a:spLocks/>
            </p:cNvSpPr>
            <p:nvPr/>
          </p:nvSpPr>
          <p:spPr bwMode="auto">
            <a:xfrm>
              <a:off x="7721956" y="680565"/>
              <a:ext cx="89734" cy="89734"/>
            </a:xfrm>
            <a:custGeom>
              <a:avLst/>
              <a:gdLst>
                <a:gd name="T0" fmla="*/ 36 w 254"/>
                <a:gd name="T1" fmla="*/ 218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4 h 255"/>
                <a:gd name="T12" fmla="*/ 9 w 254"/>
                <a:gd name="T13" fmla="*/ 80 h 255"/>
                <a:gd name="T14" fmla="*/ 21 w 254"/>
                <a:gd name="T15" fmla="*/ 57 h 255"/>
                <a:gd name="T16" fmla="*/ 36 w 254"/>
                <a:gd name="T17" fmla="*/ 37 h 255"/>
                <a:gd name="T18" fmla="*/ 47 w 254"/>
                <a:gd name="T19" fmla="*/ 29 h 255"/>
                <a:gd name="T20" fmla="*/ 67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39 w 254"/>
                <a:gd name="T27" fmla="*/ 0 h 255"/>
                <a:gd name="T28" fmla="*/ 163 w 254"/>
                <a:gd name="T29" fmla="*/ 5 h 255"/>
                <a:gd name="T30" fmla="*/ 186 w 254"/>
                <a:gd name="T31" fmla="*/ 15 h 255"/>
                <a:gd name="T32" fmla="*/ 207 w 254"/>
                <a:gd name="T33" fmla="*/ 29 h 255"/>
                <a:gd name="T34" fmla="*/ 217 w 254"/>
                <a:gd name="T35" fmla="*/ 37 h 255"/>
                <a:gd name="T36" fmla="*/ 233 w 254"/>
                <a:gd name="T37" fmla="*/ 57 h 255"/>
                <a:gd name="T38" fmla="*/ 244 w 254"/>
                <a:gd name="T39" fmla="*/ 80 h 255"/>
                <a:gd name="T40" fmla="*/ 251 w 254"/>
                <a:gd name="T41" fmla="*/ 104 h 255"/>
                <a:gd name="T42" fmla="*/ 254 w 254"/>
                <a:gd name="T43" fmla="*/ 128 h 255"/>
                <a:gd name="T44" fmla="*/ 251 w 254"/>
                <a:gd name="T45" fmla="*/ 151 h 255"/>
                <a:gd name="T46" fmla="*/ 244 w 254"/>
                <a:gd name="T47" fmla="*/ 175 h 255"/>
                <a:gd name="T48" fmla="*/ 233 w 254"/>
                <a:gd name="T49" fmla="*/ 198 h 255"/>
                <a:gd name="T50" fmla="*/ 217 w 254"/>
                <a:gd name="T51" fmla="*/ 218 h 255"/>
                <a:gd name="T52" fmla="*/ 207 w 254"/>
                <a:gd name="T53" fmla="*/ 226 h 255"/>
                <a:gd name="T54" fmla="*/ 186 w 254"/>
                <a:gd name="T55" fmla="*/ 240 h 255"/>
                <a:gd name="T56" fmla="*/ 163 w 254"/>
                <a:gd name="T57" fmla="*/ 250 h 255"/>
                <a:gd name="T58" fmla="*/ 139 w 254"/>
                <a:gd name="T59" fmla="*/ 255 h 255"/>
                <a:gd name="T60" fmla="*/ 115 w 254"/>
                <a:gd name="T61" fmla="*/ 255 h 255"/>
                <a:gd name="T62" fmla="*/ 91 w 254"/>
                <a:gd name="T63" fmla="*/ 250 h 255"/>
                <a:gd name="T64" fmla="*/ 67 w 254"/>
                <a:gd name="T65" fmla="*/ 240 h 255"/>
                <a:gd name="T66" fmla="*/ 47 w 254"/>
                <a:gd name="T67" fmla="*/ 226 h 255"/>
                <a:gd name="T68" fmla="*/ 36 w 254"/>
                <a:gd name="T69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6" y="218"/>
                  </a:moveTo>
                  <a:lnTo>
                    <a:pt x="36" y="218"/>
                  </a:lnTo>
                  <a:lnTo>
                    <a:pt x="28" y="208"/>
                  </a:lnTo>
                  <a:lnTo>
                    <a:pt x="21" y="198"/>
                  </a:lnTo>
                  <a:lnTo>
                    <a:pt x="14" y="187"/>
                  </a:lnTo>
                  <a:lnTo>
                    <a:pt x="9" y="175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3" y="3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52" y="3"/>
                  </a:lnTo>
                  <a:lnTo>
                    <a:pt x="163" y="5"/>
                  </a:lnTo>
                  <a:lnTo>
                    <a:pt x="174" y="10"/>
                  </a:lnTo>
                  <a:lnTo>
                    <a:pt x="186" y="15"/>
                  </a:lnTo>
                  <a:lnTo>
                    <a:pt x="197" y="22"/>
                  </a:lnTo>
                  <a:lnTo>
                    <a:pt x="207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4" y="80"/>
                  </a:lnTo>
                  <a:lnTo>
                    <a:pt x="249" y="92"/>
                  </a:lnTo>
                  <a:lnTo>
                    <a:pt x="251" y="104"/>
                  </a:lnTo>
                  <a:lnTo>
                    <a:pt x="254" y="116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4"/>
                  </a:lnTo>
                  <a:lnTo>
                    <a:pt x="244" y="175"/>
                  </a:lnTo>
                  <a:lnTo>
                    <a:pt x="239" y="187"/>
                  </a:lnTo>
                  <a:lnTo>
                    <a:pt x="233" y="198"/>
                  </a:lnTo>
                  <a:lnTo>
                    <a:pt x="225" y="20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07" y="226"/>
                  </a:lnTo>
                  <a:lnTo>
                    <a:pt x="197" y="233"/>
                  </a:lnTo>
                  <a:lnTo>
                    <a:pt x="186" y="240"/>
                  </a:lnTo>
                  <a:lnTo>
                    <a:pt x="175" y="245"/>
                  </a:lnTo>
                  <a:lnTo>
                    <a:pt x="163" y="250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lnTo>
                    <a:pt x="115" y="255"/>
                  </a:lnTo>
                  <a:lnTo>
                    <a:pt x="103" y="252"/>
                  </a:lnTo>
                  <a:lnTo>
                    <a:pt x="91" y="250"/>
                  </a:lnTo>
                  <a:lnTo>
                    <a:pt x="79" y="245"/>
                  </a:lnTo>
                  <a:lnTo>
                    <a:pt x="67" y="240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6" y="218"/>
                  </a:lnTo>
                  <a:lnTo>
                    <a:pt x="36" y="21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6" name="Freeform 85"/>
            <p:cNvSpPr>
              <a:spLocks noEditPoints="1"/>
            </p:cNvSpPr>
            <p:nvPr/>
          </p:nvSpPr>
          <p:spPr bwMode="auto">
            <a:xfrm>
              <a:off x="7713510" y="672120"/>
              <a:ext cx="106625" cy="107681"/>
            </a:xfrm>
            <a:custGeom>
              <a:avLst/>
              <a:gdLst>
                <a:gd name="T0" fmla="*/ 136 w 304"/>
                <a:gd name="T1" fmla="*/ 304 h 304"/>
                <a:gd name="T2" fmla="*/ 93 w 304"/>
                <a:gd name="T3" fmla="*/ 292 h 304"/>
                <a:gd name="T4" fmla="*/ 55 w 304"/>
                <a:gd name="T5" fmla="*/ 269 h 304"/>
                <a:gd name="T6" fmla="*/ 34 w 304"/>
                <a:gd name="T7" fmla="*/ 248 h 304"/>
                <a:gd name="T8" fmla="*/ 12 w 304"/>
                <a:gd name="T9" fmla="*/ 210 h 304"/>
                <a:gd name="T10" fmla="*/ 1 w 304"/>
                <a:gd name="T11" fmla="*/ 167 h 304"/>
                <a:gd name="T12" fmla="*/ 1 w 304"/>
                <a:gd name="T13" fmla="*/ 136 h 304"/>
                <a:gd name="T14" fmla="*/ 12 w 304"/>
                <a:gd name="T15" fmla="*/ 93 h 304"/>
                <a:gd name="T16" fmla="*/ 34 w 304"/>
                <a:gd name="T17" fmla="*/ 55 h 304"/>
                <a:gd name="T18" fmla="*/ 55 w 304"/>
                <a:gd name="T19" fmla="*/ 34 h 304"/>
                <a:gd name="T20" fmla="*/ 93 w 304"/>
                <a:gd name="T21" fmla="*/ 11 h 304"/>
                <a:gd name="T22" fmla="*/ 136 w 304"/>
                <a:gd name="T23" fmla="*/ 1 h 304"/>
                <a:gd name="T24" fmla="*/ 167 w 304"/>
                <a:gd name="T25" fmla="*/ 1 h 304"/>
                <a:gd name="T26" fmla="*/ 210 w 304"/>
                <a:gd name="T27" fmla="*/ 11 h 304"/>
                <a:gd name="T28" fmla="*/ 248 w 304"/>
                <a:gd name="T29" fmla="*/ 34 h 304"/>
                <a:gd name="T30" fmla="*/ 270 w 304"/>
                <a:gd name="T31" fmla="*/ 55 h 304"/>
                <a:gd name="T32" fmla="*/ 293 w 304"/>
                <a:gd name="T33" fmla="*/ 95 h 304"/>
                <a:gd name="T34" fmla="*/ 304 w 304"/>
                <a:gd name="T35" fmla="*/ 137 h 304"/>
                <a:gd name="T36" fmla="*/ 301 w 304"/>
                <a:gd name="T37" fmla="*/ 181 h 304"/>
                <a:gd name="T38" fmla="*/ 287 w 304"/>
                <a:gd name="T39" fmla="*/ 223 h 304"/>
                <a:gd name="T40" fmla="*/ 260 w 304"/>
                <a:gd name="T41" fmla="*/ 260 h 304"/>
                <a:gd name="T42" fmla="*/ 236 w 304"/>
                <a:gd name="T43" fmla="*/ 279 h 304"/>
                <a:gd name="T44" fmla="*/ 197 w 304"/>
                <a:gd name="T45" fmla="*/ 298 h 304"/>
                <a:gd name="T46" fmla="*/ 152 w 304"/>
                <a:gd name="T47" fmla="*/ 304 h 304"/>
                <a:gd name="T48" fmla="*/ 152 w 304"/>
                <a:gd name="T49" fmla="*/ 49 h 304"/>
                <a:gd name="T50" fmla="*/ 122 w 304"/>
                <a:gd name="T51" fmla="*/ 54 h 304"/>
                <a:gd name="T52" fmla="*/ 95 w 304"/>
                <a:gd name="T53" fmla="*/ 66 h 304"/>
                <a:gd name="T54" fmla="*/ 79 w 304"/>
                <a:gd name="T55" fmla="*/ 79 h 304"/>
                <a:gd name="T56" fmla="*/ 61 w 304"/>
                <a:gd name="T57" fmla="*/ 103 h 304"/>
                <a:gd name="T58" fmla="*/ 52 w 304"/>
                <a:gd name="T59" fmla="*/ 131 h 304"/>
                <a:gd name="T60" fmla="*/ 50 w 304"/>
                <a:gd name="T61" fmla="*/ 152 h 304"/>
                <a:gd name="T62" fmla="*/ 54 w 304"/>
                <a:gd name="T63" fmla="*/ 181 h 304"/>
                <a:gd name="T64" fmla="*/ 67 w 304"/>
                <a:gd name="T65" fmla="*/ 209 h 304"/>
                <a:gd name="T66" fmla="*/ 79 w 304"/>
                <a:gd name="T67" fmla="*/ 224 h 304"/>
                <a:gd name="T68" fmla="*/ 104 w 304"/>
                <a:gd name="T69" fmla="*/ 242 h 304"/>
                <a:gd name="T70" fmla="*/ 131 w 304"/>
                <a:gd name="T71" fmla="*/ 251 h 304"/>
                <a:gd name="T72" fmla="*/ 152 w 304"/>
                <a:gd name="T73" fmla="*/ 254 h 304"/>
                <a:gd name="T74" fmla="*/ 181 w 304"/>
                <a:gd name="T75" fmla="*/ 249 h 304"/>
                <a:gd name="T76" fmla="*/ 209 w 304"/>
                <a:gd name="T77" fmla="*/ 237 h 304"/>
                <a:gd name="T78" fmla="*/ 224 w 304"/>
                <a:gd name="T79" fmla="*/ 224 h 304"/>
                <a:gd name="T80" fmla="*/ 242 w 304"/>
                <a:gd name="T81" fmla="*/ 199 h 304"/>
                <a:gd name="T82" fmla="*/ 253 w 304"/>
                <a:gd name="T83" fmla="*/ 171 h 304"/>
                <a:gd name="T84" fmla="*/ 254 w 304"/>
                <a:gd name="T85" fmla="*/ 142 h 304"/>
                <a:gd name="T86" fmla="*/ 247 w 304"/>
                <a:gd name="T87" fmla="*/ 114 h 304"/>
                <a:gd name="T88" fmla="*/ 231 w 304"/>
                <a:gd name="T89" fmla="*/ 87 h 304"/>
                <a:gd name="T90" fmla="*/ 217 w 304"/>
                <a:gd name="T91" fmla="*/ 72 h 304"/>
                <a:gd name="T92" fmla="*/ 191 w 304"/>
                <a:gd name="T93" fmla="*/ 57 h 304"/>
                <a:gd name="T94" fmla="*/ 162 w 304"/>
                <a:gd name="T95" fmla="*/ 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4">
                  <a:moveTo>
                    <a:pt x="152" y="304"/>
                  </a:moveTo>
                  <a:lnTo>
                    <a:pt x="152" y="304"/>
                  </a:lnTo>
                  <a:lnTo>
                    <a:pt x="136" y="304"/>
                  </a:lnTo>
                  <a:lnTo>
                    <a:pt x="122" y="301"/>
                  </a:lnTo>
                  <a:lnTo>
                    <a:pt x="108" y="298"/>
                  </a:lnTo>
                  <a:lnTo>
                    <a:pt x="93" y="292"/>
                  </a:lnTo>
                  <a:lnTo>
                    <a:pt x="80" y="286"/>
                  </a:lnTo>
                  <a:lnTo>
                    <a:pt x="67" y="279"/>
                  </a:lnTo>
                  <a:lnTo>
                    <a:pt x="55" y="269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2" y="93"/>
                  </a:lnTo>
                  <a:lnTo>
                    <a:pt x="18" y="80"/>
                  </a:lnTo>
                  <a:lnTo>
                    <a:pt x="26" y="67"/>
                  </a:lnTo>
                  <a:lnTo>
                    <a:pt x="34" y="55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5" y="34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3" y="11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1" y="2"/>
                  </a:lnTo>
                  <a:lnTo>
                    <a:pt x="197" y="5"/>
                  </a:lnTo>
                  <a:lnTo>
                    <a:pt x="210" y="11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0" y="55"/>
                  </a:lnTo>
                  <a:lnTo>
                    <a:pt x="279" y="68"/>
                  </a:lnTo>
                  <a:lnTo>
                    <a:pt x="287" y="80"/>
                  </a:lnTo>
                  <a:lnTo>
                    <a:pt x="293" y="95"/>
                  </a:lnTo>
                  <a:lnTo>
                    <a:pt x="298" y="109"/>
                  </a:lnTo>
                  <a:lnTo>
                    <a:pt x="301" y="123"/>
                  </a:lnTo>
                  <a:lnTo>
                    <a:pt x="304" y="137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1"/>
                  </a:lnTo>
                  <a:lnTo>
                    <a:pt x="298" y="195"/>
                  </a:lnTo>
                  <a:lnTo>
                    <a:pt x="293" y="209"/>
                  </a:lnTo>
                  <a:lnTo>
                    <a:pt x="287" y="223"/>
                  </a:lnTo>
                  <a:lnTo>
                    <a:pt x="279" y="236"/>
                  </a:lnTo>
                  <a:lnTo>
                    <a:pt x="270" y="248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48" y="269"/>
                  </a:lnTo>
                  <a:lnTo>
                    <a:pt x="236" y="279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8"/>
                  </a:lnTo>
                  <a:lnTo>
                    <a:pt x="181" y="301"/>
                  </a:lnTo>
                  <a:lnTo>
                    <a:pt x="167" y="304"/>
                  </a:lnTo>
                  <a:lnTo>
                    <a:pt x="152" y="304"/>
                  </a:lnTo>
                  <a:lnTo>
                    <a:pt x="152" y="304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1" y="52"/>
                  </a:lnTo>
                  <a:lnTo>
                    <a:pt x="122" y="54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5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2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1" y="200"/>
                  </a:lnTo>
                  <a:lnTo>
                    <a:pt x="67" y="209"/>
                  </a:lnTo>
                  <a:lnTo>
                    <a:pt x="73" y="21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8" y="231"/>
                  </a:lnTo>
                  <a:lnTo>
                    <a:pt x="95" y="237"/>
                  </a:lnTo>
                  <a:lnTo>
                    <a:pt x="104" y="242"/>
                  </a:lnTo>
                  <a:lnTo>
                    <a:pt x="112" y="247"/>
                  </a:lnTo>
                  <a:lnTo>
                    <a:pt x="122" y="249"/>
                  </a:lnTo>
                  <a:lnTo>
                    <a:pt x="131" y="251"/>
                  </a:lnTo>
                  <a:lnTo>
                    <a:pt x="14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2" y="254"/>
                  </a:lnTo>
                  <a:lnTo>
                    <a:pt x="172" y="251"/>
                  </a:lnTo>
                  <a:lnTo>
                    <a:pt x="181" y="249"/>
                  </a:lnTo>
                  <a:lnTo>
                    <a:pt x="191" y="247"/>
                  </a:lnTo>
                  <a:lnTo>
                    <a:pt x="200" y="242"/>
                  </a:lnTo>
                  <a:lnTo>
                    <a:pt x="209" y="237"/>
                  </a:lnTo>
                  <a:lnTo>
                    <a:pt x="217" y="231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2" y="199"/>
                  </a:lnTo>
                  <a:lnTo>
                    <a:pt x="247" y="190"/>
                  </a:lnTo>
                  <a:lnTo>
                    <a:pt x="250" y="181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2"/>
                  </a:lnTo>
                  <a:lnTo>
                    <a:pt x="253" y="133"/>
                  </a:lnTo>
                  <a:lnTo>
                    <a:pt x="250" y="123"/>
                  </a:lnTo>
                  <a:lnTo>
                    <a:pt x="247" y="114"/>
                  </a:lnTo>
                  <a:lnTo>
                    <a:pt x="242" y="104"/>
                  </a:lnTo>
                  <a:lnTo>
                    <a:pt x="237" y="96"/>
                  </a:lnTo>
                  <a:lnTo>
                    <a:pt x="231" y="8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0" y="61"/>
                  </a:lnTo>
                  <a:lnTo>
                    <a:pt x="191" y="57"/>
                  </a:lnTo>
                  <a:lnTo>
                    <a:pt x="181" y="54"/>
                  </a:lnTo>
                  <a:lnTo>
                    <a:pt x="172" y="52"/>
                  </a:lnTo>
                  <a:lnTo>
                    <a:pt x="162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7" name="Freeform 86"/>
            <p:cNvSpPr>
              <a:spLocks/>
            </p:cNvSpPr>
            <p:nvPr/>
          </p:nvSpPr>
          <p:spPr bwMode="auto">
            <a:xfrm>
              <a:off x="7885587" y="813583"/>
              <a:ext cx="53841" cy="53841"/>
            </a:xfrm>
            <a:custGeom>
              <a:avLst/>
              <a:gdLst>
                <a:gd name="T0" fmla="*/ 22 w 155"/>
                <a:gd name="T1" fmla="*/ 132 h 154"/>
                <a:gd name="T2" fmla="*/ 13 w 155"/>
                <a:gd name="T3" fmla="*/ 120 h 154"/>
                <a:gd name="T4" fmla="*/ 6 w 155"/>
                <a:gd name="T5" fmla="*/ 107 h 154"/>
                <a:gd name="T6" fmla="*/ 1 w 155"/>
                <a:gd name="T7" fmla="*/ 91 h 154"/>
                <a:gd name="T8" fmla="*/ 0 w 155"/>
                <a:gd name="T9" fmla="*/ 77 h 154"/>
                <a:gd name="T10" fmla="*/ 1 w 155"/>
                <a:gd name="T11" fmla="*/ 62 h 154"/>
                <a:gd name="T12" fmla="*/ 6 w 155"/>
                <a:gd name="T13" fmla="*/ 47 h 154"/>
                <a:gd name="T14" fmla="*/ 13 w 155"/>
                <a:gd name="T15" fmla="*/ 34 h 154"/>
                <a:gd name="T16" fmla="*/ 22 w 155"/>
                <a:gd name="T17" fmla="*/ 22 h 154"/>
                <a:gd name="T18" fmla="*/ 28 w 155"/>
                <a:gd name="T19" fmla="*/ 16 h 154"/>
                <a:gd name="T20" fmla="*/ 41 w 155"/>
                <a:gd name="T21" fmla="*/ 8 h 154"/>
                <a:gd name="T22" fmla="*/ 55 w 155"/>
                <a:gd name="T23" fmla="*/ 2 h 154"/>
                <a:gd name="T24" fmla="*/ 70 w 155"/>
                <a:gd name="T25" fmla="*/ 0 h 154"/>
                <a:gd name="T26" fmla="*/ 85 w 155"/>
                <a:gd name="T27" fmla="*/ 0 h 154"/>
                <a:gd name="T28" fmla="*/ 99 w 155"/>
                <a:gd name="T29" fmla="*/ 2 h 154"/>
                <a:gd name="T30" fmla="*/ 114 w 155"/>
                <a:gd name="T31" fmla="*/ 8 h 154"/>
                <a:gd name="T32" fmla="*/ 127 w 155"/>
                <a:gd name="T33" fmla="*/ 16 h 154"/>
                <a:gd name="T34" fmla="*/ 133 w 155"/>
                <a:gd name="T35" fmla="*/ 22 h 154"/>
                <a:gd name="T36" fmla="*/ 142 w 155"/>
                <a:gd name="T37" fmla="*/ 34 h 154"/>
                <a:gd name="T38" fmla="*/ 149 w 155"/>
                <a:gd name="T39" fmla="*/ 47 h 154"/>
                <a:gd name="T40" fmla="*/ 154 w 155"/>
                <a:gd name="T41" fmla="*/ 63 h 154"/>
                <a:gd name="T42" fmla="*/ 155 w 155"/>
                <a:gd name="T43" fmla="*/ 77 h 154"/>
                <a:gd name="T44" fmla="*/ 154 w 155"/>
                <a:gd name="T45" fmla="*/ 91 h 154"/>
                <a:gd name="T46" fmla="*/ 149 w 155"/>
                <a:gd name="T47" fmla="*/ 107 h 154"/>
                <a:gd name="T48" fmla="*/ 142 w 155"/>
                <a:gd name="T49" fmla="*/ 120 h 154"/>
                <a:gd name="T50" fmla="*/ 133 w 155"/>
                <a:gd name="T51" fmla="*/ 132 h 154"/>
                <a:gd name="T52" fmla="*/ 127 w 155"/>
                <a:gd name="T53" fmla="*/ 138 h 154"/>
                <a:gd name="T54" fmla="*/ 114 w 155"/>
                <a:gd name="T55" fmla="*/ 146 h 154"/>
                <a:gd name="T56" fmla="*/ 99 w 155"/>
                <a:gd name="T57" fmla="*/ 152 h 154"/>
                <a:gd name="T58" fmla="*/ 85 w 155"/>
                <a:gd name="T59" fmla="*/ 154 h 154"/>
                <a:gd name="T60" fmla="*/ 70 w 155"/>
                <a:gd name="T61" fmla="*/ 154 h 154"/>
                <a:gd name="T62" fmla="*/ 55 w 155"/>
                <a:gd name="T63" fmla="*/ 152 h 154"/>
                <a:gd name="T64" fmla="*/ 41 w 155"/>
                <a:gd name="T65" fmla="*/ 146 h 154"/>
                <a:gd name="T66" fmla="*/ 28 w 155"/>
                <a:gd name="T67" fmla="*/ 138 h 154"/>
                <a:gd name="T68" fmla="*/ 22 w 155"/>
                <a:gd name="T69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4">
                  <a:moveTo>
                    <a:pt x="22" y="132"/>
                  </a:moveTo>
                  <a:lnTo>
                    <a:pt x="22" y="132"/>
                  </a:lnTo>
                  <a:lnTo>
                    <a:pt x="17" y="126"/>
                  </a:lnTo>
                  <a:lnTo>
                    <a:pt x="13" y="120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3" y="100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1"/>
                  </a:lnTo>
                  <a:lnTo>
                    <a:pt x="13" y="34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1" y="8"/>
                  </a:lnTo>
                  <a:lnTo>
                    <a:pt x="48" y="5"/>
                  </a:lnTo>
                  <a:lnTo>
                    <a:pt x="55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1"/>
                  </a:lnTo>
                  <a:lnTo>
                    <a:pt x="99" y="2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7" y="28"/>
                  </a:lnTo>
                  <a:lnTo>
                    <a:pt x="142" y="34"/>
                  </a:lnTo>
                  <a:lnTo>
                    <a:pt x="146" y="41"/>
                  </a:lnTo>
                  <a:lnTo>
                    <a:pt x="149" y="47"/>
                  </a:lnTo>
                  <a:lnTo>
                    <a:pt x="152" y="54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5" y="77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27" y="138"/>
                  </a:lnTo>
                  <a:lnTo>
                    <a:pt x="120" y="142"/>
                  </a:lnTo>
                  <a:lnTo>
                    <a:pt x="114" y="146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4"/>
                  </a:lnTo>
                  <a:lnTo>
                    <a:pt x="77" y="154"/>
                  </a:lnTo>
                  <a:lnTo>
                    <a:pt x="70" y="154"/>
                  </a:lnTo>
                  <a:lnTo>
                    <a:pt x="63" y="153"/>
                  </a:lnTo>
                  <a:lnTo>
                    <a:pt x="55" y="152"/>
                  </a:lnTo>
                  <a:lnTo>
                    <a:pt x="48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8" name="Freeform 87"/>
            <p:cNvSpPr>
              <a:spLocks noEditPoints="1"/>
            </p:cNvSpPr>
            <p:nvPr/>
          </p:nvSpPr>
          <p:spPr bwMode="auto">
            <a:xfrm>
              <a:off x="7876086" y="805137"/>
              <a:ext cx="72843" cy="71787"/>
            </a:xfrm>
            <a:custGeom>
              <a:avLst/>
              <a:gdLst>
                <a:gd name="T0" fmla="*/ 102 w 205"/>
                <a:gd name="T1" fmla="*/ 204 h 204"/>
                <a:gd name="T2" fmla="*/ 82 w 205"/>
                <a:gd name="T3" fmla="*/ 203 h 204"/>
                <a:gd name="T4" fmla="*/ 63 w 205"/>
                <a:gd name="T5" fmla="*/ 197 h 204"/>
                <a:gd name="T6" fmla="*/ 46 w 205"/>
                <a:gd name="T7" fmla="*/ 188 h 204"/>
                <a:gd name="T8" fmla="*/ 29 w 205"/>
                <a:gd name="T9" fmla="*/ 174 h 204"/>
                <a:gd name="T10" fmla="*/ 23 w 205"/>
                <a:gd name="T11" fmla="*/ 167 h 204"/>
                <a:gd name="T12" fmla="*/ 12 w 205"/>
                <a:gd name="T13" fmla="*/ 151 h 204"/>
                <a:gd name="T14" fmla="*/ 4 w 205"/>
                <a:gd name="T15" fmla="*/ 132 h 204"/>
                <a:gd name="T16" fmla="*/ 0 w 205"/>
                <a:gd name="T17" fmla="*/ 113 h 204"/>
                <a:gd name="T18" fmla="*/ 0 w 205"/>
                <a:gd name="T19" fmla="*/ 102 h 204"/>
                <a:gd name="T20" fmla="*/ 2 w 205"/>
                <a:gd name="T21" fmla="*/ 82 h 204"/>
                <a:gd name="T22" fmla="*/ 8 w 205"/>
                <a:gd name="T23" fmla="*/ 63 h 204"/>
                <a:gd name="T24" fmla="*/ 17 w 205"/>
                <a:gd name="T25" fmla="*/ 45 h 204"/>
                <a:gd name="T26" fmla="*/ 29 w 205"/>
                <a:gd name="T27" fmla="*/ 30 h 204"/>
                <a:gd name="T28" fmla="*/ 38 w 205"/>
                <a:gd name="T29" fmla="*/ 23 h 204"/>
                <a:gd name="T30" fmla="*/ 54 w 205"/>
                <a:gd name="T31" fmla="*/ 12 h 204"/>
                <a:gd name="T32" fmla="*/ 72 w 205"/>
                <a:gd name="T33" fmla="*/ 4 h 204"/>
                <a:gd name="T34" fmla="*/ 92 w 205"/>
                <a:gd name="T35" fmla="*/ 0 h 204"/>
                <a:gd name="T36" fmla="*/ 102 w 205"/>
                <a:gd name="T37" fmla="*/ 0 h 204"/>
                <a:gd name="T38" fmla="*/ 122 w 205"/>
                <a:gd name="T39" fmla="*/ 1 h 204"/>
                <a:gd name="T40" fmla="*/ 141 w 205"/>
                <a:gd name="T41" fmla="*/ 7 h 204"/>
                <a:gd name="T42" fmla="*/ 159 w 205"/>
                <a:gd name="T43" fmla="*/ 17 h 204"/>
                <a:gd name="T44" fmla="*/ 174 w 205"/>
                <a:gd name="T45" fmla="*/ 30 h 204"/>
                <a:gd name="T46" fmla="*/ 181 w 205"/>
                <a:gd name="T47" fmla="*/ 37 h 204"/>
                <a:gd name="T48" fmla="*/ 193 w 205"/>
                <a:gd name="T49" fmla="*/ 55 h 204"/>
                <a:gd name="T50" fmla="*/ 200 w 205"/>
                <a:gd name="T51" fmla="*/ 72 h 204"/>
                <a:gd name="T52" fmla="*/ 204 w 205"/>
                <a:gd name="T53" fmla="*/ 93 h 204"/>
                <a:gd name="T54" fmla="*/ 204 w 205"/>
                <a:gd name="T55" fmla="*/ 112 h 204"/>
                <a:gd name="T56" fmla="*/ 200 w 205"/>
                <a:gd name="T57" fmla="*/ 132 h 204"/>
                <a:gd name="T58" fmla="*/ 193 w 205"/>
                <a:gd name="T59" fmla="*/ 150 h 204"/>
                <a:gd name="T60" fmla="*/ 181 w 205"/>
                <a:gd name="T61" fmla="*/ 166 h 204"/>
                <a:gd name="T62" fmla="*/ 174 w 205"/>
                <a:gd name="T63" fmla="*/ 174 h 204"/>
                <a:gd name="T64" fmla="*/ 159 w 205"/>
                <a:gd name="T65" fmla="*/ 188 h 204"/>
                <a:gd name="T66" fmla="*/ 141 w 205"/>
                <a:gd name="T67" fmla="*/ 197 h 204"/>
                <a:gd name="T68" fmla="*/ 122 w 205"/>
                <a:gd name="T69" fmla="*/ 203 h 204"/>
                <a:gd name="T70" fmla="*/ 102 w 205"/>
                <a:gd name="T71" fmla="*/ 204 h 204"/>
                <a:gd name="T72" fmla="*/ 102 w 205"/>
                <a:gd name="T73" fmla="*/ 50 h 204"/>
                <a:gd name="T74" fmla="*/ 92 w 205"/>
                <a:gd name="T75" fmla="*/ 51 h 204"/>
                <a:gd name="T76" fmla="*/ 73 w 205"/>
                <a:gd name="T77" fmla="*/ 58 h 204"/>
                <a:gd name="T78" fmla="*/ 65 w 205"/>
                <a:gd name="T79" fmla="*/ 65 h 204"/>
                <a:gd name="T80" fmla="*/ 53 w 205"/>
                <a:gd name="T81" fmla="*/ 82 h 204"/>
                <a:gd name="T82" fmla="*/ 50 w 205"/>
                <a:gd name="T83" fmla="*/ 102 h 204"/>
                <a:gd name="T84" fmla="*/ 51 w 205"/>
                <a:gd name="T85" fmla="*/ 113 h 204"/>
                <a:gd name="T86" fmla="*/ 59 w 205"/>
                <a:gd name="T87" fmla="*/ 132 h 204"/>
                <a:gd name="T88" fmla="*/ 65 w 205"/>
                <a:gd name="T89" fmla="*/ 139 h 204"/>
                <a:gd name="T90" fmla="*/ 82 w 205"/>
                <a:gd name="T91" fmla="*/ 151 h 204"/>
                <a:gd name="T92" fmla="*/ 102 w 205"/>
                <a:gd name="T93" fmla="*/ 154 h 204"/>
                <a:gd name="T94" fmla="*/ 112 w 205"/>
                <a:gd name="T95" fmla="*/ 153 h 204"/>
                <a:gd name="T96" fmla="*/ 131 w 205"/>
                <a:gd name="T97" fmla="*/ 146 h 204"/>
                <a:gd name="T98" fmla="*/ 140 w 205"/>
                <a:gd name="T99" fmla="*/ 139 h 204"/>
                <a:gd name="T100" fmla="*/ 150 w 205"/>
                <a:gd name="T101" fmla="*/ 122 h 204"/>
                <a:gd name="T102" fmla="*/ 155 w 205"/>
                <a:gd name="T103" fmla="*/ 102 h 204"/>
                <a:gd name="T104" fmla="*/ 150 w 205"/>
                <a:gd name="T105" fmla="*/ 82 h 204"/>
                <a:gd name="T106" fmla="*/ 140 w 205"/>
                <a:gd name="T107" fmla="*/ 65 h 204"/>
                <a:gd name="T108" fmla="*/ 131 w 205"/>
                <a:gd name="T109" fmla="*/ 58 h 204"/>
                <a:gd name="T110" fmla="*/ 112 w 205"/>
                <a:gd name="T111" fmla="*/ 51 h 204"/>
                <a:gd name="T112" fmla="*/ 102 w 205"/>
                <a:gd name="T113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4">
                  <a:moveTo>
                    <a:pt x="102" y="204"/>
                  </a:moveTo>
                  <a:lnTo>
                    <a:pt x="102" y="204"/>
                  </a:lnTo>
                  <a:lnTo>
                    <a:pt x="92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4" y="192"/>
                  </a:lnTo>
                  <a:lnTo>
                    <a:pt x="46" y="188"/>
                  </a:lnTo>
                  <a:lnTo>
                    <a:pt x="38" y="182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1"/>
                  </a:lnTo>
                  <a:lnTo>
                    <a:pt x="4" y="132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8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3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3" y="55"/>
                  </a:lnTo>
                  <a:lnTo>
                    <a:pt x="197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5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2"/>
                  </a:lnTo>
                  <a:lnTo>
                    <a:pt x="197" y="140"/>
                  </a:lnTo>
                  <a:lnTo>
                    <a:pt x="193" y="150"/>
                  </a:lnTo>
                  <a:lnTo>
                    <a:pt x="187" y="158"/>
                  </a:lnTo>
                  <a:lnTo>
                    <a:pt x="181" y="166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2"/>
                  </a:lnTo>
                  <a:lnTo>
                    <a:pt x="141" y="197"/>
                  </a:lnTo>
                  <a:lnTo>
                    <a:pt x="133" y="201"/>
                  </a:lnTo>
                  <a:lnTo>
                    <a:pt x="122" y="203"/>
                  </a:lnTo>
                  <a:lnTo>
                    <a:pt x="112" y="204"/>
                  </a:lnTo>
                  <a:lnTo>
                    <a:pt x="102" y="204"/>
                  </a:lnTo>
                  <a:lnTo>
                    <a:pt x="102" y="204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3"/>
                  </a:lnTo>
                  <a:lnTo>
                    <a:pt x="73" y="58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9" y="72"/>
                  </a:lnTo>
                  <a:lnTo>
                    <a:pt x="53" y="82"/>
                  </a:lnTo>
                  <a:lnTo>
                    <a:pt x="51" y="9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9" y="132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3" y="146"/>
                  </a:lnTo>
                  <a:lnTo>
                    <a:pt x="82" y="151"/>
                  </a:lnTo>
                  <a:lnTo>
                    <a:pt x="92" y="153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12" y="153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46" y="131"/>
                  </a:lnTo>
                  <a:lnTo>
                    <a:pt x="150" y="122"/>
                  </a:lnTo>
                  <a:lnTo>
                    <a:pt x="154" y="112"/>
                  </a:lnTo>
                  <a:lnTo>
                    <a:pt x="155" y="102"/>
                  </a:lnTo>
                  <a:lnTo>
                    <a:pt x="154" y="93"/>
                  </a:lnTo>
                  <a:lnTo>
                    <a:pt x="150" y="82"/>
                  </a:lnTo>
                  <a:lnTo>
                    <a:pt x="146" y="74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31" y="58"/>
                  </a:lnTo>
                  <a:lnTo>
                    <a:pt x="122" y="53"/>
                  </a:lnTo>
                  <a:lnTo>
                    <a:pt x="112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9" name="Freeform 88"/>
            <p:cNvSpPr>
              <a:spLocks/>
            </p:cNvSpPr>
            <p:nvPr/>
          </p:nvSpPr>
          <p:spPr bwMode="auto">
            <a:xfrm>
              <a:off x="8110450" y="845253"/>
              <a:ext cx="54896" cy="54896"/>
            </a:xfrm>
            <a:custGeom>
              <a:avLst/>
              <a:gdLst>
                <a:gd name="T0" fmla="*/ 22 w 154"/>
                <a:gd name="T1" fmla="*/ 132 h 155"/>
                <a:gd name="T2" fmla="*/ 12 w 154"/>
                <a:gd name="T3" fmla="*/ 120 h 155"/>
                <a:gd name="T4" fmla="*/ 6 w 154"/>
                <a:gd name="T5" fmla="*/ 106 h 155"/>
                <a:gd name="T6" fmla="*/ 1 w 154"/>
                <a:gd name="T7" fmla="*/ 92 h 155"/>
                <a:gd name="T8" fmla="*/ 0 w 154"/>
                <a:gd name="T9" fmla="*/ 77 h 155"/>
                <a:gd name="T10" fmla="*/ 1 w 154"/>
                <a:gd name="T11" fmla="*/ 62 h 155"/>
                <a:gd name="T12" fmla="*/ 6 w 154"/>
                <a:gd name="T13" fmla="*/ 48 h 155"/>
                <a:gd name="T14" fmla="*/ 12 w 154"/>
                <a:gd name="T15" fmla="*/ 35 h 155"/>
                <a:gd name="T16" fmla="*/ 22 w 154"/>
                <a:gd name="T17" fmla="*/ 23 h 155"/>
                <a:gd name="T18" fmla="*/ 28 w 154"/>
                <a:gd name="T19" fmla="*/ 17 h 155"/>
                <a:gd name="T20" fmla="*/ 41 w 154"/>
                <a:gd name="T21" fmla="*/ 9 h 155"/>
                <a:gd name="T22" fmla="*/ 54 w 154"/>
                <a:gd name="T23" fmla="*/ 3 h 155"/>
                <a:gd name="T24" fmla="*/ 70 w 154"/>
                <a:gd name="T25" fmla="*/ 0 h 155"/>
                <a:gd name="T26" fmla="*/ 84 w 154"/>
                <a:gd name="T27" fmla="*/ 0 h 155"/>
                <a:gd name="T28" fmla="*/ 99 w 154"/>
                <a:gd name="T29" fmla="*/ 3 h 155"/>
                <a:gd name="T30" fmla="*/ 112 w 154"/>
                <a:gd name="T31" fmla="*/ 9 h 155"/>
                <a:gd name="T32" fmla="*/ 125 w 154"/>
                <a:gd name="T33" fmla="*/ 17 h 155"/>
                <a:gd name="T34" fmla="*/ 131 w 154"/>
                <a:gd name="T35" fmla="*/ 23 h 155"/>
                <a:gd name="T36" fmla="*/ 142 w 154"/>
                <a:gd name="T37" fmla="*/ 35 h 155"/>
                <a:gd name="T38" fmla="*/ 149 w 154"/>
                <a:gd name="T39" fmla="*/ 48 h 155"/>
                <a:gd name="T40" fmla="*/ 153 w 154"/>
                <a:gd name="T41" fmla="*/ 62 h 155"/>
                <a:gd name="T42" fmla="*/ 154 w 154"/>
                <a:gd name="T43" fmla="*/ 77 h 155"/>
                <a:gd name="T44" fmla="*/ 153 w 154"/>
                <a:gd name="T45" fmla="*/ 92 h 155"/>
                <a:gd name="T46" fmla="*/ 149 w 154"/>
                <a:gd name="T47" fmla="*/ 106 h 155"/>
                <a:gd name="T48" fmla="*/ 142 w 154"/>
                <a:gd name="T49" fmla="*/ 120 h 155"/>
                <a:gd name="T50" fmla="*/ 131 w 154"/>
                <a:gd name="T51" fmla="*/ 132 h 155"/>
                <a:gd name="T52" fmla="*/ 125 w 154"/>
                <a:gd name="T53" fmla="*/ 138 h 155"/>
                <a:gd name="T54" fmla="*/ 112 w 154"/>
                <a:gd name="T55" fmla="*/ 146 h 155"/>
                <a:gd name="T56" fmla="*/ 99 w 154"/>
                <a:gd name="T57" fmla="*/ 151 h 155"/>
                <a:gd name="T58" fmla="*/ 84 w 154"/>
                <a:gd name="T59" fmla="*/ 155 h 155"/>
                <a:gd name="T60" fmla="*/ 70 w 154"/>
                <a:gd name="T61" fmla="*/ 155 h 155"/>
                <a:gd name="T62" fmla="*/ 54 w 154"/>
                <a:gd name="T63" fmla="*/ 151 h 155"/>
                <a:gd name="T64" fmla="*/ 41 w 154"/>
                <a:gd name="T65" fmla="*/ 146 h 155"/>
                <a:gd name="T66" fmla="*/ 28 w 154"/>
                <a:gd name="T67" fmla="*/ 138 h 155"/>
                <a:gd name="T68" fmla="*/ 22 w 154"/>
                <a:gd name="T6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5">
                  <a:moveTo>
                    <a:pt x="22" y="132"/>
                  </a:moveTo>
                  <a:lnTo>
                    <a:pt x="22" y="132"/>
                  </a:lnTo>
                  <a:lnTo>
                    <a:pt x="16" y="126"/>
                  </a:lnTo>
                  <a:lnTo>
                    <a:pt x="12" y="120"/>
                  </a:lnTo>
                  <a:lnTo>
                    <a:pt x="8" y="113"/>
                  </a:lnTo>
                  <a:lnTo>
                    <a:pt x="6" y="106"/>
                  </a:lnTo>
                  <a:lnTo>
                    <a:pt x="2" y="99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8" y="41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7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2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5"/>
                  </a:lnTo>
                  <a:lnTo>
                    <a:pt x="153" y="92"/>
                  </a:lnTo>
                  <a:lnTo>
                    <a:pt x="152" y="99"/>
                  </a:lnTo>
                  <a:lnTo>
                    <a:pt x="149" y="106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5" y="138"/>
                  </a:lnTo>
                  <a:lnTo>
                    <a:pt x="120" y="142"/>
                  </a:lnTo>
                  <a:lnTo>
                    <a:pt x="112" y="146"/>
                  </a:lnTo>
                  <a:lnTo>
                    <a:pt x="106" y="149"/>
                  </a:lnTo>
                  <a:lnTo>
                    <a:pt x="99" y="151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7" y="155"/>
                  </a:lnTo>
                  <a:lnTo>
                    <a:pt x="70" y="155"/>
                  </a:lnTo>
                  <a:lnTo>
                    <a:pt x="63" y="153"/>
                  </a:lnTo>
                  <a:lnTo>
                    <a:pt x="54" y="151"/>
                  </a:lnTo>
                  <a:lnTo>
                    <a:pt x="47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0" name="Freeform 89"/>
            <p:cNvSpPr>
              <a:spLocks noEditPoints="1"/>
            </p:cNvSpPr>
            <p:nvPr/>
          </p:nvSpPr>
          <p:spPr bwMode="auto">
            <a:xfrm>
              <a:off x="8102004" y="836808"/>
              <a:ext cx="71787" cy="71787"/>
            </a:xfrm>
            <a:custGeom>
              <a:avLst/>
              <a:gdLst>
                <a:gd name="T0" fmla="*/ 102 w 204"/>
                <a:gd name="T1" fmla="*/ 205 h 205"/>
                <a:gd name="T2" fmla="*/ 82 w 204"/>
                <a:gd name="T3" fmla="*/ 203 h 205"/>
                <a:gd name="T4" fmla="*/ 63 w 204"/>
                <a:gd name="T5" fmla="*/ 197 h 205"/>
                <a:gd name="T6" fmla="*/ 45 w 204"/>
                <a:gd name="T7" fmla="*/ 188 h 205"/>
                <a:gd name="T8" fmla="*/ 29 w 204"/>
                <a:gd name="T9" fmla="*/ 175 h 205"/>
                <a:gd name="T10" fmla="*/ 22 w 204"/>
                <a:gd name="T11" fmla="*/ 167 h 205"/>
                <a:gd name="T12" fmla="*/ 12 w 204"/>
                <a:gd name="T13" fmla="*/ 150 h 205"/>
                <a:gd name="T14" fmla="*/ 3 w 204"/>
                <a:gd name="T15" fmla="*/ 131 h 205"/>
                <a:gd name="T16" fmla="*/ 0 w 204"/>
                <a:gd name="T17" fmla="*/ 112 h 205"/>
                <a:gd name="T18" fmla="*/ 0 w 204"/>
                <a:gd name="T19" fmla="*/ 93 h 205"/>
                <a:gd name="T20" fmla="*/ 3 w 204"/>
                <a:gd name="T21" fmla="*/ 73 h 205"/>
                <a:gd name="T22" fmla="*/ 12 w 204"/>
                <a:gd name="T23" fmla="*/ 55 h 205"/>
                <a:gd name="T24" fmla="*/ 22 w 204"/>
                <a:gd name="T25" fmla="*/ 37 h 205"/>
                <a:gd name="T26" fmla="*/ 29 w 204"/>
                <a:gd name="T27" fmla="*/ 30 h 205"/>
                <a:gd name="T28" fmla="*/ 45 w 204"/>
                <a:gd name="T29" fmla="*/ 17 h 205"/>
                <a:gd name="T30" fmla="*/ 63 w 204"/>
                <a:gd name="T31" fmla="*/ 7 h 205"/>
                <a:gd name="T32" fmla="*/ 82 w 204"/>
                <a:gd name="T33" fmla="*/ 2 h 205"/>
                <a:gd name="T34" fmla="*/ 102 w 204"/>
                <a:gd name="T35" fmla="*/ 0 h 205"/>
                <a:gd name="T36" fmla="*/ 112 w 204"/>
                <a:gd name="T37" fmla="*/ 0 h 205"/>
                <a:gd name="T38" fmla="*/ 131 w 204"/>
                <a:gd name="T39" fmla="*/ 4 h 205"/>
                <a:gd name="T40" fmla="*/ 150 w 204"/>
                <a:gd name="T41" fmla="*/ 12 h 205"/>
                <a:gd name="T42" fmla="*/ 167 w 204"/>
                <a:gd name="T43" fmla="*/ 23 h 205"/>
                <a:gd name="T44" fmla="*/ 174 w 204"/>
                <a:gd name="T45" fmla="*/ 30 h 205"/>
                <a:gd name="T46" fmla="*/ 187 w 204"/>
                <a:gd name="T47" fmla="*/ 45 h 205"/>
                <a:gd name="T48" fmla="*/ 197 w 204"/>
                <a:gd name="T49" fmla="*/ 63 h 205"/>
                <a:gd name="T50" fmla="*/ 203 w 204"/>
                <a:gd name="T51" fmla="*/ 82 h 205"/>
                <a:gd name="T52" fmla="*/ 204 w 204"/>
                <a:gd name="T53" fmla="*/ 102 h 205"/>
                <a:gd name="T54" fmla="*/ 203 w 204"/>
                <a:gd name="T55" fmla="*/ 121 h 205"/>
                <a:gd name="T56" fmla="*/ 197 w 204"/>
                <a:gd name="T57" fmla="*/ 140 h 205"/>
                <a:gd name="T58" fmla="*/ 187 w 204"/>
                <a:gd name="T59" fmla="*/ 158 h 205"/>
                <a:gd name="T60" fmla="*/ 174 w 204"/>
                <a:gd name="T61" fmla="*/ 175 h 205"/>
                <a:gd name="T62" fmla="*/ 167 w 204"/>
                <a:gd name="T63" fmla="*/ 182 h 205"/>
                <a:gd name="T64" fmla="*/ 150 w 204"/>
                <a:gd name="T65" fmla="*/ 193 h 205"/>
                <a:gd name="T66" fmla="*/ 131 w 204"/>
                <a:gd name="T67" fmla="*/ 200 h 205"/>
                <a:gd name="T68" fmla="*/ 112 w 204"/>
                <a:gd name="T69" fmla="*/ 205 h 205"/>
                <a:gd name="T70" fmla="*/ 102 w 204"/>
                <a:gd name="T71" fmla="*/ 205 h 205"/>
                <a:gd name="T72" fmla="*/ 102 w 204"/>
                <a:gd name="T73" fmla="*/ 50 h 205"/>
                <a:gd name="T74" fmla="*/ 82 w 204"/>
                <a:gd name="T75" fmla="*/ 54 h 205"/>
                <a:gd name="T76" fmla="*/ 65 w 204"/>
                <a:gd name="T77" fmla="*/ 66 h 205"/>
                <a:gd name="T78" fmla="*/ 58 w 204"/>
                <a:gd name="T79" fmla="*/ 73 h 205"/>
                <a:gd name="T80" fmla="*/ 51 w 204"/>
                <a:gd name="T81" fmla="*/ 92 h 205"/>
                <a:gd name="T82" fmla="*/ 51 w 204"/>
                <a:gd name="T83" fmla="*/ 112 h 205"/>
                <a:gd name="T84" fmla="*/ 58 w 204"/>
                <a:gd name="T85" fmla="*/ 131 h 205"/>
                <a:gd name="T86" fmla="*/ 65 w 204"/>
                <a:gd name="T87" fmla="*/ 139 h 205"/>
                <a:gd name="T88" fmla="*/ 82 w 204"/>
                <a:gd name="T89" fmla="*/ 151 h 205"/>
                <a:gd name="T90" fmla="*/ 102 w 204"/>
                <a:gd name="T91" fmla="*/ 155 h 205"/>
                <a:gd name="T92" fmla="*/ 112 w 204"/>
                <a:gd name="T93" fmla="*/ 154 h 205"/>
                <a:gd name="T94" fmla="*/ 131 w 204"/>
                <a:gd name="T95" fmla="*/ 146 h 205"/>
                <a:gd name="T96" fmla="*/ 139 w 204"/>
                <a:gd name="T97" fmla="*/ 139 h 205"/>
                <a:gd name="T98" fmla="*/ 150 w 204"/>
                <a:gd name="T99" fmla="*/ 123 h 205"/>
                <a:gd name="T100" fmla="*/ 154 w 204"/>
                <a:gd name="T101" fmla="*/ 102 h 205"/>
                <a:gd name="T102" fmla="*/ 150 w 204"/>
                <a:gd name="T103" fmla="*/ 82 h 205"/>
                <a:gd name="T104" fmla="*/ 139 w 204"/>
                <a:gd name="T105" fmla="*/ 66 h 205"/>
                <a:gd name="T106" fmla="*/ 131 w 204"/>
                <a:gd name="T107" fmla="*/ 59 h 205"/>
                <a:gd name="T108" fmla="*/ 112 w 204"/>
                <a:gd name="T109" fmla="*/ 50 h 205"/>
                <a:gd name="T110" fmla="*/ 102 w 204"/>
                <a:gd name="T111" fmla="*/ 5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5">
                  <a:moveTo>
                    <a:pt x="102" y="205"/>
                  </a:moveTo>
                  <a:lnTo>
                    <a:pt x="102" y="205"/>
                  </a:lnTo>
                  <a:lnTo>
                    <a:pt x="91" y="205"/>
                  </a:lnTo>
                  <a:lnTo>
                    <a:pt x="82" y="203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2" y="167"/>
                  </a:lnTo>
                  <a:lnTo>
                    <a:pt x="16" y="158"/>
                  </a:lnTo>
                  <a:lnTo>
                    <a:pt x="12" y="150"/>
                  </a:lnTo>
                  <a:lnTo>
                    <a:pt x="7" y="140"/>
                  </a:lnTo>
                  <a:lnTo>
                    <a:pt x="3" y="131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2" y="55"/>
                  </a:lnTo>
                  <a:lnTo>
                    <a:pt x="197" y="63"/>
                  </a:lnTo>
                  <a:lnTo>
                    <a:pt x="200" y="73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1"/>
                  </a:lnTo>
                  <a:lnTo>
                    <a:pt x="197" y="140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1" y="167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3"/>
                  </a:lnTo>
                  <a:lnTo>
                    <a:pt x="141" y="197"/>
                  </a:lnTo>
                  <a:lnTo>
                    <a:pt x="131" y="200"/>
                  </a:lnTo>
                  <a:lnTo>
                    <a:pt x="122" y="203"/>
                  </a:lnTo>
                  <a:lnTo>
                    <a:pt x="112" y="205"/>
                  </a:lnTo>
                  <a:lnTo>
                    <a:pt x="102" y="205"/>
                  </a:lnTo>
                  <a:lnTo>
                    <a:pt x="102" y="205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0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3"/>
                  </a:lnTo>
                  <a:lnTo>
                    <a:pt x="53" y="82"/>
                  </a:lnTo>
                  <a:lnTo>
                    <a:pt x="51" y="92"/>
                  </a:lnTo>
                  <a:lnTo>
                    <a:pt x="50" y="102"/>
                  </a:lnTo>
                  <a:lnTo>
                    <a:pt x="51" y="112"/>
                  </a:lnTo>
                  <a:lnTo>
                    <a:pt x="53" y="123"/>
                  </a:lnTo>
                  <a:lnTo>
                    <a:pt x="58" y="131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12" y="154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46" y="131"/>
                  </a:lnTo>
                  <a:lnTo>
                    <a:pt x="150" y="123"/>
                  </a:lnTo>
                  <a:lnTo>
                    <a:pt x="154" y="112"/>
                  </a:lnTo>
                  <a:lnTo>
                    <a:pt x="154" y="102"/>
                  </a:lnTo>
                  <a:lnTo>
                    <a:pt x="154" y="92"/>
                  </a:lnTo>
                  <a:lnTo>
                    <a:pt x="150" y="82"/>
                  </a:lnTo>
                  <a:lnTo>
                    <a:pt x="146" y="73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1" y="59"/>
                  </a:lnTo>
                  <a:lnTo>
                    <a:pt x="122" y="54"/>
                  </a:lnTo>
                  <a:lnTo>
                    <a:pt x="112" y="50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1" name="Freeform 90"/>
            <p:cNvSpPr>
              <a:spLocks/>
            </p:cNvSpPr>
            <p:nvPr/>
          </p:nvSpPr>
          <p:spPr bwMode="auto">
            <a:xfrm>
              <a:off x="8071389" y="606667"/>
              <a:ext cx="53841" cy="54896"/>
            </a:xfrm>
            <a:custGeom>
              <a:avLst/>
              <a:gdLst>
                <a:gd name="T0" fmla="*/ 23 w 154"/>
                <a:gd name="T1" fmla="*/ 133 h 156"/>
                <a:gd name="T2" fmla="*/ 12 w 154"/>
                <a:gd name="T3" fmla="*/ 121 h 156"/>
                <a:gd name="T4" fmla="*/ 6 w 154"/>
                <a:gd name="T5" fmla="*/ 107 h 156"/>
                <a:gd name="T6" fmla="*/ 1 w 154"/>
                <a:gd name="T7" fmla="*/ 93 h 156"/>
                <a:gd name="T8" fmla="*/ 0 w 154"/>
                <a:gd name="T9" fmla="*/ 79 h 156"/>
                <a:gd name="T10" fmla="*/ 1 w 154"/>
                <a:gd name="T11" fmla="*/ 63 h 156"/>
                <a:gd name="T12" fmla="*/ 6 w 154"/>
                <a:gd name="T13" fmla="*/ 49 h 156"/>
                <a:gd name="T14" fmla="*/ 12 w 154"/>
                <a:gd name="T15" fmla="*/ 36 h 156"/>
                <a:gd name="T16" fmla="*/ 23 w 154"/>
                <a:gd name="T17" fmla="*/ 23 h 156"/>
                <a:gd name="T18" fmla="*/ 29 w 154"/>
                <a:gd name="T19" fmla="*/ 18 h 156"/>
                <a:gd name="T20" fmla="*/ 42 w 154"/>
                <a:gd name="T21" fmla="*/ 10 h 156"/>
                <a:gd name="T22" fmla="*/ 55 w 154"/>
                <a:gd name="T23" fmla="*/ 4 h 156"/>
                <a:gd name="T24" fmla="*/ 70 w 154"/>
                <a:gd name="T25" fmla="*/ 1 h 156"/>
                <a:gd name="T26" fmla="*/ 84 w 154"/>
                <a:gd name="T27" fmla="*/ 1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3 w 154"/>
                <a:gd name="T37" fmla="*/ 36 h 156"/>
                <a:gd name="T38" fmla="*/ 150 w 154"/>
                <a:gd name="T39" fmla="*/ 49 h 156"/>
                <a:gd name="T40" fmla="*/ 153 w 154"/>
                <a:gd name="T41" fmla="*/ 63 h 156"/>
                <a:gd name="T42" fmla="*/ 154 w 154"/>
                <a:gd name="T43" fmla="*/ 79 h 156"/>
                <a:gd name="T44" fmla="*/ 153 w 154"/>
                <a:gd name="T45" fmla="*/ 93 h 156"/>
                <a:gd name="T46" fmla="*/ 150 w 154"/>
                <a:gd name="T47" fmla="*/ 107 h 156"/>
                <a:gd name="T48" fmla="*/ 143 w 154"/>
                <a:gd name="T49" fmla="*/ 121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6 h 156"/>
                <a:gd name="T60" fmla="*/ 70 w 154"/>
                <a:gd name="T61" fmla="*/ 156 h 156"/>
                <a:gd name="T62" fmla="*/ 55 w 154"/>
                <a:gd name="T63" fmla="*/ 152 h 156"/>
                <a:gd name="T64" fmla="*/ 42 w 154"/>
                <a:gd name="T65" fmla="*/ 146 h 156"/>
                <a:gd name="T66" fmla="*/ 29 w 154"/>
                <a:gd name="T67" fmla="*/ 138 h 156"/>
                <a:gd name="T68" fmla="*/ 23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3" y="133"/>
                  </a:moveTo>
                  <a:lnTo>
                    <a:pt x="23" y="133"/>
                  </a:lnTo>
                  <a:lnTo>
                    <a:pt x="17" y="127"/>
                  </a:lnTo>
                  <a:lnTo>
                    <a:pt x="12" y="121"/>
                  </a:lnTo>
                  <a:lnTo>
                    <a:pt x="8" y="114"/>
                  </a:lnTo>
                  <a:lnTo>
                    <a:pt x="6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3"/>
                  </a:lnTo>
                  <a:lnTo>
                    <a:pt x="42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0" y="1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8" y="29"/>
                  </a:lnTo>
                  <a:lnTo>
                    <a:pt x="143" y="36"/>
                  </a:lnTo>
                  <a:lnTo>
                    <a:pt x="146" y="42"/>
                  </a:lnTo>
                  <a:lnTo>
                    <a:pt x="150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50" y="107"/>
                  </a:lnTo>
                  <a:lnTo>
                    <a:pt x="146" y="114"/>
                  </a:lnTo>
                  <a:lnTo>
                    <a:pt x="143" y="121"/>
                  </a:lnTo>
                  <a:lnTo>
                    <a:pt x="138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3" y="155"/>
                  </a:lnTo>
                  <a:lnTo>
                    <a:pt x="84" y="156"/>
                  </a:lnTo>
                  <a:lnTo>
                    <a:pt x="77" y="156"/>
                  </a:lnTo>
                  <a:lnTo>
                    <a:pt x="70" y="156"/>
                  </a:lnTo>
                  <a:lnTo>
                    <a:pt x="63" y="155"/>
                  </a:lnTo>
                  <a:lnTo>
                    <a:pt x="55" y="152"/>
                  </a:lnTo>
                  <a:lnTo>
                    <a:pt x="48" y="150"/>
                  </a:lnTo>
                  <a:lnTo>
                    <a:pt x="42" y="146"/>
                  </a:lnTo>
                  <a:lnTo>
                    <a:pt x="34" y="143"/>
                  </a:lnTo>
                  <a:lnTo>
                    <a:pt x="29" y="138"/>
                  </a:lnTo>
                  <a:lnTo>
                    <a:pt x="23" y="133"/>
                  </a:lnTo>
                  <a:lnTo>
                    <a:pt x="23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2" name="Freeform 91"/>
            <p:cNvSpPr>
              <a:spLocks noEditPoints="1"/>
            </p:cNvSpPr>
            <p:nvPr/>
          </p:nvSpPr>
          <p:spPr bwMode="auto">
            <a:xfrm>
              <a:off x="8062943" y="598221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6 h 206"/>
                <a:gd name="T10" fmla="*/ 23 w 204"/>
                <a:gd name="T11" fmla="*/ 168 h 206"/>
                <a:gd name="T12" fmla="*/ 12 w 204"/>
                <a:gd name="T13" fmla="*/ 151 h 206"/>
                <a:gd name="T14" fmla="*/ 4 w 204"/>
                <a:gd name="T15" fmla="*/ 133 h 206"/>
                <a:gd name="T16" fmla="*/ 0 w 204"/>
                <a:gd name="T17" fmla="*/ 113 h 206"/>
                <a:gd name="T18" fmla="*/ 0 w 204"/>
                <a:gd name="T19" fmla="*/ 104 h 206"/>
                <a:gd name="T20" fmla="*/ 1 w 204"/>
                <a:gd name="T21" fmla="*/ 83 h 206"/>
                <a:gd name="T22" fmla="*/ 7 w 204"/>
                <a:gd name="T23" fmla="*/ 64 h 206"/>
                <a:gd name="T24" fmla="*/ 17 w 204"/>
                <a:gd name="T25" fmla="*/ 47 h 206"/>
                <a:gd name="T26" fmla="*/ 30 w 204"/>
                <a:gd name="T27" fmla="*/ 31 h 206"/>
                <a:gd name="T28" fmla="*/ 37 w 204"/>
                <a:gd name="T29" fmla="*/ 24 h 206"/>
                <a:gd name="T30" fmla="*/ 54 w 204"/>
                <a:gd name="T31" fmla="*/ 12 h 206"/>
                <a:gd name="T32" fmla="*/ 73 w 204"/>
                <a:gd name="T33" fmla="*/ 5 h 206"/>
                <a:gd name="T34" fmla="*/ 92 w 204"/>
                <a:gd name="T35" fmla="*/ 2 h 206"/>
                <a:gd name="T36" fmla="*/ 102 w 204"/>
                <a:gd name="T37" fmla="*/ 0 h 206"/>
                <a:gd name="T38" fmla="*/ 122 w 204"/>
                <a:gd name="T39" fmla="*/ 3 h 206"/>
                <a:gd name="T40" fmla="*/ 141 w 204"/>
                <a:gd name="T41" fmla="*/ 9 h 206"/>
                <a:gd name="T42" fmla="*/ 159 w 204"/>
                <a:gd name="T43" fmla="*/ 18 h 206"/>
                <a:gd name="T44" fmla="*/ 175 w 204"/>
                <a:gd name="T45" fmla="*/ 31 h 206"/>
                <a:gd name="T46" fmla="*/ 182 w 204"/>
                <a:gd name="T47" fmla="*/ 38 h 206"/>
                <a:gd name="T48" fmla="*/ 192 w 204"/>
                <a:gd name="T49" fmla="*/ 55 h 206"/>
                <a:gd name="T50" fmla="*/ 201 w 204"/>
                <a:gd name="T51" fmla="*/ 74 h 206"/>
                <a:gd name="T52" fmla="*/ 204 w 204"/>
                <a:gd name="T53" fmla="*/ 93 h 206"/>
                <a:gd name="T54" fmla="*/ 204 w 204"/>
                <a:gd name="T55" fmla="*/ 113 h 206"/>
                <a:gd name="T56" fmla="*/ 201 w 204"/>
                <a:gd name="T57" fmla="*/ 132 h 206"/>
                <a:gd name="T58" fmla="*/ 192 w 204"/>
                <a:gd name="T59" fmla="*/ 151 h 206"/>
                <a:gd name="T60" fmla="*/ 182 w 204"/>
                <a:gd name="T61" fmla="*/ 168 h 206"/>
                <a:gd name="T62" fmla="*/ 175 w 204"/>
                <a:gd name="T63" fmla="*/ 176 h 206"/>
                <a:gd name="T64" fmla="*/ 159 w 204"/>
                <a:gd name="T65" fmla="*/ 188 h 206"/>
                <a:gd name="T66" fmla="*/ 141 w 204"/>
                <a:gd name="T67" fmla="*/ 197 h 206"/>
                <a:gd name="T68" fmla="*/ 122 w 204"/>
                <a:gd name="T69" fmla="*/ 203 h 206"/>
                <a:gd name="T70" fmla="*/ 102 w 204"/>
                <a:gd name="T71" fmla="*/ 206 h 206"/>
                <a:gd name="T72" fmla="*/ 102 w 204"/>
                <a:gd name="T73" fmla="*/ 50 h 206"/>
                <a:gd name="T74" fmla="*/ 92 w 204"/>
                <a:gd name="T75" fmla="*/ 51 h 206"/>
                <a:gd name="T76" fmla="*/ 73 w 204"/>
                <a:gd name="T77" fmla="*/ 60 h 206"/>
                <a:gd name="T78" fmla="*/ 65 w 204"/>
                <a:gd name="T79" fmla="*/ 66 h 206"/>
                <a:gd name="T80" fmla="*/ 54 w 204"/>
                <a:gd name="T81" fmla="*/ 83 h 206"/>
                <a:gd name="T82" fmla="*/ 50 w 204"/>
                <a:gd name="T83" fmla="*/ 104 h 206"/>
                <a:gd name="T84" fmla="*/ 51 w 204"/>
                <a:gd name="T85" fmla="*/ 113 h 206"/>
                <a:gd name="T86" fmla="*/ 58 w 204"/>
                <a:gd name="T87" fmla="*/ 132 h 206"/>
                <a:gd name="T88" fmla="*/ 65 w 204"/>
                <a:gd name="T89" fmla="*/ 140 h 206"/>
                <a:gd name="T90" fmla="*/ 82 w 204"/>
                <a:gd name="T91" fmla="*/ 152 h 206"/>
                <a:gd name="T92" fmla="*/ 102 w 204"/>
                <a:gd name="T93" fmla="*/ 156 h 206"/>
                <a:gd name="T94" fmla="*/ 113 w 204"/>
                <a:gd name="T95" fmla="*/ 155 h 206"/>
                <a:gd name="T96" fmla="*/ 132 w 204"/>
                <a:gd name="T97" fmla="*/ 146 h 206"/>
                <a:gd name="T98" fmla="*/ 139 w 204"/>
                <a:gd name="T99" fmla="*/ 140 h 206"/>
                <a:gd name="T100" fmla="*/ 151 w 204"/>
                <a:gd name="T101" fmla="*/ 123 h 206"/>
                <a:gd name="T102" fmla="*/ 154 w 204"/>
                <a:gd name="T103" fmla="*/ 104 h 206"/>
                <a:gd name="T104" fmla="*/ 151 w 204"/>
                <a:gd name="T105" fmla="*/ 83 h 206"/>
                <a:gd name="T106" fmla="*/ 139 w 204"/>
                <a:gd name="T107" fmla="*/ 66 h 206"/>
                <a:gd name="T108" fmla="*/ 132 w 204"/>
                <a:gd name="T109" fmla="*/ 60 h 206"/>
                <a:gd name="T110" fmla="*/ 113 w 204"/>
                <a:gd name="T111" fmla="*/ 51 h 206"/>
                <a:gd name="T112" fmla="*/ 102 w 204"/>
                <a:gd name="T113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3" y="201"/>
                  </a:lnTo>
                  <a:lnTo>
                    <a:pt x="63" y="197"/>
                  </a:lnTo>
                  <a:lnTo>
                    <a:pt x="54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3" y="168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7" y="143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7" y="47"/>
                  </a:lnTo>
                  <a:lnTo>
                    <a:pt x="23" y="3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2" y="3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2"/>
                  </a:lnTo>
                  <a:lnTo>
                    <a:pt x="122" y="3"/>
                  </a:lnTo>
                  <a:lnTo>
                    <a:pt x="132" y="5"/>
                  </a:lnTo>
                  <a:lnTo>
                    <a:pt x="141" y="9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8" y="24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82" y="38"/>
                  </a:lnTo>
                  <a:lnTo>
                    <a:pt x="188" y="47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1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4"/>
                  </a:lnTo>
                  <a:lnTo>
                    <a:pt x="204" y="113"/>
                  </a:lnTo>
                  <a:lnTo>
                    <a:pt x="203" y="123"/>
                  </a:lnTo>
                  <a:lnTo>
                    <a:pt x="201" y="132"/>
                  </a:lnTo>
                  <a:lnTo>
                    <a:pt x="197" y="142"/>
                  </a:lnTo>
                  <a:lnTo>
                    <a:pt x="192" y="151"/>
                  </a:lnTo>
                  <a:lnTo>
                    <a:pt x="188" y="159"/>
                  </a:lnTo>
                  <a:lnTo>
                    <a:pt x="182" y="168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68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5"/>
                  </a:lnTo>
                  <a:lnTo>
                    <a:pt x="73" y="60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4"/>
                  </a:lnTo>
                  <a:lnTo>
                    <a:pt x="54" y="83"/>
                  </a:lnTo>
                  <a:lnTo>
                    <a:pt x="51" y="93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1" y="113"/>
                  </a:lnTo>
                  <a:lnTo>
                    <a:pt x="54" y="124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3" y="146"/>
                  </a:lnTo>
                  <a:lnTo>
                    <a:pt x="82" y="152"/>
                  </a:lnTo>
                  <a:lnTo>
                    <a:pt x="92" y="155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5"/>
                  </a:lnTo>
                  <a:lnTo>
                    <a:pt x="122" y="152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3"/>
                  </a:lnTo>
                  <a:lnTo>
                    <a:pt x="154" y="113"/>
                  </a:lnTo>
                  <a:lnTo>
                    <a:pt x="154" y="104"/>
                  </a:lnTo>
                  <a:lnTo>
                    <a:pt x="154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2" y="60"/>
                  </a:lnTo>
                  <a:lnTo>
                    <a:pt x="122" y="55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3" name="Freeform 92"/>
            <p:cNvSpPr>
              <a:spLocks/>
            </p:cNvSpPr>
            <p:nvPr/>
          </p:nvSpPr>
          <p:spPr bwMode="auto">
            <a:xfrm>
              <a:off x="7821190" y="901205"/>
              <a:ext cx="53841" cy="54896"/>
            </a:xfrm>
            <a:custGeom>
              <a:avLst/>
              <a:gdLst>
                <a:gd name="T0" fmla="*/ 22 w 154"/>
                <a:gd name="T1" fmla="*/ 133 h 156"/>
                <a:gd name="T2" fmla="*/ 12 w 154"/>
                <a:gd name="T3" fmla="*/ 120 h 156"/>
                <a:gd name="T4" fmla="*/ 5 w 154"/>
                <a:gd name="T5" fmla="*/ 107 h 156"/>
                <a:gd name="T6" fmla="*/ 1 w 154"/>
                <a:gd name="T7" fmla="*/ 93 h 156"/>
                <a:gd name="T8" fmla="*/ 0 w 154"/>
                <a:gd name="T9" fmla="*/ 77 h 156"/>
                <a:gd name="T10" fmla="*/ 1 w 154"/>
                <a:gd name="T11" fmla="*/ 63 h 156"/>
                <a:gd name="T12" fmla="*/ 5 w 154"/>
                <a:gd name="T13" fmla="*/ 49 h 156"/>
                <a:gd name="T14" fmla="*/ 12 w 154"/>
                <a:gd name="T15" fmla="*/ 34 h 156"/>
                <a:gd name="T16" fmla="*/ 22 w 154"/>
                <a:gd name="T17" fmla="*/ 23 h 156"/>
                <a:gd name="T18" fmla="*/ 28 w 154"/>
                <a:gd name="T19" fmla="*/ 18 h 156"/>
                <a:gd name="T20" fmla="*/ 41 w 154"/>
                <a:gd name="T21" fmla="*/ 10 h 156"/>
                <a:gd name="T22" fmla="*/ 54 w 154"/>
                <a:gd name="T23" fmla="*/ 4 h 156"/>
                <a:gd name="T24" fmla="*/ 70 w 154"/>
                <a:gd name="T25" fmla="*/ 0 h 156"/>
                <a:gd name="T26" fmla="*/ 84 w 154"/>
                <a:gd name="T27" fmla="*/ 0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2 w 154"/>
                <a:gd name="T37" fmla="*/ 34 h 156"/>
                <a:gd name="T38" fmla="*/ 149 w 154"/>
                <a:gd name="T39" fmla="*/ 49 h 156"/>
                <a:gd name="T40" fmla="*/ 153 w 154"/>
                <a:gd name="T41" fmla="*/ 63 h 156"/>
                <a:gd name="T42" fmla="*/ 154 w 154"/>
                <a:gd name="T43" fmla="*/ 77 h 156"/>
                <a:gd name="T44" fmla="*/ 153 w 154"/>
                <a:gd name="T45" fmla="*/ 93 h 156"/>
                <a:gd name="T46" fmla="*/ 149 w 154"/>
                <a:gd name="T47" fmla="*/ 107 h 156"/>
                <a:gd name="T48" fmla="*/ 142 w 154"/>
                <a:gd name="T49" fmla="*/ 120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4 h 156"/>
                <a:gd name="T60" fmla="*/ 70 w 154"/>
                <a:gd name="T61" fmla="*/ 154 h 156"/>
                <a:gd name="T62" fmla="*/ 54 w 154"/>
                <a:gd name="T63" fmla="*/ 152 h 156"/>
                <a:gd name="T64" fmla="*/ 41 w 154"/>
                <a:gd name="T65" fmla="*/ 146 h 156"/>
                <a:gd name="T66" fmla="*/ 28 w 154"/>
                <a:gd name="T67" fmla="*/ 138 h 156"/>
                <a:gd name="T68" fmla="*/ 22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2" y="133"/>
                  </a:moveTo>
                  <a:lnTo>
                    <a:pt x="22" y="133"/>
                  </a:lnTo>
                  <a:lnTo>
                    <a:pt x="16" y="127"/>
                  </a:lnTo>
                  <a:lnTo>
                    <a:pt x="12" y="120"/>
                  </a:lnTo>
                  <a:lnTo>
                    <a:pt x="8" y="114"/>
                  </a:lnTo>
                  <a:lnTo>
                    <a:pt x="5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3"/>
                  </a:lnTo>
                  <a:lnTo>
                    <a:pt x="41" y="10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4"/>
                  </a:lnTo>
                  <a:lnTo>
                    <a:pt x="146" y="42"/>
                  </a:lnTo>
                  <a:lnTo>
                    <a:pt x="149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4"/>
                  </a:lnTo>
                  <a:lnTo>
                    <a:pt x="142" y="120"/>
                  </a:lnTo>
                  <a:lnTo>
                    <a:pt x="137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4" y="154"/>
                  </a:lnTo>
                  <a:lnTo>
                    <a:pt x="77" y="156"/>
                  </a:lnTo>
                  <a:lnTo>
                    <a:pt x="70" y="154"/>
                  </a:lnTo>
                  <a:lnTo>
                    <a:pt x="63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2" y="133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4" name="Freeform 93"/>
            <p:cNvSpPr>
              <a:spLocks noEditPoints="1"/>
            </p:cNvSpPr>
            <p:nvPr/>
          </p:nvSpPr>
          <p:spPr bwMode="auto">
            <a:xfrm>
              <a:off x="7811689" y="891704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5 h 206"/>
                <a:gd name="T10" fmla="*/ 22 w 204"/>
                <a:gd name="T11" fmla="*/ 168 h 206"/>
                <a:gd name="T12" fmla="*/ 12 w 204"/>
                <a:gd name="T13" fmla="*/ 151 h 206"/>
                <a:gd name="T14" fmla="*/ 3 w 204"/>
                <a:gd name="T15" fmla="*/ 132 h 206"/>
                <a:gd name="T16" fmla="*/ 0 w 204"/>
                <a:gd name="T17" fmla="*/ 113 h 206"/>
                <a:gd name="T18" fmla="*/ 0 w 204"/>
                <a:gd name="T19" fmla="*/ 93 h 206"/>
                <a:gd name="T20" fmla="*/ 3 w 204"/>
                <a:gd name="T21" fmla="*/ 74 h 206"/>
                <a:gd name="T22" fmla="*/ 12 w 204"/>
                <a:gd name="T23" fmla="*/ 55 h 206"/>
                <a:gd name="T24" fmla="*/ 22 w 204"/>
                <a:gd name="T25" fmla="*/ 38 h 206"/>
                <a:gd name="T26" fmla="*/ 30 w 204"/>
                <a:gd name="T27" fmla="*/ 30 h 206"/>
                <a:gd name="T28" fmla="*/ 45 w 204"/>
                <a:gd name="T29" fmla="*/ 18 h 206"/>
                <a:gd name="T30" fmla="*/ 63 w 204"/>
                <a:gd name="T31" fmla="*/ 8 h 206"/>
                <a:gd name="T32" fmla="*/ 82 w 204"/>
                <a:gd name="T33" fmla="*/ 2 h 206"/>
                <a:gd name="T34" fmla="*/ 102 w 204"/>
                <a:gd name="T35" fmla="*/ 0 h 206"/>
                <a:gd name="T36" fmla="*/ 113 w 204"/>
                <a:gd name="T37" fmla="*/ 0 h 206"/>
                <a:gd name="T38" fmla="*/ 132 w 204"/>
                <a:gd name="T39" fmla="*/ 5 h 206"/>
                <a:gd name="T40" fmla="*/ 151 w 204"/>
                <a:gd name="T41" fmla="*/ 12 h 206"/>
                <a:gd name="T42" fmla="*/ 167 w 204"/>
                <a:gd name="T43" fmla="*/ 24 h 206"/>
                <a:gd name="T44" fmla="*/ 174 w 204"/>
                <a:gd name="T45" fmla="*/ 30 h 206"/>
                <a:gd name="T46" fmla="*/ 187 w 204"/>
                <a:gd name="T47" fmla="*/ 46 h 206"/>
                <a:gd name="T48" fmla="*/ 197 w 204"/>
                <a:gd name="T49" fmla="*/ 64 h 206"/>
                <a:gd name="T50" fmla="*/ 203 w 204"/>
                <a:gd name="T51" fmla="*/ 83 h 206"/>
                <a:gd name="T52" fmla="*/ 204 w 204"/>
                <a:gd name="T53" fmla="*/ 102 h 206"/>
                <a:gd name="T54" fmla="*/ 203 w 204"/>
                <a:gd name="T55" fmla="*/ 122 h 206"/>
                <a:gd name="T56" fmla="*/ 197 w 204"/>
                <a:gd name="T57" fmla="*/ 141 h 206"/>
                <a:gd name="T58" fmla="*/ 187 w 204"/>
                <a:gd name="T59" fmla="*/ 159 h 206"/>
                <a:gd name="T60" fmla="*/ 174 w 204"/>
                <a:gd name="T61" fmla="*/ 175 h 206"/>
                <a:gd name="T62" fmla="*/ 167 w 204"/>
                <a:gd name="T63" fmla="*/ 182 h 206"/>
                <a:gd name="T64" fmla="*/ 151 w 204"/>
                <a:gd name="T65" fmla="*/ 194 h 206"/>
                <a:gd name="T66" fmla="*/ 132 w 204"/>
                <a:gd name="T67" fmla="*/ 201 h 206"/>
                <a:gd name="T68" fmla="*/ 113 w 204"/>
                <a:gd name="T69" fmla="*/ 204 h 206"/>
                <a:gd name="T70" fmla="*/ 102 w 204"/>
                <a:gd name="T71" fmla="*/ 206 h 206"/>
                <a:gd name="T72" fmla="*/ 102 w 204"/>
                <a:gd name="T73" fmla="*/ 50 h 206"/>
                <a:gd name="T74" fmla="*/ 82 w 204"/>
                <a:gd name="T75" fmla="*/ 54 h 206"/>
                <a:gd name="T76" fmla="*/ 65 w 204"/>
                <a:gd name="T77" fmla="*/ 65 h 206"/>
                <a:gd name="T78" fmla="*/ 58 w 204"/>
                <a:gd name="T79" fmla="*/ 74 h 206"/>
                <a:gd name="T80" fmla="*/ 51 w 204"/>
                <a:gd name="T81" fmla="*/ 93 h 206"/>
                <a:gd name="T82" fmla="*/ 51 w 204"/>
                <a:gd name="T83" fmla="*/ 113 h 206"/>
                <a:gd name="T84" fmla="*/ 58 w 204"/>
                <a:gd name="T85" fmla="*/ 132 h 206"/>
                <a:gd name="T86" fmla="*/ 65 w 204"/>
                <a:gd name="T87" fmla="*/ 140 h 206"/>
                <a:gd name="T88" fmla="*/ 82 w 204"/>
                <a:gd name="T89" fmla="*/ 151 h 206"/>
                <a:gd name="T90" fmla="*/ 102 w 204"/>
                <a:gd name="T91" fmla="*/ 156 h 206"/>
                <a:gd name="T92" fmla="*/ 113 w 204"/>
                <a:gd name="T93" fmla="*/ 154 h 206"/>
                <a:gd name="T94" fmla="*/ 132 w 204"/>
                <a:gd name="T95" fmla="*/ 146 h 206"/>
                <a:gd name="T96" fmla="*/ 139 w 204"/>
                <a:gd name="T97" fmla="*/ 140 h 206"/>
                <a:gd name="T98" fmla="*/ 151 w 204"/>
                <a:gd name="T99" fmla="*/ 122 h 206"/>
                <a:gd name="T100" fmla="*/ 154 w 204"/>
                <a:gd name="T101" fmla="*/ 102 h 206"/>
                <a:gd name="T102" fmla="*/ 151 w 204"/>
                <a:gd name="T103" fmla="*/ 83 h 206"/>
                <a:gd name="T104" fmla="*/ 139 w 204"/>
                <a:gd name="T105" fmla="*/ 65 h 206"/>
                <a:gd name="T106" fmla="*/ 132 w 204"/>
                <a:gd name="T107" fmla="*/ 59 h 206"/>
                <a:gd name="T108" fmla="*/ 113 w 204"/>
                <a:gd name="T109" fmla="*/ 51 h 206"/>
                <a:gd name="T110" fmla="*/ 102 w 204"/>
                <a:gd name="T111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1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3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30" y="175"/>
                  </a:lnTo>
                  <a:lnTo>
                    <a:pt x="22" y="168"/>
                  </a:lnTo>
                  <a:lnTo>
                    <a:pt x="16" y="159"/>
                  </a:lnTo>
                  <a:lnTo>
                    <a:pt x="12" y="151"/>
                  </a:lnTo>
                  <a:lnTo>
                    <a:pt x="7" y="141"/>
                  </a:lnTo>
                  <a:lnTo>
                    <a:pt x="3" y="132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6" y="46"/>
                  </a:lnTo>
                  <a:lnTo>
                    <a:pt x="22" y="3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2" y="2"/>
                  </a:lnTo>
                  <a:lnTo>
                    <a:pt x="132" y="5"/>
                  </a:lnTo>
                  <a:lnTo>
                    <a:pt x="141" y="8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7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8"/>
                  </a:lnTo>
                  <a:lnTo>
                    <a:pt x="187" y="46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0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3"/>
                  </a:lnTo>
                  <a:lnTo>
                    <a:pt x="203" y="122"/>
                  </a:lnTo>
                  <a:lnTo>
                    <a:pt x="200" y="132"/>
                  </a:lnTo>
                  <a:lnTo>
                    <a:pt x="197" y="141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8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4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1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8" y="74"/>
                  </a:lnTo>
                  <a:lnTo>
                    <a:pt x="53" y="83"/>
                  </a:lnTo>
                  <a:lnTo>
                    <a:pt x="51" y="93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4"/>
                  </a:lnTo>
                  <a:lnTo>
                    <a:pt x="122" y="151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2"/>
                  </a:lnTo>
                  <a:lnTo>
                    <a:pt x="153" y="113"/>
                  </a:lnTo>
                  <a:lnTo>
                    <a:pt x="154" y="102"/>
                  </a:lnTo>
                  <a:lnTo>
                    <a:pt x="153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32" y="59"/>
                  </a:lnTo>
                  <a:lnTo>
                    <a:pt x="122" y="54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5" name="Freeform 94"/>
            <p:cNvSpPr>
              <a:spLocks/>
            </p:cNvSpPr>
            <p:nvPr/>
          </p:nvSpPr>
          <p:spPr bwMode="auto">
            <a:xfrm>
              <a:off x="7937316" y="797747"/>
              <a:ext cx="62286" cy="31671"/>
            </a:xfrm>
            <a:custGeom>
              <a:avLst/>
              <a:gdLst>
                <a:gd name="T0" fmla="*/ 0 w 176"/>
                <a:gd name="T1" fmla="*/ 90 h 90"/>
                <a:gd name="T2" fmla="*/ 176 w 176"/>
                <a:gd name="T3" fmla="*/ 0 h 90"/>
                <a:gd name="T4" fmla="*/ 0 w 176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90">
                  <a:moveTo>
                    <a:pt x="0" y="90"/>
                  </a:moveTo>
                  <a:lnTo>
                    <a:pt x="176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6" name="Line 95"/>
            <p:cNvSpPr>
              <a:spLocks noChangeShapeType="1"/>
            </p:cNvSpPr>
            <p:nvPr/>
          </p:nvSpPr>
          <p:spPr bwMode="auto">
            <a:xfrm flipV="1">
              <a:off x="7937316" y="797747"/>
              <a:ext cx="62286" cy="3167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7" name="Freeform 96"/>
            <p:cNvSpPr>
              <a:spLocks/>
            </p:cNvSpPr>
            <p:nvPr/>
          </p:nvSpPr>
          <p:spPr bwMode="auto">
            <a:xfrm>
              <a:off x="7933093" y="790357"/>
              <a:ext cx="70732" cy="47507"/>
            </a:xfrm>
            <a:custGeom>
              <a:avLst/>
              <a:gdLst>
                <a:gd name="T0" fmla="*/ 24 w 200"/>
                <a:gd name="T1" fmla="*/ 135 h 135"/>
                <a:gd name="T2" fmla="*/ 0 w 200"/>
                <a:gd name="T3" fmla="*/ 91 h 135"/>
                <a:gd name="T4" fmla="*/ 176 w 200"/>
                <a:gd name="T5" fmla="*/ 0 h 135"/>
                <a:gd name="T6" fmla="*/ 200 w 200"/>
                <a:gd name="T7" fmla="*/ 44 h 135"/>
                <a:gd name="T8" fmla="*/ 24 w 20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5">
                  <a:moveTo>
                    <a:pt x="24" y="135"/>
                  </a:moveTo>
                  <a:lnTo>
                    <a:pt x="0" y="91"/>
                  </a:lnTo>
                  <a:lnTo>
                    <a:pt x="176" y="0"/>
                  </a:lnTo>
                  <a:lnTo>
                    <a:pt x="200" y="44"/>
                  </a:lnTo>
                  <a:lnTo>
                    <a:pt x="24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8" name="Freeform 97"/>
            <p:cNvSpPr>
              <a:spLocks/>
            </p:cNvSpPr>
            <p:nvPr/>
          </p:nvSpPr>
          <p:spPr bwMode="auto">
            <a:xfrm>
              <a:off x="7867641" y="863200"/>
              <a:ext cx="29559" cy="45395"/>
            </a:xfrm>
            <a:custGeom>
              <a:avLst/>
              <a:gdLst>
                <a:gd name="T0" fmla="*/ 0 w 86"/>
                <a:gd name="T1" fmla="*/ 129 h 129"/>
                <a:gd name="T2" fmla="*/ 86 w 86"/>
                <a:gd name="T3" fmla="*/ 0 h 129"/>
                <a:gd name="T4" fmla="*/ 0 w 86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9">
                  <a:moveTo>
                    <a:pt x="0" y="129"/>
                  </a:moveTo>
                  <a:lnTo>
                    <a:pt x="86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9" name="Line 98"/>
            <p:cNvSpPr>
              <a:spLocks noChangeShapeType="1"/>
            </p:cNvSpPr>
            <p:nvPr/>
          </p:nvSpPr>
          <p:spPr bwMode="auto">
            <a:xfrm flipV="1">
              <a:off x="7867641" y="863200"/>
              <a:ext cx="29559" cy="453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0" name="Freeform 99"/>
            <p:cNvSpPr>
              <a:spLocks/>
            </p:cNvSpPr>
            <p:nvPr/>
          </p:nvSpPr>
          <p:spPr bwMode="auto">
            <a:xfrm>
              <a:off x="7860250" y="858978"/>
              <a:ext cx="45395" cy="54896"/>
            </a:xfrm>
            <a:custGeom>
              <a:avLst/>
              <a:gdLst>
                <a:gd name="T0" fmla="*/ 42 w 129"/>
                <a:gd name="T1" fmla="*/ 157 h 157"/>
                <a:gd name="T2" fmla="*/ 0 w 129"/>
                <a:gd name="T3" fmla="*/ 128 h 157"/>
                <a:gd name="T4" fmla="*/ 87 w 129"/>
                <a:gd name="T5" fmla="*/ 0 h 157"/>
                <a:gd name="T6" fmla="*/ 129 w 129"/>
                <a:gd name="T7" fmla="*/ 29 h 157"/>
                <a:gd name="T8" fmla="*/ 42 w 129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7">
                  <a:moveTo>
                    <a:pt x="42" y="157"/>
                  </a:moveTo>
                  <a:lnTo>
                    <a:pt x="0" y="128"/>
                  </a:lnTo>
                  <a:lnTo>
                    <a:pt x="87" y="0"/>
                  </a:lnTo>
                  <a:lnTo>
                    <a:pt x="129" y="29"/>
                  </a:lnTo>
                  <a:lnTo>
                    <a:pt x="42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1" name="Freeform 100"/>
            <p:cNvSpPr>
              <a:spLocks/>
            </p:cNvSpPr>
            <p:nvPr/>
          </p:nvSpPr>
          <p:spPr bwMode="auto">
            <a:xfrm>
              <a:off x="7803243" y="752352"/>
              <a:ext cx="89734" cy="68620"/>
            </a:xfrm>
            <a:custGeom>
              <a:avLst/>
              <a:gdLst>
                <a:gd name="T0" fmla="*/ 256 w 256"/>
                <a:gd name="T1" fmla="*/ 195 h 195"/>
                <a:gd name="T2" fmla="*/ 0 w 256"/>
                <a:gd name="T3" fmla="*/ 0 h 195"/>
                <a:gd name="T4" fmla="*/ 256 w 256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95">
                  <a:moveTo>
                    <a:pt x="256" y="195"/>
                  </a:moveTo>
                  <a:lnTo>
                    <a:pt x="0" y="0"/>
                  </a:lnTo>
                  <a:lnTo>
                    <a:pt x="256" y="195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2" name="Line 101"/>
            <p:cNvSpPr>
              <a:spLocks noChangeShapeType="1"/>
            </p:cNvSpPr>
            <p:nvPr/>
          </p:nvSpPr>
          <p:spPr bwMode="auto">
            <a:xfrm flipH="1" flipV="1">
              <a:off x="7803243" y="752352"/>
              <a:ext cx="89734" cy="686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3" name="Freeform 102"/>
            <p:cNvSpPr>
              <a:spLocks/>
            </p:cNvSpPr>
            <p:nvPr/>
          </p:nvSpPr>
          <p:spPr bwMode="auto">
            <a:xfrm>
              <a:off x="7796909" y="746018"/>
              <a:ext cx="101346" cy="82344"/>
            </a:xfrm>
            <a:custGeom>
              <a:avLst/>
              <a:gdLst>
                <a:gd name="T0" fmla="*/ 257 w 288"/>
                <a:gd name="T1" fmla="*/ 235 h 235"/>
                <a:gd name="T2" fmla="*/ 0 w 288"/>
                <a:gd name="T3" fmla="*/ 39 h 235"/>
                <a:gd name="T4" fmla="*/ 31 w 288"/>
                <a:gd name="T5" fmla="*/ 0 h 235"/>
                <a:gd name="T6" fmla="*/ 288 w 288"/>
                <a:gd name="T7" fmla="*/ 194 h 235"/>
                <a:gd name="T8" fmla="*/ 257 w 288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35">
                  <a:moveTo>
                    <a:pt x="257" y="235"/>
                  </a:moveTo>
                  <a:lnTo>
                    <a:pt x="0" y="39"/>
                  </a:lnTo>
                  <a:lnTo>
                    <a:pt x="31" y="0"/>
                  </a:lnTo>
                  <a:lnTo>
                    <a:pt x="288" y="194"/>
                  </a:lnTo>
                  <a:lnTo>
                    <a:pt x="25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4" name="Freeform 103"/>
            <p:cNvSpPr>
              <a:spLocks/>
            </p:cNvSpPr>
            <p:nvPr/>
          </p:nvSpPr>
          <p:spPr bwMode="auto">
            <a:xfrm>
              <a:off x="8059776" y="660507"/>
              <a:ext cx="29559" cy="79177"/>
            </a:xfrm>
            <a:custGeom>
              <a:avLst/>
              <a:gdLst>
                <a:gd name="T0" fmla="*/ 85 w 85"/>
                <a:gd name="T1" fmla="*/ 0 h 225"/>
                <a:gd name="T2" fmla="*/ 0 w 85"/>
                <a:gd name="T3" fmla="*/ 225 h 225"/>
                <a:gd name="T4" fmla="*/ 85 w 8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0" y="2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5" name="Line 104"/>
            <p:cNvSpPr>
              <a:spLocks noChangeShapeType="1"/>
            </p:cNvSpPr>
            <p:nvPr/>
          </p:nvSpPr>
          <p:spPr bwMode="auto">
            <a:xfrm flipH="1">
              <a:off x="8059776" y="660507"/>
              <a:ext cx="29559" cy="79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6" name="Freeform 105"/>
            <p:cNvSpPr>
              <a:spLocks/>
            </p:cNvSpPr>
            <p:nvPr/>
          </p:nvSpPr>
          <p:spPr bwMode="auto">
            <a:xfrm>
              <a:off x="8051331" y="657340"/>
              <a:ext cx="46450" cy="84455"/>
            </a:xfrm>
            <a:custGeom>
              <a:avLst/>
              <a:gdLst>
                <a:gd name="T0" fmla="*/ 46 w 133"/>
                <a:gd name="T1" fmla="*/ 241 h 241"/>
                <a:gd name="T2" fmla="*/ 0 w 133"/>
                <a:gd name="T3" fmla="*/ 223 h 241"/>
                <a:gd name="T4" fmla="*/ 86 w 133"/>
                <a:gd name="T5" fmla="*/ 0 h 241"/>
                <a:gd name="T6" fmla="*/ 133 w 133"/>
                <a:gd name="T7" fmla="*/ 18 h 241"/>
                <a:gd name="T8" fmla="*/ 46 w 13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41">
                  <a:moveTo>
                    <a:pt x="46" y="241"/>
                  </a:moveTo>
                  <a:lnTo>
                    <a:pt x="0" y="223"/>
                  </a:lnTo>
                  <a:lnTo>
                    <a:pt x="86" y="0"/>
                  </a:lnTo>
                  <a:lnTo>
                    <a:pt x="133" y="18"/>
                  </a:lnTo>
                  <a:lnTo>
                    <a:pt x="46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7" name="Freeform 106"/>
            <p:cNvSpPr>
              <a:spLocks/>
            </p:cNvSpPr>
            <p:nvPr/>
          </p:nvSpPr>
          <p:spPr bwMode="auto">
            <a:xfrm>
              <a:off x="8071389" y="810416"/>
              <a:ext cx="47506" cy="43284"/>
            </a:xfrm>
            <a:custGeom>
              <a:avLst/>
              <a:gdLst>
                <a:gd name="T0" fmla="*/ 134 w 134"/>
                <a:gd name="T1" fmla="*/ 122 h 122"/>
                <a:gd name="T2" fmla="*/ 0 w 134"/>
                <a:gd name="T3" fmla="*/ 0 h 122"/>
                <a:gd name="T4" fmla="*/ 134 w 134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22">
                  <a:moveTo>
                    <a:pt x="134" y="122"/>
                  </a:moveTo>
                  <a:lnTo>
                    <a:pt x="0" y="0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8" name="Line 107"/>
            <p:cNvSpPr>
              <a:spLocks noChangeShapeType="1"/>
            </p:cNvSpPr>
            <p:nvPr/>
          </p:nvSpPr>
          <p:spPr bwMode="auto">
            <a:xfrm flipH="1" flipV="1">
              <a:off x="8071389" y="810416"/>
              <a:ext cx="47506" cy="432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9" name="Freeform 108"/>
            <p:cNvSpPr>
              <a:spLocks/>
            </p:cNvSpPr>
            <p:nvPr/>
          </p:nvSpPr>
          <p:spPr bwMode="auto">
            <a:xfrm>
              <a:off x="8065054" y="804082"/>
              <a:ext cx="59119" cy="55952"/>
            </a:xfrm>
            <a:custGeom>
              <a:avLst/>
              <a:gdLst>
                <a:gd name="T0" fmla="*/ 135 w 168"/>
                <a:gd name="T1" fmla="*/ 158 h 158"/>
                <a:gd name="T2" fmla="*/ 0 w 168"/>
                <a:gd name="T3" fmla="*/ 37 h 158"/>
                <a:gd name="T4" fmla="*/ 34 w 168"/>
                <a:gd name="T5" fmla="*/ 0 h 158"/>
                <a:gd name="T6" fmla="*/ 168 w 168"/>
                <a:gd name="T7" fmla="*/ 121 h 158"/>
                <a:gd name="T8" fmla="*/ 135 w 16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8">
                  <a:moveTo>
                    <a:pt x="135" y="158"/>
                  </a:moveTo>
                  <a:lnTo>
                    <a:pt x="0" y="37"/>
                  </a:lnTo>
                  <a:lnTo>
                    <a:pt x="34" y="0"/>
                  </a:lnTo>
                  <a:lnTo>
                    <a:pt x="168" y="121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230" name="Freeform 118"/>
          <p:cNvSpPr>
            <a:spLocks/>
          </p:cNvSpPr>
          <p:nvPr/>
        </p:nvSpPr>
        <p:spPr bwMode="auto">
          <a:xfrm>
            <a:off x="3286116" y="5131393"/>
            <a:ext cx="5040000" cy="47862"/>
          </a:xfrm>
          <a:custGeom>
            <a:avLst/>
            <a:gdLst>
              <a:gd name="T0" fmla="*/ 3404 w 3404"/>
              <a:gd name="T1" fmla="*/ 32 h 65"/>
              <a:gd name="T2" fmla="*/ 3404 w 3404"/>
              <a:gd name="T3" fmla="*/ 32 h 65"/>
              <a:gd name="T4" fmla="*/ 3403 w 3404"/>
              <a:gd name="T5" fmla="*/ 39 h 65"/>
              <a:gd name="T6" fmla="*/ 3402 w 3404"/>
              <a:gd name="T7" fmla="*/ 45 h 65"/>
              <a:gd name="T8" fmla="*/ 3399 w 3404"/>
              <a:gd name="T9" fmla="*/ 51 h 65"/>
              <a:gd name="T10" fmla="*/ 3395 w 3404"/>
              <a:gd name="T11" fmla="*/ 55 h 65"/>
              <a:gd name="T12" fmla="*/ 3389 w 3404"/>
              <a:gd name="T13" fmla="*/ 59 h 65"/>
              <a:gd name="T14" fmla="*/ 3385 w 3404"/>
              <a:gd name="T15" fmla="*/ 62 h 65"/>
              <a:gd name="T16" fmla="*/ 3378 w 3404"/>
              <a:gd name="T17" fmla="*/ 65 h 65"/>
              <a:gd name="T18" fmla="*/ 3372 w 3404"/>
              <a:gd name="T19" fmla="*/ 65 h 65"/>
              <a:gd name="T20" fmla="*/ 33 w 3404"/>
              <a:gd name="T21" fmla="*/ 65 h 65"/>
              <a:gd name="T22" fmla="*/ 33 w 3404"/>
              <a:gd name="T23" fmla="*/ 65 h 65"/>
              <a:gd name="T24" fmla="*/ 26 w 3404"/>
              <a:gd name="T25" fmla="*/ 65 h 65"/>
              <a:gd name="T26" fmla="*/ 20 w 3404"/>
              <a:gd name="T27" fmla="*/ 62 h 65"/>
              <a:gd name="T28" fmla="*/ 14 w 3404"/>
              <a:gd name="T29" fmla="*/ 59 h 65"/>
              <a:gd name="T30" fmla="*/ 9 w 3404"/>
              <a:gd name="T31" fmla="*/ 55 h 65"/>
              <a:gd name="T32" fmla="*/ 5 w 3404"/>
              <a:gd name="T33" fmla="*/ 51 h 65"/>
              <a:gd name="T34" fmla="*/ 2 w 3404"/>
              <a:gd name="T35" fmla="*/ 45 h 65"/>
              <a:gd name="T36" fmla="*/ 0 w 3404"/>
              <a:gd name="T37" fmla="*/ 39 h 65"/>
              <a:gd name="T38" fmla="*/ 0 w 3404"/>
              <a:gd name="T39" fmla="*/ 32 h 65"/>
              <a:gd name="T40" fmla="*/ 0 w 3404"/>
              <a:gd name="T41" fmla="*/ 32 h 65"/>
              <a:gd name="T42" fmla="*/ 0 w 3404"/>
              <a:gd name="T43" fmla="*/ 32 h 65"/>
              <a:gd name="T44" fmla="*/ 0 w 3404"/>
              <a:gd name="T45" fmla="*/ 26 h 65"/>
              <a:gd name="T46" fmla="*/ 2 w 3404"/>
              <a:gd name="T47" fmla="*/ 19 h 65"/>
              <a:gd name="T48" fmla="*/ 5 w 3404"/>
              <a:gd name="T49" fmla="*/ 15 h 65"/>
              <a:gd name="T50" fmla="*/ 9 w 3404"/>
              <a:gd name="T51" fmla="*/ 10 h 65"/>
              <a:gd name="T52" fmla="*/ 14 w 3404"/>
              <a:gd name="T53" fmla="*/ 6 h 65"/>
              <a:gd name="T54" fmla="*/ 20 w 3404"/>
              <a:gd name="T55" fmla="*/ 3 h 65"/>
              <a:gd name="T56" fmla="*/ 26 w 3404"/>
              <a:gd name="T57" fmla="*/ 1 h 65"/>
              <a:gd name="T58" fmla="*/ 33 w 3404"/>
              <a:gd name="T59" fmla="*/ 0 h 65"/>
              <a:gd name="T60" fmla="*/ 3372 w 3404"/>
              <a:gd name="T61" fmla="*/ 0 h 65"/>
              <a:gd name="T62" fmla="*/ 3372 w 3404"/>
              <a:gd name="T63" fmla="*/ 0 h 65"/>
              <a:gd name="T64" fmla="*/ 3378 w 3404"/>
              <a:gd name="T65" fmla="*/ 1 h 65"/>
              <a:gd name="T66" fmla="*/ 3385 w 3404"/>
              <a:gd name="T67" fmla="*/ 3 h 65"/>
              <a:gd name="T68" fmla="*/ 3389 w 3404"/>
              <a:gd name="T69" fmla="*/ 6 h 65"/>
              <a:gd name="T70" fmla="*/ 3395 w 3404"/>
              <a:gd name="T71" fmla="*/ 10 h 65"/>
              <a:gd name="T72" fmla="*/ 3399 w 3404"/>
              <a:gd name="T73" fmla="*/ 15 h 65"/>
              <a:gd name="T74" fmla="*/ 3402 w 3404"/>
              <a:gd name="T75" fmla="*/ 19 h 65"/>
              <a:gd name="T76" fmla="*/ 3403 w 3404"/>
              <a:gd name="T77" fmla="*/ 26 h 65"/>
              <a:gd name="T78" fmla="*/ 3404 w 3404"/>
              <a:gd name="T79" fmla="*/ 32 h 65"/>
              <a:gd name="T80" fmla="*/ 3404 w 3404"/>
              <a:gd name="T81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4" h="65">
                <a:moveTo>
                  <a:pt x="3404" y="32"/>
                </a:moveTo>
                <a:lnTo>
                  <a:pt x="3404" y="32"/>
                </a:lnTo>
                <a:lnTo>
                  <a:pt x="3403" y="39"/>
                </a:lnTo>
                <a:lnTo>
                  <a:pt x="3402" y="45"/>
                </a:lnTo>
                <a:lnTo>
                  <a:pt x="3399" y="51"/>
                </a:lnTo>
                <a:lnTo>
                  <a:pt x="3395" y="55"/>
                </a:lnTo>
                <a:lnTo>
                  <a:pt x="3389" y="59"/>
                </a:lnTo>
                <a:lnTo>
                  <a:pt x="3385" y="62"/>
                </a:lnTo>
                <a:lnTo>
                  <a:pt x="3378" y="65"/>
                </a:lnTo>
                <a:lnTo>
                  <a:pt x="3372" y="65"/>
                </a:lnTo>
                <a:lnTo>
                  <a:pt x="33" y="65"/>
                </a:lnTo>
                <a:lnTo>
                  <a:pt x="33" y="65"/>
                </a:lnTo>
                <a:lnTo>
                  <a:pt x="26" y="65"/>
                </a:lnTo>
                <a:lnTo>
                  <a:pt x="20" y="62"/>
                </a:lnTo>
                <a:lnTo>
                  <a:pt x="14" y="59"/>
                </a:lnTo>
                <a:lnTo>
                  <a:pt x="9" y="55"/>
                </a:lnTo>
                <a:lnTo>
                  <a:pt x="5" y="51"/>
                </a:lnTo>
                <a:lnTo>
                  <a:pt x="2" y="45"/>
                </a:lnTo>
                <a:lnTo>
                  <a:pt x="0" y="39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19"/>
                </a:lnTo>
                <a:lnTo>
                  <a:pt x="5" y="15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3372" y="0"/>
                </a:lnTo>
                <a:lnTo>
                  <a:pt x="3372" y="0"/>
                </a:lnTo>
                <a:lnTo>
                  <a:pt x="3378" y="1"/>
                </a:lnTo>
                <a:lnTo>
                  <a:pt x="3385" y="3"/>
                </a:lnTo>
                <a:lnTo>
                  <a:pt x="3389" y="6"/>
                </a:lnTo>
                <a:lnTo>
                  <a:pt x="3395" y="10"/>
                </a:lnTo>
                <a:lnTo>
                  <a:pt x="3399" y="15"/>
                </a:lnTo>
                <a:lnTo>
                  <a:pt x="3402" y="19"/>
                </a:lnTo>
                <a:lnTo>
                  <a:pt x="3403" y="26"/>
                </a:lnTo>
                <a:lnTo>
                  <a:pt x="3404" y="32"/>
                </a:lnTo>
                <a:lnTo>
                  <a:pt x="340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6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1.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스크롤바 조종기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코딩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3832"/>
          <a:stretch>
            <a:fillRect/>
          </a:stretch>
        </p:blipFill>
        <p:spPr bwMode="auto">
          <a:xfrm>
            <a:off x="1785918" y="1285860"/>
            <a:ext cx="6500858" cy="53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919006" y="295649"/>
            <a:ext cx="3500463" cy="71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1.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스크롤바 조종기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실행화면</a:t>
            </a:r>
            <a:endParaRPr kumimoji="0" lang="ko-KR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571501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스크롤바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(0~200)</a:t>
            </a:r>
            <a:endParaRPr lang="ko-KR" altLang="en-US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꺾인 연결선 10"/>
          <p:cNvCxnSpPr>
            <a:endCxn id="7" idx="0"/>
          </p:cNvCxnSpPr>
          <p:nvPr/>
        </p:nvCxnSpPr>
        <p:spPr>
          <a:xfrm rot="5400000">
            <a:off x="2411381" y="5197471"/>
            <a:ext cx="714380" cy="320711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7884" y="142873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스크롤바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(-100~100)</a:t>
            </a:r>
            <a:endParaRPr lang="ko-KR" altLang="en-US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꺾인 연결선 14"/>
          <p:cNvCxnSpPr>
            <a:endCxn id="14" idx="1"/>
          </p:cNvCxnSpPr>
          <p:nvPr/>
        </p:nvCxnSpPr>
        <p:spPr>
          <a:xfrm rot="5400000" flipH="1" flipV="1">
            <a:off x="4947050" y="2089538"/>
            <a:ext cx="1250165" cy="571504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2198" y="571501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스크롤바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(-100~100)</a:t>
            </a:r>
            <a:endParaRPr lang="ko-KR" altLang="en-US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0" name="꺾인 연결선 14"/>
          <p:cNvCxnSpPr>
            <a:endCxn id="19" idx="1"/>
          </p:cNvCxnSpPr>
          <p:nvPr/>
        </p:nvCxnSpPr>
        <p:spPr>
          <a:xfrm rot="16200000" flipH="1">
            <a:off x="5054207" y="5018495"/>
            <a:ext cx="1250165" cy="785818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/>
              <a:t>2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혼용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조종기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코딩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9392" r="10986"/>
          <a:stretch>
            <a:fillRect/>
          </a:stretch>
        </p:blipFill>
        <p:spPr bwMode="auto">
          <a:xfrm>
            <a:off x="1142976" y="1357298"/>
            <a:ext cx="7215238" cy="482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/>
              <a:t>2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혼합 조종기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실행화면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98625" y="283208"/>
            <a:ext cx="3461847" cy="71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14480" y="571501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스크롤바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(0~200)</a:t>
            </a:r>
            <a:endParaRPr lang="ko-KR" altLang="en-US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9" name="꺾인 연결선 8"/>
          <p:cNvCxnSpPr>
            <a:endCxn id="8" idx="0"/>
          </p:cNvCxnSpPr>
          <p:nvPr/>
        </p:nvCxnSpPr>
        <p:spPr>
          <a:xfrm rot="5400000">
            <a:off x="2411381" y="5197471"/>
            <a:ext cx="714380" cy="320711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72198" y="571501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조이스틱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꺾인 연결선 14"/>
          <p:cNvCxnSpPr>
            <a:endCxn id="10" idx="1"/>
          </p:cNvCxnSpPr>
          <p:nvPr/>
        </p:nvCxnSpPr>
        <p:spPr>
          <a:xfrm rot="16200000" flipH="1">
            <a:off x="5232804" y="5197092"/>
            <a:ext cx="1321601" cy="357188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3.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조이스틱 조종기 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 </a:t>
            </a:r>
            <a:r>
              <a:rPr lang="ko-KR" altLang="en-US" dirty="0" smtClean="0"/>
              <a:t>코딩</a:t>
            </a:r>
            <a:endParaRPr kumimoji="0" lang="ko-KR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4875" r="9009"/>
          <a:stretch>
            <a:fillRect/>
          </a:stretch>
        </p:blipFill>
        <p:spPr bwMode="auto">
          <a:xfrm>
            <a:off x="1000100" y="1428736"/>
            <a:ext cx="73594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3.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조이스틱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조종기 </a:t>
            </a:r>
            <a:r>
              <a:rPr lang="en-US" altLang="ko-KR" dirty="0" smtClean="0"/>
              <a:t>- </a:t>
            </a:r>
            <a:r>
              <a:rPr lang="ko-KR" altLang="en-US" smtClean="0"/>
              <a:t>실행화면</a:t>
            </a:r>
            <a:endParaRPr kumimoji="0" lang="ko-KR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80097" y="77368"/>
            <a:ext cx="3643337" cy="748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571501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조이스틱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(0~200)</a:t>
            </a:r>
            <a:endParaRPr lang="ko-KR" altLang="en-US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6" name="꺾인 연결선 5"/>
          <p:cNvCxnSpPr>
            <a:endCxn id="5" idx="0"/>
          </p:cNvCxnSpPr>
          <p:nvPr/>
        </p:nvCxnSpPr>
        <p:spPr>
          <a:xfrm rot="5400000">
            <a:off x="2304225" y="5090315"/>
            <a:ext cx="928692" cy="320711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72198" y="571501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조이스틱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(-100~100)</a:t>
            </a:r>
          </a:p>
        </p:txBody>
      </p:sp>
      <p:cxnSp>
        <p:nvCxnSpPr>
          <p:cNvPr id="8" name="꺾인 연결선 14"/>
          <p:cNvCxnSpPr>
            <a:endCxn id="7" idx="1"/>
          </p:cNvCxnSpPr>
          <p:nvPr/>
        </p:nvCxnSpPr>
        <p:spPr>
          <a:xfrm rot="16200000" flipH="1">
            <a:off x="5232804" y="5197092"/>
            <a:ext cx="1321601" cy="357188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32"/>
          <p:cNvSpPr>
            <a:spLocks noGrp="1"/>
          </p:cNvSpPr>
          <p:nvPr>
            <p:ph type="body" sz="quarter" idx="10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0" indent="0" algn="ctr">
              <a:buFontTx/>
              <a:buNone/>
              <a:defRPr sz="45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sz="5000" dirty="0" smtClean="0"/>
              <a:t>Thank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You</a:t>
            </a:r>
            <a:endParaRPr lang="ko-KR" alt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20330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 ExtraBold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wrap="none" lIns="91440" tIns="45720" rIns="91440" bIns="45720" rtlCol="0" anchor="ctr">
        <a:normAutofit fontScale="85000" lnSpcReduction="20000"/>
      </a:bodyPr>
      <a:lstStyle>
        <a:defPPr algn="ctr">
          <a:defRPr sz="2000" dirty="0" smtClean="0">
            <a:solidFill>
              <a:schemeClr val="bg1"/>
            </a:solidFill>
            <a:latin typeface="나눔고딕 ExtraBold" panose="020D0904000000000000" pitchFamily="50" charset="-127"/>
            <a:ea typeface="나눔고딕 ExtraBold" panose="020D0904000000000000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headEnd type="arrow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23360</TotalTime>
  <Words>83</Words>
  <Application>Microsoft Office PowerPoint</Application>
  <PresentationFormat>화면 슬라이드 쇼(4:3)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Office 테마</vt:lpstr>
      <vt:lpstr>1_디자인 사용자 지정</vt:lpstr>
      <vt:lpstr>디자인 사용자 지정</vt:lpstr>
      <vt:lpstr>2_디자인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mycom007</dc:creator>
  <cp:lastModifiedBy>Windows 사용자</cp:lastModifiedBy>
  <cp:revision>3997</cp:revision>
  <cp:lastPrinted>2016-04-11T08:38:53Z</cp:lastPrinted>
  <dcterms:created xsi:type="dcterms:W3CDTF">2016-03-30T04:54:04Z</dcterms:created>
  <dcterms:modified xsi:type="dcterms:W3CDTF">2024-03-25T08:04:23Z</dcterms:modified>
</cp:coreProperties>
</file>