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</p:sldMasterIdLst>
  <p:notesMasterIdLst>
    <p:notesMasterId r:id="rId9"/>
  </p:notesMasterIdLst>
  <p:handoutMasterIdLst>
    <p:handoutMasterId r:id="rId10"/>
  </p:handoutMasterIdLst>
  <p:sldIdLst>
    <p:sldId id="258" r:id="rId5"/>
    <p:sldId id="620" r:id="rId6"/>
    <p:sldId id="621" r:id="rId7"/>
    <p:sldId id="607" r:id="rId8"/>
  </p:sldIdLst>
  <p:sldSz cx="9144000" cy="6858000" type="screen4x3"/>
  <p:notesSz cx="6865938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801"/>
    <a:srgbClr val="CC3399"/>
    <a:srgbClr val="FFC000"/>
    <a:srgbClr val="1555A6"/>
    <a:srgbClr val="009900"/>
    <a:srgbClr val="E2A028"/>
    <a:srgbClr val="C87700"/>
    <a:srgbClr val="33CC33"/>
    <a:srgbClr val="5FBDAD"/>
    <a:srgbClr val="9BCF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26" autoAdjust="0"/>
    <p:restoredTop sz="95493" autoAdjust="0"/>
  </p:normalViewPr>
  <p:slideViewPr>
    <p:cSldViewPr>
      <p:cViewPr>
        <p:scale>
          <a:sx n="90" d="100"/>
          <a:sy n="90" d="100"/>
        </p:scale>
        <p:origin x="-546" y="-420"/>
      </p:cViewPr>
      <p:guideLst>
        <p:guide orient="horz" pos="1620"/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4026" y="-84"/>
      </p:cViewPr>
      <p:guideLst>
        <p:guide orient="horz" pos="3148"/>
        <p:guide pos="216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593D-E079-4F0A-9F12-875D308FF7C6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9375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EDF8D-582A-4CC0-9408-8D9A48C17E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110" y="1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B0A3BBB5-8430-4037-A701-F3C973F6E90B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595" y="4748334"/>
            <a:ext cx="5492750" cy="4498419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30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110" y="9494930"/>
            <a:ext cx="2975240" cy="49982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790C66D3-638C-42F6-BEC9-F7E9817181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5374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hyperlink" Target="https://www.google.co.kr/url?sa=i&amp;rct=j&amp;q=&amp;esrc=s&amp;source=images&amp;cd=&amp;cad=rja&amp;uact=8&amp;ved=0ahUKEwiX7bnPiYzQAhUMXLwKHWb_A48QjRwIBw&amp;url=https://pixabay.com/en/pin-location-map-icon-navigation-308802/&amp;bvm=bv.137901846,d.dGc&amp;psig=AFQjCNFiVyi2xYlKIufqwmtTHXG7fXj7jA&amp;ust=1478244899730000" TargetMode="Externa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9144000" cy="1075925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0" y="1075925"/>
            <a:ext cx="9144000" cy="0"/>
          </a:xfrm>
          <a:prstGeom prst="line">
            <a:avLst/>
          </a:prstGeom>
          <a:ln w="3810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8177449" y="1216637"/>
            <a:ext cx="275996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6892724" y="1075925"/>
            <a:ext cx="78745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7390008" y="979254"/>
            <a:ext cx="78744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 userDrawn="1"/>
        </p:nvGrpSpPr>
        <p:grpSpPr>
          <a:xfrm>
            <a:off x="8348972" y="246573"/>
            <a:ext cx="507899" cy="958646"/>
            <a:chOff x="9336360" y="294724"/>
            <a:chExt cx="558689" cy="1054511"/>
          </a:xfrm>
        </p:grpSpPr>
        <p:sp>
          <p:nvSpPr>
            <p:cNvPr id="9" name="타원 8"/>
            <p:cNvSpPr/>
            <p:nvPr userDrawn="1"/>
          </p:nvSpPr>
          <p:spPr>
            <a:xfrm>
              <a:off x="9428194" y="882380"/>
              <a:ext cx="376206" cy="376206"/>
            </a:xfrm>
            <a:prstGeom prst="ellipse">
              <a:avLst/>
            </a:prstGeom>
            <a:solidFill>
              <a:srgbClr val="C4D21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7"/>
            <p:cNvGrpSpPr/>
            <p:nvPr userDrawn="1"/>
          </p:nvGrpSpPr>
          <p:grpSpPr>
            <a:xfrm rot="5400000" flipV="1">
              <a:off x="9088454" y="542639"/>
              <a:ext cx="1054514" cy="558689"/>
              <a:chOff x="1038349" y="4530080"/>
              <a:chExt cx="1411288" cy="747713"/>
            </a:xfrm>
          </p:grpSpPr>
          <p:sp>
            <p:nvSpPr>
              <p:cNvPr id="12" name="Rectangle 29"/>
              <p:cNvSpPr>
                <a:spLocks noChangeArrowheads="1"/>
              </p:cNvSpPr>
              <p:nvPr/>
            </p:nvSpPr>
            <p:spPr bwMode="auto">
              <a:xfrm>
                <a:off x="1605087" y="4865043"/>
                <a:ext cx="123825" cy="77788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3" name="Freeform 30"/>
              <p:cNvSpPr>
                <a:spLocks noEditPoints="1"/>
              </p:cNvSpPr>
              <p:nvPr/>
            </p:nvSpPr>
            <p:spPr bwMode="auto">
              <a:xfrm>
                <a:off x="1728912" y="4557068"/>
                <a:ext cx="695325" cy="695325"/>
              </a:xfrm>
              <a:custGeom>
                <a:avLst/>
                <a:gdLst>
                  <a:gd name="T0" fmla="*/ 484 w 876"/>
                  <a:gd name="T1" fmla="*/ 874 h 876"/>
                  <a:gd name="T2" fmla="*/ 569 w 876"/>
                  <a:gd name="T3" fmla="*/ 857 h 876"/>
                  <a:gd name="T4" fmla="*/ 647 w 876"/>
                  <a:gd name="T5" fmla="*/ 823 h 876"/>
                  <a:gd name="T6" fmla="*/ 718 w 876"/>
                  <a:gd name="T7" fmla="*/ 777 h 876"/>
                  <a:gd name="T8" fmla="*/ 777 w 876"/>
                  <a:gd name="T9" fmla="*/ 716 h 876"/>
                  <a:gd name="T10" fmla="*/ 824 w 876"/>
                  <a:gd name="T11" fmla="*/ 647 h 876"/>
                  <a:gd name="T12" fmla="*/ 857 w 876"/>
                  <a:gd name="T13" fmla="*/ 568 h 876"/>
                  <a:gd name="T14" fmla="*/ 874 w 876"/>
                  <a:gd name="T15" fmla="*/ 484 h 876"/>
                  <a:gd name="T16" fmla="*/ 876 w 876"/>
                  <a:gd name="T17" fmla="*/ 415 h 876"/>
                  <a:gd name="T18" fmla="*/ 862 w 876"/>
                  <a:gd name="T19" fmla="*/ 328 h 876"/>
                  <a:gd name="T20" fmla="*/ 833 w 876"/>
                  <a:gd name="T21" fmla="*/ 248 h 876"/>
                  <a:gd name="T22" fmla="*/ 789 w 876"/>
                  <a:gd name="T23" fmla="*/ 176 h 876"/>
                  <a:gd name="T24" fmla="*/ 733 w 876"/>
                  <a:gd name="T25" fmla="*/ 114 h 876"/>
                  <a:gd name="T26" fmla="*/ 665 w 876"/>
                  <a:gd name="T27" fmla="*/ 64 h 876"/>
                  <a:gd name="T28" fmla="*/ 589 w 876"/>
                  <a:gd name="T29" fmla="*/ 27 h 876"/>
                  <a:gd name="T30" fmla="*/ 506 w 876"/>
                  <a:gd name="T31" fmla="*/ 5 h 876"/>
                  <a:gd name="T32" fmla="*/ 438 w 876"/>
                  <a:gd name="T33" fmla="*/ 0 h 876"/>
                  <a:gd name="T34" fmla="*/ 350 w 876"/>
                  <a:gd name="T35" fmla="*/ 10 h 876"/>
                  <a:gd name="T36" fmla="*/ 268 w 876"/>
                  <a:gd name="T37" fmla="*/ 35 h 876"/>
                  <a:gd name="T38" fmla="*/ 194 w 876"/>
                  <a:gd name="T39" fmla="*/ 75 h 876"/>
                  <a:gd name="T40" fmla="*/ 129 w 876"/>
                  <a:gd name="T41" fmla="*/ 129 h 876"/>
                  <a:gd name="T42" fmla="*/ 76 w 876"/>
                  <a:gd name="T43" fmla="*/ 194 h 876"/>
                  <a:gd name="T44" fmla="*/ 35 w 876"/>
                  <a:gd name="T45" fmla="*/ 268 h 876"/>
                  <a:gd name="T46" fmla="*/ 10 w 876"/>
                  <a:gd name="T47" fmla="*/ 350 h 876"/>
                  <a:gd name="T48" fmla="*/ 0 w 876"/>
                  <a:gd name="T49" fmla="*/ 438 h 876"/>
                  <a:gd name="T50" fmla="*/ 5 w 876"/>
                  <a:gd name="T51" fmla="*/ 506 h 876"/>
                  <a:gd name="T52" fmla="*/ 27 w 876"/>
                  <a:gd name="T53" fmla="*/ 589 h 876"/>
                  <a:gd name="T54" fmla="*/ 64 w 876"/>
                  <a:gd name="T55" fmla="*/ 665 h 876"/>
                  <a:gd name="T56" fmla="*/ 114 w 876"/>
                  <a:gd name="T57" fmla="*/ 733 h 876"/>
                  <a:gd name="T58" fmla="*/ 177 w 876"/>
                  <a:gd name="T59" fmla="*/ 789 h 876"/>
                  <a:gd name="T60" fmla="*/ 248 w 876"/>
                  <a:gd name="T61" fmla="*/ 833 h 876"/>
                  <a:gd name="T62" fmla="*/ 329 w 876"/>
                  <a:gd name="T63" fmla="*/ 862 h 876"/>
                  <a:gd name="T64" fmla="*/ 416 w 876"/>
                  <a:gd name="T65" fmla="*/ 876 h 876"/>
                  <a:gd name="T66" fmla="*/ 438 w 876"/>
                  <a:gd name="T67" fmla="*/ 182 h 876"/>
                  <a:gd name="T68" fmla="*/ 538 w 876"/>
                  <a:gd name="T69" fmla="*/ 203 h 876"/>
                  <a:gd name="T70" fmla="*/ 619 w 876"/>
                  <a:gd name="T71" fmla="*/ 258 h 876"/>
                  <a:gd name="T72" fmla="*/ 675 w 876"/>
                  <a:gd name="T73" fmla="*/ 339 h 876"/>
                  <a:gd name="T74" fmla="*/ 694 w 876"/>
                  <a:gd name="T75" fmla="*/ 438 h 876"/>
                  <a:gd name="T76" fmla="*/ 683 w 876"/>
                  <a:gd name="T77" fmla="*/ 515 h 876"/>
                  <a:gd name="T78" fmla="*/ 635 w 876"/>
                  <a:gd name="T79" fmla="*/ 601 h 876"/>
                  <a:gd name="T80" fmla="*/ 560 w 876"/>
                  <a:gd name="T81" fmla="*/ 663 h 876"/>
                  <a:gd name="T82" fmla="*/ 465 w 876"/>
                  <a:gd name="T83" fmla="*/ 692 h 876"/>
                  <a:gd name="T84" fmla="*/ 387 w 876"/>
                  <a:gd name="T85" fmla="*/ 689 h 876"/>
                  <a:gd name="T86" fmla="*/ 296 w 876"/>
                  <a:gd name="T87" fmla="*/ 650 h 876"/>
                  <a:gd name="T88" fmla="*/ 226 w 876"/>
                  <a:gd name="T89" fmla="*/ 581 h 876"/>
                  <a:gd name="T90" fmla="*/ 188 w 876"/>
                  <a:gd name="T91" fmla="*/ 489 h 876"/>
                  <a:gd name="T92" fmla="*/ 185 w 876"/>
                  <a:gd name="T93" fmla="*/ 412 h 876"/>
                  <a:gd name="T94" fmla="*/ 214 w 876"/>
                  <a:gd name="T95" fmla="*/ 317 h 876"/>
                  <a:gd name="T96" fmla="*/ 276 w 876"/>
                  <a:gd name="T97" fmla="*/ 241 h 876"/>
                  <a:gd name="T98" fmla="*/ 363 w 876"/>
                  <a:gd name="T99" fmla="*/ 194 h 876"/>
                  <a:gd name="T100" fmla="*/ 438 w 876"/>
                  <a:gd name="T101" fmla="*/ 182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6" h="876">
                    <a:moveTo>
                      <a:pt x="438" y="876"/>
                    </a:moveTo>
                    <a:lnTo>
                      <a:pt x="438" y="876"/>
                    </a:lnTo>
                    <a:lnTo>
                      <a:pt x="462" y="876"/>
                    </a:lnTo>
                    <a:lnTo>
                      <a:pt x="484" y="874"/>
                    </a:lnTo>
                    <a:lnTo>
                      <a:pt x="506" y="872"/>
                    </a:lnTo>
                    <a:lnTo>
                      <a:pt x="526" y="867"/>
                    </a:lnTo>
                    <a:lnTo>
                      <a:pt x="548" y="862"/>
                    </a:lnTo>
                    <a:lnTo>
                      <a:pt x="569" y="857"/>
                    </a:lnTo>
                    <a:lnTo>
                      <a:pt x="589" y="850"/>
                    </a:lnTo>
                    <a:lnTo>
                      <a:pt x="609" y="842"/>
                    </a:lnTo>
                    <a:lnTo>
                      <a:pt x="628" y="833"/>
                    </a:lnTo>
                    <a:lnTo>
                      <a:pt x="647" y="823"/>
                    </a:lnTo>
                    <a:lnTo>
                      <a:pt x="665" y="813"/>
                    </a:lnTo>
                    <a:lnTo>
                      <a:pt x="684" y="802"/>
                    </a:lnTo>
                    <a:lnTo>
                      <a:pt x="700" y="789"/>
                    </a:lnTo>
                    <a:lnTo>
                      <a:pt x="718" y="777"/>
                    </a:lnTo>
                    <a:lnTo>
                      <a:pt x="733" y="763"/>
                    </a:lnTo>
                    <a:lnTo>
                      <a:pt x="749" y="748"/>
                    </a:lnTo>
                    <a:lnTo>
                      <a:pt x="763" y="733"/>
                    </a:lnTo>
                    <a:lnTo>
                      <a:pt x="777" y="716"/>
                    </a:lnTo>
                    <a:lnTo>
                      <a:pt x="789" y="700"/>
                    </a:lnTo>
                    <a:lnTo>
                      <a:pt x="802" y="683"/>
                    </a:lnTo>
                    <a:lnTo>
                      <a:pt x="814" y="665"/>
                    </a:lnTo>
                    <a:lnTo>
                      <a:pt x="824" y="647"/>
                    </a:lnTo>
                    <a:lnTo>
                      <a:pt x="833" y="628"/>
                    </a:lnTo>
                    <a:lnTo>
                      <a:pt x="843" y="609"/>
                    </a:lnTo>
                    <a:lnTo>
                      <a:pt x="850" y="589"/>
                    </a:lnTo>
                    <a:lnTo>
                      <a:pt x="857" y="568"/>
                    </a:lnTo>
                    <a:lnTo>
                      <a:pt x="862" y="547"/>
                    </a:lnTo>
                    <a:lnTo>
                      <a:pt x="868" y="526"/>
                    </a:lnTo>
                    <a:lnTo>
                      <a:pt x="872" y="506"/>
                    </a:lnTo>
                    <a:lnTo>
                      <a:pt x="874" y="484"/>
                    </a:lnTo>
                    <a:lnTo>
                      <a:pt x="876" y="460"/>
                    </a:lnTo>
                    <a:lnTo>
                      <a:pt x="876" y="438"/>
                    </a:lnTo>
                    <a:lnTo>
                      <a:pt x="876" y="438"/>
                    </a:lnTo>
                    <a:lnTo>
                      <a:pt x="876" y="415"/>
                    </a:lnTo>
                    <a:lnTo>
                      <a:pt x="874" y="393"/>
                    </a:lnTo>
                    <a:lnTo>
                      <a:pt x="872" y="371"/>
                    </a:lnTo>
                    <a:lnTo>
                      <a:pt x="868" y="350"/>
                    </a:lnTo>
                    <a:lnTo>
                      <a:pt x="862" y="328"/>
                    </a:lnTo>
                    <a:lnTo>
                      <a:pt x="857" y="307"/>
                    </a:lnTo>
                    <a:lnTo>
                      <a:pt x="850" y="288"/>
                    </a:lnTo>
                    <a:lnTo>
                      <a:pt x="843" y="268"/>
                    </a:lnTo>
                    <a:lnTo>
                      <a:pt x="833" y="248"/>
                    </a:lnTo>
                    <a:lnTo>
                      <a:pt x="824" y="230"/>
                    </a:lnTo>
                    <a:lnTo>
                      <a:pt x="814" y="211"/>
                    </a:lnTo>
                    <a:lnTo>
                      <a:pt x="802" y="194"/>
                    </a:lnTo>
                    <a:lnTo>
                      <a:pt x="789" y="176"/>
                    </a:lnTo>
                    <a:lnTo>
                      <a:pt x="777" y="159"/>
                    </a:lnTo>
                    <a:lnTo>
                      <a:pt x="763" y="144"/>
                    </a:lnTo>
                    <a:lnTo>
                      <a:pt x="749" y="129"/>
                    </a:lnTo>
                    <a:lnTo>
                      <a:pt x="733" y="114"/>
                    </a:lnTo>
                    <a:lnTo>
                      <a:pt x="718" y="100"/>
                    </a:lnTo>
                    <a:lnTo>
                      <a:pt x="700" y="87"/>
                    </a:lnTo>
                    <a:lnTo>
                      <a:pt x="684" y="75"/>
                    </a:lnTo>
                    <a:lnTo>
                      <a:pt x="665" y="64"/>
                    </a:lnTo>
                    <a:lnTo>
                      <a:pt x="647" y="53"/>
                    </a:lnTo>
                    <a:lnTo>
                      <a:pt x="628" y="43"/>
                    </a:lnTo>
                    <a:lnTo>
                      <a:pt x="609" y="35"/>
                    </a:lnTo>
                    <a:lnTo>
                      <a:pt x="589" y="27"/>
                    </a:lnTo>
                    <a:lnTo>
                      <a:pt x="569" y="20"/>
                    </a:lnTo>
                    <a:lnTo>
                      <a:pt x="548" y="14"/>
                    </a:lnTo>
                    <a:lnTo>
                      <a:pt x="526" y="10"/>
                    </a:lnTo>
                    <a:lnTo>
                      <a:pt x="506" y="5"/>
                    </a:lnTo>
                    <a:lnTo>
                      <a:pt x="484" y="3"/>
                    </a:lnTo>
                    <a:lnTo>
                      <a:pt x="46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16" y="0"/>
                    </a:lnTo>
                    <a:lnTo>
                      <a:pt x="393" y="3"/>
                    </a:lnTo>
                    <a:lnTo>
                      <a:pt x="372" y="5"/>
                    </a:lnTo>
                    <a:lnTo>
                      <a:pt x="350" y="10"/>
                    </a:lnTo>
                    <a:lnTo>
                      <a:pt x="329" y="14"/>
                    </a:lnTo>
                    <a:lnTo>
                      <a:pt x="309" y="20"/>
                    </a:lnTo>
                    <a:lnTo>
                      <a:pt x="288" y="27"/>
                    </a:lnTo>
                    <a:lnTo>
                      <a:pt x="268" y="35"/>
                    </a:lnTo>
                    <a:lnTo>
                      <a:pt x="248" y="43"/>
                    </a:lnTo>
                    <a:lnTo>
                      <a:pt x="230" y="53"/>
                    </a:lnTo>
                    <a:lnTo>
                      <a:pt x="211" y="64"/>
                    </a:lnTo>
                    <a:lnTo>
                      <a:pt x="194" y="75"/>
                    </a:lnTo>
                    <a:lnTo>
                      <a:pt x="177" y="87"/>
                    </a:lnTo>
                    <a:lnTo>
                      <a:pt x="160" y="100"/>
                    </a:lnTo>
                    <a:lnTo>
                      <a:pt x="144" y="114"/>
                    </a:lnTo>
                    <a:lnTo>
                      <a:pt x="129" y="129"/>
                    </a:lnTo>
                    <a:lnTo>
                      <a:pt x="114" y="144"/>
                    </a:lnTo>
                    <a:lnTo>
                      <a:pt x="100" y="159"/>
                    </a:lnTo>
                    <a:lnTo>
                      <a:pt x="87" y="176"/>
                    </a:lnTo>
                    <a:lnTo>
                      <a:pt x="76" y="194"/>
                    </a:lnTo>
                    <a:lnTo>
                      <a:pt x="64" y="211"/>
                    </a:lnTo>
                    <a:lnTo>
                      <a:pt x="54" y="230"/>
                    </a:lnTo>
                    <a:lnTo>
                      <a:pt x="43" y="248"/>
                    </a:lnTo>
                    <a:lnTo>
                      <a:pt x="35" y="268"/>
                    </a:lnTo>
                    <a:lnTo>
                      <a:pt x="27" y="288"/>
                    </a:lnTo>
                    <a:lnTo>
                      <a:pt x="20" y="307"/>
                    </a:lnTo>
                    <a:lnTo>
                      <a:pt x="14" y="328"/>
                    </a:lnTo>
                    <a:lnTo>
                      <a:pt x="10" y="350"/>
                    </a:lnTo>
                    <a:lnTo>
                      <a:pt x="5" y="371"/>
                    </a:lnTo>
                    <a:lnTo>
                      <a:pt x="3" y="393"/>
                    </a:lnTo>
                    <a:lnTo>
                      <a:pt x="2" y="415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0"/>
                    </a:lnTo>
                    <a:lnTo>
                      <a:pt x="3" y="484"/>
                    </a:lnTo>
                    <a:lnTo>
                      <a:pt x="5" y="506"/>
                    </a:lnTo>
                    <a:lnTo>
                      <a:pt x="10" y="526"/>
                    </a:lnTo>
                    <a:lnTo>
                      <a:pt x="14" y="547"/>
                    </a:lnTo>
                    <a:lnTo>
                      <a:pt x="20" y="568"/>
                    </a:lnTo>
                    <a:lnTo>
                      <a:pt x="27" y="589"/>
                    </a:lnTo>
                    <a:lnTo>
                      <a:pt x="35" y="609"/>
                    </a:lnTo>
                    <a:lnTo>
                      <a:pt x="43" y="628"/>
                    </a:lnTo>
                    <a:lnTo>
                      <a:pt x="54" y="647"/>
                    </a:lnTo>
                    <a:lnTo>
                      <a:pt x="64" y="665"/>
                    </a:lnTo>
                    <a:lnTo>
                      <a:pt x="76" y="683"/>
                    </a:lnTo>
                    <a:lnTo>
                      <a:pt x="87" y="700"/>
                    </a:lnTo>
                    <a:lnTo>
                      <a:pt x="100" y="716"/>
                    </a:lnTo>
                    <a:lnTo>
                      <a:pt x="114" y="733"/>
                    </a:lnTo>
                    <a:lnTo>
                      <a:pt x="129" y="748"/>
                    </a:lnTo>
                    <a:lnTo>
                      <a:pt x="144" y="763"/>
                    </a:lnTo>
                    <a:lnTo>
                      <a:pt x="160" y="777"/>
                    </a:lnTo>
                    <a:lnTo>
                      <a:pt x="177" y="789"/>
                    </a:lnTo>
                    <a:lnTo>
                      <a:pt x="194" y="802"/>
                    </a:lnTo>
                    <a:lnTo>
                      <a:pt x="211" y="813"/>
                    </a:lnTo>
                    <a:lnTo>
                      <a:pt x="230" y="823"/>
                    </a:lnTo>
                    <a:lnTo>
                      <a:pt x="248" y="833"/>
                    </a:lnTo>
                    <a:lnTo>
                      <a:pt x="268" y="842"/>
                    </a:lnTo>
                    <a:lnTo>
                      <a:pt x="288" y="850"/>
                    </a:lnTo>
                    <a:lnTo>
                      <a:pt x="309" y="857"/>
                    </a:lnTo>
                    <a:lnTo>
                      <a:pt x="329" y="862"/>
                    </a:lnTo>
                    <a:lnTo>
                      <a:pt x="350" y="867"/>
                    </a:lnTo>
                    <a:lnTo>
                      <a:pt x="372" y="872"/>
                    </a:lnTo>
                    <a:lnTo>
                      <a:pt x="393" y="874"/>
                    </a:lnTo>
                    <a:lnTo>
                      <a:pt x="416" y="876"/>
                    </a:lnTo>
                    <a:lnTo>
                      <a:pt x="438" y="876"/>
                    </a:lnTo>
                    <a:lnTo>
                      <a:pt x="438" y="876"/>
                    </a:lnTo>
                    <a:close/>
                    <a:moveTo>
                      <a:pt x="438" y="182"/>
                    </a:moveTo>
                    <a:lnTo>
                      <a:pt x="438" y="182"/>
                    </a:lnTo>
                    <a:lnTo>
                      <a:pt x="465" y="183"/>
                    </a:lnTo>
                    <a:lnTo>
                      <a:pt x="490" y="188"/>
                    </a:lnTo>
                    <a:lnTo>
                      <a:pt x="515" y="194"/>
                    </a:lnTo>
                    <a:lnTo>
                      <a:pt x="538" y="203"/>
                    </a:lnTo>
                    <a:lnTo>
                      <a:pt x="560" y="214"/>
                    </a:lnTo>
                    <a:lnTo>
                      <a:pt x="582" y="226"/>
                    </a:lnTo>
                    <a:lnTo>
                      <a:pt x="602" y="241"/>
                    </a:lnTo>
                    <a:lnTo>
                      <a:pt x="619" y="258"/>
                    </a:lnTo>
                    <a:lnTo>
                      <a:pt x="635" y="276"/>
                    </a:lnTo>
                    <a:lnTo>
                      <a:pt x="650" y="296"/>
                    </a:lnTo>
                    <a:lnTo>
                      <a:pt x="663" y="317"/>
                    </a:lnTo>
                    <a:lnTo>
                      <a:pt x="675" y="339"/>
                    </a:lnTo>
                    <a:lnTo>
                      <a:pt x="683" y="362"/>
                    </a:lnTo>
                    <a:lnTo>
                      <a:pt x="689" y="386"/>
                    </a:lnTo>
                    <a:lnTo>
                      <a:pt x="693" y="412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64"/>
                    </a:lnTo>
                    <a:lnTo>
                      <a:pt x="689" y="489"/>
                    </a:lnTo>
                    <a:lnTo>
                      <a:pt x="683" y="515"/>
                    </a:lnTo>
                    <a:lnTo>
                      <a:pt x="675" y="538"/>
                    </a:lnTo>
                    <a:lnTo>
                      <a:pt x="663" y="560"/>
                    </a:lnTo>
                    <a:lnTo>
                      <a:pt x="650" y="581"/>
                    </a:lnTo>
                    <a:lnTo>
                      <a:pt x="635" y="601"/>
                    </a:lnTo>
                    <a:lnTo>
                      <a:pt x="619" y="619"/>
                    </a:lnTo>
                    <a:lnTo>
                      <a:pt x="602" y="635"/>
                    </a:lnTo>
                    <a:lnTo>
                      <a:pt x="582" y="650"/>
                    </a:lnTo>
                    <a:lnTo>
                      <a:pt x="560" y="663"/>
                    </a:lnTo>
                    <a:lnTo>
                      <a:pt x="538" y="674"/>
                    </a:lnTo>
                    <a:lnTo>
                      <a:pt x="515" y="683"/>
                    </a:lnTo>
                    <a:lnTo>
                      <a:pt x="490" y="689"/>
                    </a:lnTo>
                    <a:lnTo>
                      <a:pt x="465" y="692"/>
                    </a:lnTo>
                    <a:lnTo>
                      <a:pt x="438" y="694"/>
                    </a:lnTo>
                    <a:lnTo>
                      <a:pt x="438" y="694"/>
                    </a:lnTo>
                    <a:lnTo>
                      <a:pt x="413" y="692"/>
                    </a:lnTo>
                    <a:lnTo>
                      <a:pt x="387" y="689"/>
                    </a:lnTo>
                    <a:lnTo>
                      <a:pt x="363" y="683"/>
                    </a:lnTo>
                    <a:lnTo>
                      <a:pt x="339" y="674"/>
                    </a:lnTo>
                    <a:lnTo>
                      <a:pt x="317" y="663"/>
                    </a:lnTo>
                    <a:lnTo>
                      <a:pt x="296" y="650"/>
                    </a:lnTo>
                    <a:lnTo>
                      <a:pt x="276" y="635"/>
                    </a:lnTo>
                    <a:lnTo>
                      <a:pt x="258" y="619"/>
                    </a:lnTo>
                    <a:lnTo>
                      <a:pt x="241" y="601"/>
                    </a:lnTo>
                    <a:lnTo>
                      <a:pt x="226" y="581"/>
                    </a:lnTo>
                    <a:lnTo>
                      <a:pt x="214" y="560"/>
                    </a:lnTo>
                    <a:lnTo>
                      <a:pt x="203" y="538"/>
                    </a:lnTo>
                    <a:lnTo>
                      <a:pt x="194" y="515"/>
                    </a:lnTo>
                    <a:lnTo>
                      <a:pt x="188" y="489"/>
                    </a:lnTo>
                    <a:lnTo>
                      <a:pt x="185" y="464"/>
                    </a:lnTo>
                    <a:lnTo>
                      <a:pt x="182" y="438"/>
                    </a:lnTo>
                    <a:lnTo>
                      <a:pt x="182" y="438"/>
                    </a:lnTo>
                    <a:lnTo>
                      <a:pt x="185" y="412"/>
                    </a:lnTo>
                    <a:lnTo>
                      <a:pt x="188" y="386"/>
                    </a:lnTo>
                    <a:lnTo>
                      <a:pt x="194" y="362"/>
                    </a:lnTo>
                    <a:lnTo>
                      <a:pt x="203" y="339"/>
                    </a:lnTo>
                    <a:lnTo>
                      <a:pt x="214" y="317"/>
                    </a:lnTo>
                    <a:lnTo>
                      <a:pt x="226" y="296"/>
                    </a:lnTo>
                    <a:lnTo>
                      <a:pt x="241" y="276"/>
                    </a:lnTo>
                    <a:lnTo>
                      <a:pt x="258" y="258"/>
                    </a:lnTo>
                    <a:lnTo>
                      <a:pt x="276" y="241"/>
                    </a:lnTo>
                    <a:lnTo>
                      <a:pt x="296" y="226"/>
                    </a:lnTo>
                    <a:lnTo>
                      <a:pt x="317" y="214"/>
                    </a:lnTo>
                    <a:lnTo>
                      <a:pt x="339" y="203"/>
                    </a:lnTo>
                    <a:lnTo>
                      <a:pt x="363" y="194"/>
                    </a:lnTo>
                    <a:lnTo>
                      <a:pt x="387" y="188"/>
                    </a:lnTo>
                    <a:lnTo>
                      <a:pt x="413" y="183"/>
                    </a:lnTo>
                    <a:lnTo>
                      <a:pt x="438" y="182"/>
                    </a:lnTo>
                    <a:lnTo>
                      <a:pt x="43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4" name="Freeform 31"/>
              <p:cNvSpPr>
                <a:spLocks noEditPoints="1"/>
              </p:cNvSpPr>
              <p:nvPr/>
            </p:nvSpPr>
            <p:spPr bwMode="auto">
              <a:xfrm>
                <a:off x="1703512" y="4530080"/>
                <a:ext cx="746125" cy="747713"/>
              </a:xfrm>
              <a:custGeom>
                <a:avLst/>
                <a:gdLst>
                  <a:gd name="T0" fmla="*/ 353 w 941"/>
                  <a:gd name="T1" fmla="*/ 926 h 941"/>
                  <a:gd name="T2" fmla="*/ 207 w 941"/>
                  <a:gd name="T3" fmla="*/ 860 h 941"/>
                  <a:gd name="T4" fmla="*/ 94 w 941"/>
                  <a:gd name="T5" fmla="*/ 752 h 941"/>
                  <a:gd name="T6" fmla="*/ 21 w 941"/>
                  <a:gd name="T7" fmla="*/ 611 h 941"/>
                  <a:gd name="T8" fmla="*/ 0 w 941"/>
                  <a:gd name="T9" fmla="*/ 470 h 941"/>
                  <a:gd name="T10" fmla="*/ 29 w 941"/>
                  <a:gd name="T11" fmla="*/ 308 h 941"/>
                  <a:gd name="T12" fmla="*/ 108 w 941"/>
                  <a:gd name="T13" fmla="*/ 171 h 941"/>
                  <a:gd name="T14" fmla="*/ 227 w 941"/>
                  <a:gd name="T15" fmla="*/ 68 h 941"/>
                  <a:gd name="T16" fmla="*/ 375 w 941"/>
                  <a:gd name="T17" fmla="*/ 9 h 941"/>
                  <a:gd name="T18" fmla="*/ 519 w 941"/>
                  <a:gd name="T19" fmla="*/ 2 h 941"/>
                  <a:gd name="T20" fmla="*/ 674 w 941"/>
                  <a:gd name="T21" fmla="*/ 46 h 941"/>
                  <a:gd name="T22" fmla="*/ 803 w 941"/>
                  <a:gd name="T23" fmla="*/ 138 h 941"/>
                  <a:gd name="T24" fmla="*/ 894 w 941"/>
                  <a:gd name="T25" fmla="*/ 266 h 941"/>
                  <a:gd name="T26" fmla="*/ 938 w 941"/>
                  <a:gd name="T27" fmla="*/ 422 h 941"/>
                  <a:gd name="T28" fmla="*/ 931 w 941"/>
                  <a:gd name="T29" fmla="*/ 565 h 941"/>
                  <a:gd name="T30" fmla="*/ 872 w 941"/>
                  <a:gd name="T31" fmla="*/ 714 h 941"/>
                  <a:gd name="T32" fmla="*/ 769 w 941"/>
                  <a:gd name="T33" fmla="*/ 833 h 941"/>
                  <a:gd name="T34" fmla="*/ 633 w 941"/>
                  <a:gd name="T35" fmla="*/ 912 h 941"/>
                  <a:gd name="T36" fmla="*/ 470 w 941"/>
                  <a:gd name="T37" fmla="*/ 941 h 941"/>
                  <a:gd name="T38" fmla="*/ 389 w 941"/>
                  <a:gd name="T39" fmla="*/ 73 h 941"/>
                  <a:gd name="T40" fmla="*/ 261 w 941"/>
                  <a:gd name="T41" fmla="*/ 123 h 941"/>
                  <a:gd name="T42" fmla="*/ 158 w 941"/>
                  <a:gd name="T43" fmla="*/ 212 h 941"/>
                  <a:gd name="T44" fmla="*/ 89 w 941"/>
                  <a:gd name="T45" fmla="*/ 331 h 941"/>
                  <a:gd name="T46" fmla="*/ 65 w 941"/>
                  <a:gd name="T47" fmla="*/ 470 h 941"/>
                  <a:gd name="T48" fmla="*/ 83 w 941"/>
                  <a:gd name="T49" fmla="*/ 591 h 941"/>
                  <a:gd name="T50" fmla="*/ 146 w 941"/>
                  <a:gd name="T51" fmla="*/ 713 h 941"/>
                  <a:gd name="T52" fmla="*/ 243 w 941"/>
                  <a:gd name="T53" fmla="*/ 806 h 941"/>
                  <a:gd name="T54" fmla="*/ 370 w 941"/>
                  <a:gd name="T55" fmla="*/ 863 h 941"/>
                  <a:gd name="T56" fmla="*/ 491 w 941"/>
                  <a:gd name="T57" fmla="*/ 876 h 941"/>
                  <a:gd name="T58" fmla="*/ 628 w 941"/>
                  <a:gd name="T59" fmla="*/ 845 h 941"/>
                  <a:gd name="T60" fmla="*/ 744 w 941"/>
                  <a:gd name="T61" fmla="*/ 770 h 941"/>
                  <a:gd name="T62" fmla="*/ 827 w 941"/>
                  <a:gd name="T63" fmla="*/ 664 h 941"/>
                  <a:gd name="T64" fmla="*/ 871 w 941"/>
                  <a:gd name="T65" fmla="*/ 532 h 941"/>
                  <a:gd name="T66" fmla="*/ 871 w 941"/>
                  <a:gd name="T67" fmla="*/ 409 h 941"/>
                  <a:gd name="T68" fmla="*/ 827 w 941"/>
                  <a:gd name="T69" fmla="*/ 277 h 941"/>
                  <a:gd name="T70" fmla="*/ 744 w 941"/>
                  <a:gd name="T71" fmla="*/ 170 h 941"/>
                  <a:gd name="T72" fmla="*/ 628 w 941"/>
                  <a:gd name="T73" fmla="*/ 96 h 941"/>
                  <a:gd name="T74" fmla="*/ 491 w 941"/>
                  <a:gd name="T75" fmla="*/ 65 h 941"/>
                  <a:gd name="T76" fmla="*/ 426 w 941"/>
                  <a:gd name="T77" fmla="*/ 755 h 941"/>
                  <a:gd name="T78" fmla="*/ 309 w 941"/>
                  <a:gd name="T79" fmla="*/ 709 h 941"/>
                  <a:gd name="T80" fmla="*/ 200 w 941"/>
                  <a:gd name="T81" fmla="*/ 569 h 941"/>
                  <a:gd name="T82" fmla="*/ 183 w 941"/>
                  <a:gd name="T83" fmla="*/ 470 h 941"/>
                  <a:gd name="T84" fmla="*/ 196 w 941"/>
                  <a:gd name="T85" fmla="*/ 385 h 941"/>
                  <a:gd name="T86" fmla="*/ 287 w 941"/>
                  <a:gd name="T87" fmla="*/ 248 h 941"/>
                  <a:gd name="T88" fmla="*/ 412 w 941"/>
                  <a:gd name="T89" fmla="*/ 188 h 941"/>
                  <a:gd name="T90" fmla="*/ 500 w 941"/>
                  <a:gd name="T91" fmla="*/ 184 h 941"/>
                  <a:gd name="T92" fmla="*/ 608 w 941"/>
                  <a:gd name="T93" fmla="*/ 217 h 941"/>
                  <a:gd name="T94" fmla="*/ 736 w 941"/>
                  <a:gd name="T95" fmla="*/ 358 h 941"/>
                  <a:gd name="T96" fmla="*/ 758 w 941"/>
                  <a:gd name="T97" fmla="*/ 455 h 941"/>
                  <a:gd name="T98" fmla="*/ 750 w 941"/>
                  <a:gd name="T99" fmla="*/ 542 h 941"/>
                  <a:gd name="T100" fmla="*/ 674 w 941"/>
                  <a:gd name="T101" fmla="*/ 674 h 941"/>
                  <a:gd name="T102" fmla="*/ 542 w 941"/>
                  <a:gd name="T103" fmla="*/ 750 h 941"/>
                  <a:gd name="T104" fmla="*/ 470 w 941"/>
                  <a:gd name="T105" fmla="*/ 247 h 941"/>
                  <a:gd name="T106" fmla="*/ 345 w 941"/>
                  <a:gd name="T107" fmla="*/ 285 h 941"/>
                  <a:gd name="T108" fmla="*/ 257 w 941"/>
                  <a:gd name="T109" fmla="*/ 404 h 941"/>
                  <a:gd name="T110" fmla="*/ 257 w 941"/>
                  <a:gd name="T111" fmla="*/ 536 h 941"/>
                  <a:gd name="T112" fmla="*/ 345 w 941"/>
                  <a:gd name="T113" fmla="*/ 656 h 941"/>
                  <a:gd name="T114" fmla="*/ 470 w 941"/>
                  <a:gd name="T115" fmla="*/ 694 h 941"/>
                  <a:gd name="T116" fmla="*/ 613 w 941"/>
                  <a:gd name="T117" fmla="*/ 643 h 941"/>
                  <a:gd name="T118" fmla="*/ 689 w 941"/>
                  <a:gd name="T119" fmla="*/ 516 h 941"/>
                  <a:gd name="T120" fmla="*/ 677 w 941"/>
                  <a:gd name="T121" fmla="*/ 383 h 941"/>
                  <a:gd name="T122" fmla="*/ 577 w 941"/>
                  <a:gd name="T123" fmla="*/ 273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1" h="941">
                    <a:moveTo>
                      <a:pt x="470" y="941"/>
                    </a:moveTo>
                    <a:lnTo>
                      <a:pt x="470" y="941"/>
                    </a:lnTo>
                    <a:lnTo>
                      <a:pt x="446" y="940"/>
                    </a:lnTo>
                    <a:lnTo>
                      <a:pt x="423" y="938"/>
                    </a:lnTo>
                    <a:lnTo>
                      <a:pt x="399" y="935"/>
                    </a:lnTo>
                    <a:lnTo>
                      <a:pt x="375" y="931"/>
                    </a:lnTo>
                    <a:lnTo>
                      <a:pt x="353" y="926"/>
                    </a:lnTo>
                    <a:lnTo>
                      <a:pt x="331" y="920"/>
                    </a:lnTo>
                    <a:lnTo>
                      <a:pt x="309" y="912"/>
                    </a:lnTo>
                    <a:lnTo>
                      <a:pt x="287" y="904"/>
                    </a:lnTo>
                    <a:lnTo>
                      <a:pt x="266" y="894"/>
                    </a:lnTo>
                    <a:lnTo>
                      <a:pt x="247" y="884"/>
                    </a:lnTo>
                    <a:lnTo>
                      <a:pt x="227" y="872"/>
                    </a:lnTo>
                    <a:lnTo>
                      <a:pt x="207" y="860"/>
                    </a:lnTo>
                    <a:lnTo>
                      <a:pt x="189" y="847"/>
                    </a:lnTo>
                    <a:lnTo>
                      <a:pt x="171" y="833"/>
                    </a:lnTo>
                    <a:lnTo>
                      <a:pt x="154" y="818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69"/>
                    </a:lnTo>
                    <a:lnTo>
                      <a:pt x="94" y="752"/>
                    </a:lnTo>
                    <a:lnTo>
                      <a:pt x="81" y="733"/>
                    </a:lnTo>
                    <a:lnTo>
                      <a:pt x="68" y="714"/>
                    </a:lnTo>
                    <a:lnTo>
                      <a:pt x="57" y="694"/>
                    </a:lnTo>
                    <a:lnTo>
                      <a:pt x="46" y="674"/>
                    </a:lnTo>
                    <a:lnTo>
                      <a:pt x="37" y="653"/>
                    </a:lnTo>
                    <a:lnTo>
                      <a:pt x="29" y="631"/>
                    </a:lnTo>
                    <a:lnTo>
                      <a:pt x="21" y="611"/>
                    </a:lnTo>
                    <a:lnTo>
                      <a:pt x="15" y="587"/>
                    </a:lnTo>
                    <a:lnTo>
                      <a:pt x="9" y="565"/>
                    </a:lnTo>
                    <a:lnTo>
                      <a:pt x="6" y="542"/>
                    </a:lnTo>
                    <a:lnTo>
                      <a:pt x="2" y="518"/>
                    </a:lnTo>
                    <a:lnTo>
                      <a:pt x="1" y="495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1" y="446"/>
                    </a:lnTo>
                    <a:lnTo>
                      <a:pt x="2" y="422"/>
                    </a:lnTo>
                    <a:lnTo>
                      <a:pt x="6" y="399"/>
                    </a:lnTo>
                    <a:lnTo>
                      <a:pt x="9" y="375"/>
                    </a:lnTo>
                    <a:lnTo>
                      <a:pt x="15" y="353"/>
                    </a:lnTo>
                    <a:lnTo>
                      <a:pt x="21" y="330"/>
                    </a:lnTo>
                    <a:lnTo>
                      <a:pt x="29" y="308"/>
                    </a:lnTo>
                    <a:lnTo>
                      <a:pt x="37" y="287"/>
                    </a:lnTo>
                    <a:lnTo>
                      <a:pt x="46" y="266"/>
                    </a:lnTo>
                    <a:lnTo>
                      <a:pt x="57" y="247"/>
                    </a:lnTo>
                    <a:lnTo>
                      <a:pt x="68" y="227"/>
                    </a:lnTo>
                    <a:lnTo>
                      <a:pt x="81" y="207"/>
                    </a:lnTo>
                    <a:lnTo>
                      <a:pt x="94" y="189"/>
                    </a:lnTo>
                    <a:lnTo>
                      <a:pt x="108" y="171"/>
                    </a:lnTo>
                    <a:lnTo>
                      <a:pt x="123" y="154"/>
                    </a:lnTo>
                    <a:lnTo>
                      <a:pt x="138" y="138"/>
                    </a:lnTo>
                    <a:lnTo>
                      <a:pt x="154" y="123"/>
                    </a:lnTo>
                    <a:lnTo>
                      <a:pt x="171" y="108"/>
                    </a:lnTo>
                    <a:lnTo>
                      <a:pt x="189" y="94"/>
                    </a:lnTo>
                    <a:lnTo>
                      <a:pt x="207" y="80"/>
                    </a:lnTo>
                    <a:lnTo>
                      <a:pt x="227" y="68"/>
                    </a:lnTo>
                    <a:lnTo>
                      <a:pt x="247" y="57"/>
                    </a:lnTo>
                    <a:lnTo>
                      <a:pt x="266" y="46"/>
                    </a:lnTo>
                    <a:lnTo>
                      <a:pt x="287" y="37"/>
                    </a:lnTo>
                    <a:lnTo>
                      <a:pt x="309" y="29"/>
                    </a:lnTo>
                    <a:lnTo>
                      <a:pt x="331" y="21"/>
                    </a:lnTo>
                    <a:lnTo>
                      <a:pt x="353" y="15"/>
                    </a:lnTo>
                    <a:lnTo>
                      <a:pt x="375" y="9"/>
                    </a:lnTo>
                    <a:lnTo>
                      <a:pt x="399" y="6"/>
                    </a:lnTo>
                    <a:lnTo>
                      <a:pt x="423" y="2"/>
                    </a:lnTo>
                    <a:lnTo>
                      <a:pt x="44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95" y="0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5" y="9"/>
                    </a:lnTo>
                    <a:lnTo>
                      <a:pt x="587" y="15"/>
                    </a:lnTo>
                    <a:lnTo>
                      <a:pt x="610" y="21"/>
                    </a:lnTo>
                    <a:lnTo>
                      <a:pt x="633" y="29"/>
                    </a:lnTo>
                    <a:lnTo>
                      <a:pt x="653" y="37"/>
                    </a:lnTo>
                    <a:lnTo>
                      <a:pt x="674" y="46"/>
                    </a:lnTo>
                    <a:lnTo>
                      <a:pt x="694" y="57"/>
                    </a:lnTo>
                    <a:lnTo>
                      <a:pt x="714" y="68"/>
                    </a:lnTo>
                    <a:lnTo>
                      <a:pt x="733" y="80"/>
                    </a:lnTo>
                    <a:lnTo>
                      <a:pt x="752" y="94"/>
                    </a:lnTo>
                    <a:lnTo>
                      <a:pt x="769" y="108"/>
                    </a:lnTo>
                    <a:lnTo>
                      <a:pt x="787" y="123"/>
                    </a:lnTo>
                    <a:lnTo>
                      <a:pt x="803" y="138"/>
                    </a:lnTo>
                    <a:lnTo>
                      <a:pt x="819" y="154"/>
                    </a:lnTo>
                    <a:lnTo>
                      <a:pt x="833" y="171"/>
                    </a:lnTo>
                    <a:lnTo>
                      <a:pt x="847" y="189"/>
                    </a:lnTo>
                    <a:lnTo>
                      <a:pt x="861" y="207"/>
                    </a:lnTo>
                    <a:lnTo>
                      <a:pt x="872" y="227"/>
                    </a:lnTo>
                    <a:lnTo>
                      <a:pt x="884" y="247"/>
                    </a:lnTo>
                    <a:lnTo>
                      <a:pt x="894" y="266"/>
                    </a:lnTo>
                    <a:lnTo>
                      <a:pt x="904" y="287"/>
                    </a:lnTo>
                    <a:lnTo>
                      <a:pt x="912" y="308"/>
                    </a:lnTo>
                    <a:lnTo>
                      <a:pt x="920" y="330"/>
                    </a:lnTo>
                    <a:lnTo>
                      <a:pt x="926" y="353"/>
                    </a:lnTo>
                    <a:lnTo>
                      <a:pt x="931" y="375"/>
                    </a:lnTo>
                    <a:lnTo>
                      <a:pt x="935" y="399"/>
                    </a:lnTo>
                    <a:lnTo>
                      <a:pt x="938" y="422"/>
                    </a:lnTo>
                    <a:lnTo>
                      <a:pt x="941" y="446"/>
                    </a:lnTo>
                    <a:lnTo>
                      <a:pt x="941" y="470"/>
                    </a:lnTo>
                    <a:lnTo>
                      <a:pt x="941" y="470"/>
                    </a:lnTo>
                    <a:lnTo>
                      <a:pt x="941" y="495"/>
                    </a:lnTo>
                    <a:lnTo>
                      <a:pt x="938" y="518"/>
                    </a:lnTo>
                    <a:lnTo>
                      <a:pt x="935" y="542"/>
                    </a:lnTo>
                    <a:lnTo>
                      <a:pt x="931" y="565"/>
                    </a:lnTo>
                    <a:lnTo>
                      <a:pt x="926" y="587"/>
                    </a:lnTo>
                    <a:lnTo>
                      <a:pt x="920" y="611"/>
                    </a:lnTo>
                    <a:lnTo>
                      <a:pt x="912" y="631"/>
                    </a:lnTo>
                    <a:lnTo>
                      <a:pt x="904" y="653"/>
                    </a:lnTo>
                    <a:lnTo>
                      <a:pt x="894" y="674"/>
                    </a:lnTo>
                    <a:lnTo>
                      <a:pt x="884" y="694"/>
                    </a:lnTo>
                    <a:lnTo>
                      <a:pt x="872" y="714"/>
                    </a:lnTo>
                    <a:lnTo>
                      <a:pt x="861" y="733"/>
                    </a:lnTo>
                    <a:lnTo>
                      <a:pt x="847" y="752"/>
                    </a:lnTo>
                    <a:lnTo>
                      <a:pt x="833" y="769"/>
                    </a:lnTo>
                    <a:lnTo>
                      <a:pt x="819" y="787"/>
                    </a:lnTo>
                    <a:lnTo>
                      <a:pt x="803" y="803"/>
                    </a:lnTo>
                    <a:lnTo>
                      <a:pt x="787" y="818"/>
                    </a:lnTo>
                    <a:lnTo>
                      <a:pt x="769" y="833"/>
                    </a:lnTo>
                    <a:lnTo>
                      <a:pt x="752" y="847"/>
                    </a:lnTo>
                    <a:lnTo>
                      <a:pt x="733" y="860"/>
                    </a:lnTo>
                    <a:lnTo>
                      <a:pt x="714" y="872"/>
                    </a:lnTo>
                    <a:lnTo>
                      <a:pt x="694" y="884"/>
                    </a:lnTo>
                    <a:lnTo>
                      <a:pt x="674" y="894"/>
                    </a:lnTo>
                    <a:lnTo>
                      <a:pt x="653" y="904"/>
                    </a:lnTo>
                    <a:lnTo>
                      <a:pt x="633" y="912"/>
                    </a:lnTo>
                    <a:lnTo>
                      <a:pt x="610" y="920"/>
                    </a:lnTo>
                    <a:lnTo>
                      <a:pt x="587" y="926"/>
                    </a:lnTo>
                    <a:lnTo>
                      <a:pt x="565" y="931"/>
                    </a:lnTo>
                    <a:lnTo>
                      <a:pt x="542" y="935"/>
                    </a:lnTo>
                    <a:lnTo>
                      <a:pt x="519" y="938"/>
                    </a:lnTo>
                    <a:lnTo>
                      <a:pt x="495" y="940"/>
                    </a:lnTo>
                    <a:lnTo>
                      <a:pt x="470" y="941"/>
                    </a:lnTo>
                    <a:lnTo>
                      <a:pt x="470" y="941"/>
                    </a:lnTo>
                    <a:close/>
                    <a:moveTo>
                      <a:pt x="470" y="65"/>
                    </a:moveTo>
                    <a:lnTo>
                      <a:pt x="470" y="65"/>
                    </a:lnTo>
                    <a:lnTo>
                      <a:pt x="449" y="65"/>
                    </a:lnTo>
                    <a:lnTo>
                      <a:pt x="429" y="66"/>
                    </a:lnTo>
                    <a:lnTo>
                      <a:pt x="409" y="69"/>
                    </a:lnTo>
                    <a:lnTo>
                      <a:pt x="389" y="73"/>
                    </a:lnTo>
                    <a:lnTo>
                      <a:pt x="370" y="78"/>
                    </a:lnTo>
                    <a:lnTo>
                      <a:pt x="350" y="82"/>
                    </a:lnTo>
                    <a:lnTo>
                      <a:pt x="331" y="89"/>
                    </a:lnTo>
                    <a:lnTo>
                      <a:pt x="313" y="96"/>
                    </a:lnTo>
                    <a:lnTo>
                      <a:pt x="294" y="104"/>
                    </a:lnTo>
                    <a:lnTo>
                      <a:pt x="277" y="113"/>
                    </a:lnTo>
                    <a:lnTo>
                      <a:pt x="261" y="123"/>
                    </a:lnTo>
                    <a:lnTo>
                      <a:pt x="243" y="134"/>
                    </a:lnTo>
                    <a:lnTo>
                      <a:pt x="228" y="145"/>
                    </a:lnTo>
                    <a:lnTo>
                      <a:pt x="212" y="158"/>
                    </a:lnTo>
                    <a:lnTo>
                      <a:pt x="198" y="170"/>
                    </a:lnTo>
                    <a:lnTo>
                      <a:pt x="184" y="183"/>
                    </a:lnTo>
                    <a:lnTo>
                      <a:pt x="170" y="198"/>
                    </a:lnTo>
                    <a:lnTo>
                      <a:pt x="158" y="212"/>
                    </a:lnTo>
                    <a:lnTo>
                      <a:pt x="146" y="227"/>
                    </a:lnTo>
                    <a:lnTo>
                      <a:pt x="134" y="243"/>
                    </a:lnTo>
                    <a:lnTo>
                      <a:pt x="124" y="259"/>
                    </a:lnTo>
                    <a:lnTo>
                      <a:pt x="114" y="277"/>
                    </a:lnTo>
                    <a:lnTo>
                      <a:pt x="104" y="294"/>
                    </a:lnTo>
                    <a:lnTo>
                      <a:pt x="96" y="313"/>
                    </a:lnTo>
                    <a:lnTo>
                      <a:pt x="89" y="331"/>
                    </a:lnTo>
                    <a:lnTo>
                      <a:pt x="83" y="350"/>
                    </a:lnTo>
                    <a:lnTo>
                      <a:pt x="78" y="368"/>
                    </a:lnTo>
                    <a:lnTo>
                      <a:pt x="73" y="388"/>
                    </a:lnTo>
                    <a:lnTo>
                      <a:pt x="70" y="409"/>
                    </a:lnTo>
                    <a:lnTo>
                      <a:pt x="67" y="429"/>
                    </a:lnTo>
                    <a:lnTo>
                      <a:pt x="65" y="449"/>
                    </a:lnTo>
                    <a:lnTo>
                      <a:pt x="65" y="470"/>
                    </a:lnTo>
                    <a:lnTo>
                      <a:pt x="65" y="470"/>
                    </a:lnTo>
                    <a:lnTo>
                      <a:pt x="65" y="491"/>
                    </a:lnTo>
                    <a:lnTo>
                      <a:pt x="67" y="512"/>
                    </a:lnTo>
                    <a:lnTo>
                      <a:pt x="70" y="532"/>
                    </a:lnTo>
                    <a:lnTo>
                      <a:pt x="73" y="551"/>
                    </a:lnTo>
                    <a:lnTo>
                      <a:pt x="78" y="571"/>
                    </a:lnTo>
                    <a:lnTo>
                      <a:pt x="83" y="591"/>
                    </a:lnTo>
                    <a:lnTo>
                      <a:pt x="89" y="609"/>
                    </a:lnTo>
                    <a:lnTo>
                      <a:pt x="96" y="628"/>
                    </a:lnTo>
                    <a:lnTo>
                      <a:pt x="104" y="646"/>
                    </a:lnTo>
                    <a:lnTo>
                      <a:pt x="114" y="664"/>
                    </a:lnTo>
                    <a:lnTo>
                      <a:pt x="124" y="680"/>
                    </a:lnTo>
                    <a:lnTo>
                      <a:pt x="134" y="697"/>
                    </a:lnTo>
                    <a:lnTo>
                      <a:pt x="146" y="713"/>
                    </a:lnTo>
                    <a:lnTo>
                      <a:pt x="158" y="729"/>
                    </a:lnTo>
                    <a:lnTo>
                      <a:pt x="170" y="743"/>
                    </a:lnTo>
                    <a:lnTo>
                      <a:pt x="184" y="758"/>
                    </a:lnTo>
                    <a:lnTo>
                      <a:pt x="198" y="770"/>
                    </a:lnTo>
                    <a:lnTo>
                      <a:pt x="212" y="783"/>
                    </a:lnTo>
                    <a:lnTo>
                      <a:pt x="228" y="796"/>
                    </a:lnTo>
                    <a:lnTo>
                      <a:pt x="243" y="806"/>
                    </a:lnTo>
                    <a:lnTo>
                      <a:pt x="261" y="817"/>
                    </a:lnTo>
                    <a:lnTo>
                      <a:pt x="277" y="827"/>
                    </a:lnTo>
                    <a:lnTo>
                      <a:pt x="294" y="836"/>
                    </a:lnTo>
                    <a:lnTo>
                      <a:pt x="313" y="845"/>
                    </a:lnTo>
                    <a:lnTo>
                      <a:pt x="331" y="852"/>
                    </a:lnTo>
                    <a:lnTo>
                      <a:pt x="350" y="857"/>
                    </a:lnTo>
                    <a:lnTo>
                      <a:pt x="370" y="863"/>
                    </a:lnTo>
                    <a:lnTo>
                      <a:pt x="389" y="868"/>
                    </a:lnTo>
                    <a:lnTo>
                      <a:pt x="409" y="871"/>
                    </a:lnTo>
                    <a:lnTo>
                      <a:pt x="429" y="874"/>
                    </a:lnTo>
                    <a:lnTo>
                      <a:pt x="449" y="876"/>
                    </a:lnTo>
                    <a:lnTo>
                      <a:pt x="470" y="876"/>
                    </a:lnTo>
                    <a:lnTo>
                      <a:pt x="470" y="876"/>
                    </a:lnTo>
                    <a:lnTo>
                      <a:pt x="491" y="876"/>
                    </a:lnTo>
                    <a:lnTo>
                      <a:pt x="512" y="874"/>
                    </a:lnTo>
                    <a:lnTo>
                      <a:pt x="532" y="871"/>
                    </a:lnTo>
                    <a:lnTo>
                      <a:pt x="553" y="868"/>
                    </a:lnTo>
                    <a:lnTo>
                      <a:pt x="572" y="863"/>
                    </a:lnTo>
                    <a:lnTo>
                      <a:pt x="591" y="857"/>
                    </a:lnTo>
                    <a:lnTo>
                      <a:pt x="609" y="852"/>
                    </a:lnTo>
                    <a:lnTo>
                      <a:pt x="628" y="845"/>
                    </a:lnTo>
                    <a:lnTo>
                      <a:pt x="646" y="836"/>
                    </a:lnTo>
                    <a:lnTo>
                      <a:pt x="664" y="827"/>
                    </a:lnTo>
                    <a:lnTo>
                      <a:pt x="681" y="817"/>
                    </a:lnTo>
                    <a:lnTo>
                      <a:pt x="697" y="806"/>
                    </a:lnTo>
                    <a:lnTo>
                      <a:pt x="714" y="796"/>
                    </a:lnTo>
                    <a:lnTo>
                      <a:pt x="729" y="783"/>
                    </a:lnTo>
                    <a:lnTo>
                      <a:pt x="744" y="770"/>
                    </a:lnTo>
                    <a:lnTo>
                      <a:pt x="758" y="758"/>
                    </a:lnTo>
                    <a:lnTo>
                      <a:pt x="770" y="743"/>
                    </a:lnTo>
                    <a:lnTo>
                      <a:pt x="783" y="729"/>
                    </a:lnTo>
                    <a:lnTo>
                      <a:pt x="796" y="713"/>
                    </a:lnTo>
                    <a:lnTo>
                      <a:pt x="807" y="697"/>
                    </a:lnTo>
                    <a:lnTo>
                      <a:pt x="818" y="680"/>
                    </a:lnTo>
                    <a:lnTo>
                      <a:pt x="827" y="664"/>
                    </a:lnTo>
                    <a:lnTo>
                      <a:pt x="836" y="646"/>
                    </a:lnTo>
                    <a:lnTo>
                      <a:pt x="844" y="628"/>
                    </a:lnTo>
                    <a:lnTo>
                      <a:pt x="851" y="609"/>
                    </a:lnTo>
                    <a:lnTo>
                      <a:pt x="858" y="591"/>
                    </a:lnTo>
                    <a:lnTo>
                      <a:pt x="863" y="571"/>
                    </a:lnTo>
                    <a:lnTo>
                      <a:pt x="868" y="551"/>
                    </a:lnTo>
                    <a:lnTo>
                      <a:pt x="871" y="532"/>
                    </a:lnTo>
                    <a:lnTo>
                      <a:pt x="875" y="512"/>
                    </a:lnTo>
                    <a:lnTo>
                      <a:pt x="876" y="491"/>
                    </a:lnTo>
                    <a:lnTo>
                      <a:pt x="876" y="470"/>
                    </a:lnTo>
                    <a:lnTo>
                      <a:pt x="876" y="470"/>
                    </a:lnTo>
                    <a:lnTo>
                      <a:pt x="876" y="449"/>
                    </a:lnTo>
                    <a:lnTo>
                      <a:pt x="875" y="429"/>
                    </a:lnTo>
                    <a:lnTo>
                      <a:pt x="871" y="409"/>
                    </a:lnTo>
                    <a:lnTo>
                      <a:pt x="868" y="388"/>
                    </a:lnTo>
                    <a:lnTo>
                      <a:pt x="863" y="368"/>
                    </a:lnTo>
                    <a:lnTo>
                      <a:pt x="858" y="350"/>
                    </a:lnTo>
                    <a:lnTo>
                      <a:pt x="851" y="331"/>
                    </a:lnTo>
                    <a:lnTo>
                      <a:pt x="844" y="313"/>
                    </a:lnTo>
                    <a:lnTo>
                      <a:pt x="836" y="294"/>
                    </a:lnTo>
                    <a:lnTo>
                      <a:pt x="827" y="277"/>
                    </a:lnTo>
                    <a:lnTo>
                      <a:pt x="818" y="259"/>
                    </a:lnTo>
                    <a:lnTo>
                      <a:pt x="807" y="243"/>
                    </a:lnTo>
                    <a:lnTo>
                      <a:pt x="796" y="227"/>
                    </a:lnTo>
                    <a:lnTo>
                      <a:pt x="783" y="212"/>
                    </a:lnTo>
                    <a:lnTo>
                      <a:pt x="770" y="198"/>
                    </a:lnTo>
                    <a:lnTo>
                      <a:pt x="758" y="183"/>
                    </a:lnTo>
                    <a:lnTo>
                      <a:pt x="744" y="170"/>
                    </a:lnTo>
                    <a:lnTo>
                      <a:pt x="729" y="158"/>
                    </a:lnTo>
                    <a:lnTo>
                      <a:pt x="714" y="145"/>
                    </a:lnTo>
                    <a:lnTo>
                      <a:pt x="697" y="134"/>
                    </a:lnTo>
                    <a:lnTo>
                      <a:pt x="681" y="123"/>
                    </a:lnTo>
                    <a:lnTo>
                      <a:pt x="664" y="113"/>
                    </a:lnTo>
                    <a:lnTo>
                      <a:pt x="646" y="104"/>
                    </a:lnTo>
                    <a:lnTo>
                      <a:pt x="628" y="96"/>
                    </a:lnTo>
                    <a:lnTo>
                      <a:pt x="609" y="89"/>
                    </a:lnTo>
                    <a:lnTo>
                      <a:pt x="591" y="82"/>
                    </a:lnTo>
                    <a:lnTo>
                      <a:pt x="572" y="78"/>
                    </a:lnTo>
                    <a:lnTo>
                      <a:pt x="553" y="73"/>
                    </a:lnTo>
                    <a:lnTo>
                      <a:pt x="532" y="69"/>
                    </a:lnTo>
                    <a:lnTo>
                      <a:pt x="512" y="66"/>
                    </a:lnTo>
                    <a:lnTo>
                      <a:pt x="491" y="65"/>
                    </a:lnTo>
                    <a:lnTo>
                      <a:pt x="470" y="65"/>
                    </a:lnTo>
                    <a:lnTo>
                      <a:pt x="470" y="65"/>
                    </a:lnTo>
                    <a:close/>
                    <a:moveTo>
                      <a:pt x="470" y="758"/>
                    </a:moveTo>
                    <a:lnTo>
                      <a:pt x="470" y="758"/>
                    </a:lnTo>
                    <a:lnTo>
                      <a:pt x="455" y="758"/>
                    </a:lnTo>
                    <a:lnTo>
                      <a:pt x="441" y="757"/>
                    </a:lnTo>
                    <a:lnTo>
                      <a:pt x="426" y="755"/>
                    </a:lnTo>
                    <a:lnTo>
                      <a:pt x="412" y="752"/>
                    </a:lnTo>
                    <a:lnTo>
                      <a:pt x="399" y="750"/>
                    </a:lnTo>
                    <a:lnTo>
                      <a:pt x="385" y="745"/>
                    </a:lnTo>
                    <a:lnTo>
                      <a:pt x="372" y="740"/>
                    </a:lnTo>
                    <a:lnTo>
                      <a:pt x="358" y="736"/>
                    </a:lnTo>
                    <a:lnTo>
                      <a:pt x="334" y="723"/>
                    </a:lnTo>
                    <a:lnTo>
                      <a:pt x="309" y="709"/>
                    </a:lnTo>
                    <a:lnTo>
                      <a:pt x="287" y="693"/>
                    </a:lnTo>
                    <a:lnTo>
                      <a:pt x="266" y="674"/>
                    </a:lnTo>
                    <a:lnTo>
                      <a:pt x="248" y="653"/>
                    </a:lnTo>
                    <a:lnTo>
                      <a:pt x="232" y="631"/>
                    </a:lnTo>
                    <a:lnTo>
                      <a:pt x="218" y="607"/>
                    </a:lnTo>
                    <a:lnTo>
                      <a:pt x="205" y="583"/>
                    </a:lnTo>
                    <a:lnTo>
                      <a:pt x="200" y="569"/>
                    </a:lnTo>
                    <a:lnTo>
                      <a:pt x="196" y="556"/>
                    </a:lnTo>
                    <a:lnTo>
                      <a:pt x="191" y="542"/>
                    </a:lnTo>
                    <a:lnTo>
                      <a:pt x="189" y="528"/>
                    </a:lnTo>
                    <a:lnTo>
                      <a:pt x="185" y="514"/>
                    </a:lnTo>
                    <a:lnTo>
                      <a:pt x="184" y="499"/>
                    </a:lnTo>
                    <a:lnTo>
                      <a:pt x="183" y="485"/>
                    </a:lnTo>
                    <a:lnTo>
                      <a:pt x="183" y="470"/>
                    </a:lnTo>
                    <a:lnTo>
                      <a:pt x="183" y="470"/>
                    </a:lnTo>
                    <a:lnTo>
                      <a:pt x="183" y="455"/>
                    </a:lnTo>
                    <a:lnTo>
                      <a:pt x="184" y="441"/>
                    </a:lnTo>
                    <a:lnTo>
                      <a:pt x="185" y="426"/>
                    </a:lnTo>
                    <a:lnTo>
                      <a:pt x="189" y="412"/>
                    </a:lnTo>
                    <a:lnTo>
                      <a:pt x="191" y="399"/>
                    </a:lnTo>
                    <a:lnTo>
                      <a:pt x="196" y="385"/>
                    </a:lnTo>
                    <a:lnTo>
                      <a:pt x="200" y="372"/>
                    </a:lnTo>
                    <a:lnTo>
                      <a:pt x="205" y="358"/>
                    </a:lnTo>
                    <a:lnTo>
                      <a:pt x="218" y="334"/>
                    </a:lnTo>
                    <a:lnTo>
                      <a:pt x="232" y="309"/>
                    </a:lnTo>
                    <a:lnTo>
                      <a:pt x="248" y="287"/>
                    </a:lnTo>
                    <a:lnTo>
                      <a:pt x="266" y="266"/>
                    </a:lnTo>
                    <a:lnTo>
                      <a:pt x="287" y="248"/>
                    </a:lnTo>
                    <a:lnTo>
                      <a:pt x="309" y="232"/>
                    </a:lnTo>
                    <a:lnTo>
                      <a:pt x="334" y="217"/>
                    </a:lnTo>
                    <a:lnTo>
                      <a:pt x="358" y="205"/>
                    </a:lnTo>
                    <a:lnTo>
                      <a:pt x="372" y="199"/>
                    </a:lnTo>
                    <a:lnTo>
                      <a:pt x="385" y="196"/>
                    </a:lnTo>
                    <a:lnTo>
                      <a:pt x="399" y="191"/>
                    </a:lnTo>
                    <a:lnTo>
                      <a:pt x="412" y="188"/>
                    </a:lnTo>
                    <a:lnTo>
                      <a:pt x="426" y="185"/>
                    </a:lnTo>
                    <a:lnTo>
                      <a:pt x="441" y="184"/>
                    </a:lnTo>
                    <a:lnTo>
                      <a:pt x="455" y="183"/>
                    </a:lnTo>
                    <a:lnTo>
                      <a:pt x="470" y="182"/>
                    </a:lnTo>
                    <a:lnTo>
                      <a:pt x="470" y="182"/>
                    </a:lnTo>
                    <a:lnTo>
                      <a:pt x="485" y="183"/>
                    </a:lnTo>
                    <a:lnTo>
                      <a:pt x="500" y="184"/>
                    </a:lnTo>
                    <a:lnTo>
                      <a:pt x="514" y="185"/>
                    </a:lnTo>
                    <a:lnTo>
                      <a:pt x="528" y="188"/>
                    </a:lnTo>
                    <a:lnTo>
                      <a:pt x="542" y="191"/>
                    </a:lnTo>
                    <a:lnTo>
                      <a:pt x="556" y="196"/>
                    </a:lnTo>
                    <a:lnTo>
                      <a:pt x="570" y="199"/>
                    </a:lnTo>
                    <a:lnTo>
                      <a:pt x="583" y="205"/>
                    </a:lnTo>
                    <a:lnTo>
                      <a:pt x="608" y="217"/>
                    </a:lnTo>
                    <a:lnTo>
                      <a:pt x="631" y="232"/>
                    </a:lnTo>
                    <a:lnTo>
                      <a:pt x="653" y="248"/>
                    </a:lnTo>
                    <a:lnTo>
                      <a:pt x="674" y="266"/>
                    </a:lnTo>
                    <a:lnTo>
                      <a:pt x="693" y="287"/>
                    </a:lnTo>
                    <a:lnTo>
                      <a:pt x="709" y="309"/>
                    </a:lnTo>
                    <a:lnTo>
                      <a:pt x="724" y="334"/>
                    </a:lnTo>
                    <a:lnTo>
                      <a:pt x="736" y="358"/>
                    </a:lnTo>
                    <a:lnTo>
                      <a:pt x="741" y="372"/>
                    </a:lnTo>
                    <a:lnTo>
                      <a:pt x="746" y="385"/>
                    </a:lnTo>
                    <a:lnTo>
                      <a:pt x="750" y="399"/>
                    </a:lnTo>
                    <a:lnTo>
                      <a:pt x="753" y="412"/>
                    </a:lnTo>
                    <a:lnTo>
                      <a:pt x="755" y="426"/>
                    </a:lnTo>
                    <a:lnTo>
                      <a:pt x="756" y="441"/>
                    </a:lnTo>
                    <a:lnTo>
                      <a:pt x="758" y="455"/>
                    </a:lnTo>
                    <a:lnTo>
                      <a:pt x="759" y="470"/>
                    </a:lnTo>
                    <a:lnTo>
                      <a:pt x="759" y="470"/>
                    </a:lnTo>
                    <a:lnTo>
                      <a:pt x="758" y="485"/>
                    </a:lnTo>
                    <a:lnTo>
                      <a:pt x="756" y="499"/>
                    </a:lnTo>
                    <a:lnTo>
                      <a:pt x="755" y="514"/>
                    </a:lnTo>
                    <a:lnTo>
                      <a:pt x="753" y="528"/>
                    </a:lnTo>
                    <a:lnTo>
                      <a:pt x="750" y="542"/>
                    </a:lnTo>
                    <a:lnTo>
                      <a:pt x="746" y="556"/>
                    </a:lnTo>
                    <a:lnTo>
                      <a:pt x="741" y="569"/>
                    </a:lnTo>
                    <a:lnTo>
                      <a:pt x="736" y="583"/>
                    </a:lnTo>
                    <a:lnTo>
                      <a:pt x="724" y="607"/>
                    </a:lnTo>
                    <a:lnTo>
                      <a:pt x="709" y="631"/>
                    </a:lnTo>
                    <a:lnTo>
                      <a:pt x="693" y="653"/>
                    </a:lnTo>
                    <a:lnTo>
                      <a:pt x="674" y="674"/>
                    </a:lnTo>
                    <a:lnTo>
                      <a:pt x="653" y="693"/>
                    </a:lnTo>
                    <a:lnTo>
                      <a:pt x="631" y="709"/>
                    </a:lnTo>
                    <a:lnTo>
                      <a:pt x="608" y="723"/>
                    </a:lnTo>
                    <a:lnTo>
                      <a:pt x="583" y="736"/>
                    </a:lnTo>
                    <a:lnTo>
                      <a:pt x="570" y="740"/>
                    </a:lnTo>
                    <a:lnTo>
                      <a:pt x="556" y="745"/>
                    </a:lnTo>
                    <a:lnTo>
                      <a:pt x="542" y="750"/>
                    </a:lnTo>
                    <a:lnTo>
                      <a:pt x="528" y="752"/>
                    </a:lnTo>
                    <a:lnTo>
                      <a:pt x="514" y="755"/>
                    </a:lnTo>
                    <a:lnTo>
                      <a:pt x="500" y="757"/>
                    </a:lnTo>
                    <a:lnTo>
                      <a:pt x="485" y="758"/>
                    </a:lnTo>
                    <a:lnTo>
                      <a:pt x="470" y="758"/>
                    </a:lnTo>
                    <a:lnTo>
                      <a:pt x="470" y="758"/>
                    </a:lnTo>
                    <a:close/>
                    <a:moveTo>
                      <a:pt x="470" y="247"/>
                    </a:moveTo>
                    <a:lnTo>
                      <a:pt x="470" y="247"/>
                    </a:lnTo>
                    <a:lnTo>
                      <a:pt x="447" y="248"/>
                    </a:lnTo>
                    <a:lnTo>
                      <a:pt x="425" y="251"/>
                    </a:lnTo>
                    <a:lnTo>
                      <a:pt x="404" y="257"/>
                    </a:lnTo>
                    <a:lnTo>
                      <a:pt x="383" y="264"/>
                    </a:lnTo>
                    <a:lnTo>
                      <a:pt x="364" y="273"/>
                    </a:lnTo>
                    <a:lnTo>
                      <a:pt x="345" y="285"/>
                    </a:lnTo>
                    <a:lnTo>
                      <a:pt x="329" y="298"/>
                    </a:lnTo>
                    <a:lnTo>
                      <a:pt x="313" y="313"/>
                    </a:lnTo>
                    <a:lnTo>
                      <a:pt x="298" y="328"/>
                    </a:lnTo>
                    <a:lnTo>
                      <a:pt x="285" y="345"/>
                    </a:lnTo>
                    <a:lnTo>
                      <a:pt x="275" y="364"/>
                    </a:lnTo>
                    <a:lnTo>
                      <a:pt x="264" y="383"/>
                    </a:lnTo>
                    <a:lnTo>
                      <a:pt x="257" y="404"/>
                    </a:lnTo>
                    <a:lnTo>
                      <a:pt x="251" y="425"/>
                    </a:lnTo>
                    <a:lnTo>
                      <a:pt x="248" y="447"/>
                    </a:lnTo>
                    <a:lnTo>
                      <a:pt x="247" y="470"/>
                    </a:lnTo>
                    <a:lnTo>
                      <a:pt x="247" y="470"/>
                    </a:lnTo>
                    <a:lnTo>
                      <a:pt x="248" y="494"/>
                    </a:lnTo>
                    <a:lnTo>
                      <a:pt x="251" y="516"/>
                    </a:lnTo>
                    <a:lnTo>
                      <a:pt x="257" y="536"/>
                    </a:lnTo>
                    <a:lnTo>
                      <a:pt x="264" y="557"/>
                    </a:lnTo>
                    <a:lnTo>
                      <a:pt x="275" y="577"/>
                    </a:lnTo>
                    <a:lnTo>
                      <a:pt x="285" y="595"/>
                    </a:lnTo>
                    <a:lnTo>
                      <a:pt x="298" y="612"/>
                    </a:lnTo>
                    <a:lnTo>
                      <a:pt x="313" y="628"/>
                    </a:lnTo>
                    <a:lnTo>
                      <a:pt x="329" y="643"/>
                    </a:lnTo>
                    <a:lnTo>
                      <a:pt x="345" y="656"/>
                    </a:lnTo>
                    <a:lnTo>
                      <a:pt x="364" y="666"/>
                    </a:lnTo>
                    <a:lnTo>
                      <a:pt x="383" y="677"/>
                    </a:lnTo>
                    <a:lnTo>
                      <a:pt x="404" y="684"/>
                    </a:lnTo>
                    <a:lnTo>
                      <a:pt x="425" y="689"/>
                    </a:lnTo>
                    <a:lnTo>
                      <a:pt x="447" y="693"/>
                    </a:lnTo>
                    <a:lnTo>
                      <a:pt x="470" y="694"/>
                    </a:lnTo>
                    <a:lnTo>
                      <a:pt x="470" y="694"/>
                    </a:lnTo>
                    <a:lnTo>
                      <a:pt x="494" y="693"/>
                    </a:lnTo>
                    <a:lnTo>
                      <a:pt x="516" y="689"/>
                    </a:lnTo>
                    <a:lnTo>
                      <a:pt x="536" y="684"/>
                    </a:lnTo>
                    <a:lnTo>
                      <a:pt x="557" y="677"/>
                    </a:lnTo>
                    <a:lnTo>
                      <a:pt x="577" y="666"/>
                    </a:lnTo>
                    <a:lnTo>
                      <a:pt x="595" y="656"/>
                    </a:lnTo>
                    <a:lnTo>
                      <a:pt x="613" y="643"/>
                    </a:lnTo>
                    <a:lnTo>
                      <a:pt x="628" y="628"/>
                    </a:lnTo>
                    <a:lnTo>
                      <a:pt x="643" y="612"/>
                    </a:lnTo>
                    <a:lnTo>
                      <a:pt x="656" y="595"/>
                    </a:lnTo>
                    <a:lnTo>
                      <a:pt x="667" y="577"/>
                    </a:lnTo>
                    <a:lnTo>
                      <a:pt x="677" y="557"/>
                    </a:lnTo>
                    <a:lnTo>
                      <a:pt x="683" y="536"/>
                    </a:lnTo>
                    <a:lnTo>
                      <a:pt x="689" y="516"/>
                    </a:lnTo>
                    <a:lnTo>
                      <a:pt x="693" y="494"/>
                    </a:lnTo>
                    <a:lnTo>
                      <a:pt x="694" y="470"/>
                    </a:lnTo>
                    <a:lnTo>
                      <a:pt x="694" y="470"/>
                    </a:lnTo>
                    <a:lnTo>
                      <a:pt x="693" y="447"/>
                    </a:lnTo>
                    <a:lnTo>
                      <a:pt x="689" y="425"/>
                    </a:lnTo>
                    <a:lnTo>
                      <a:pt x="683" y="404"/>
                    </a:lnTo>
                    <a:lnTo>
                      <a:pt x="677" y="383"/>
                    </a:lnTo>
                    <a:lnTo>
                      <a:pt x="667" y="364"/>
                    </a:lnTo>
                    <a:lnTo>
                      <a:pt x="656" y="345"/>
                    </a:lnTo>
                    <a:lnTo>
                      <a:pt x="643" y="328"/>
                    </a:lnTo>
                    <a:lnTo>
                      <a:pt x="628" y="313"/>
                    </a:lnTo>
                    <a:lnTo>
                      <a:pt x="613" y="298"/>
                    </a:lnTo>
                    <a:lnTo>
                      <a:pt x="595" y="285"/>
                    </a:lnTo>
                    <a:lnTo>
                      <a:pt x="577" y="273"/>
                    </a:lnTo>
                    <a:lnTo>
                      <a:pt x="557" y="264"/>
                    </a:lnTo>
                    <a:lnTo>
                      <a:pt x="536" y="257"/>
                    </a:lnTo>
                    <a:lnTo>
                      <a:pt x="516" y="251"/>
                    </a:lnTo>
                    <a:lnTo>
                      <a:pt x="494" y="248"/>
                    </a:lnTo>
                    <a:lnTo>
                      <a:pt x="470" y="247"/>
                    </a:lnTo>
                    <a:lnTo>
                      <a:pt x="470" y="24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" name="Freeform 32"/>
              <p:cNvSpPr>
                <a:spLocks/>
              </p:cNvSpPr>
              <p:nvPr/>
            </p:nvSpPr>
            <p:spPr bwMode="auto">
              <a:xfrm>
                <a:off x="1065337" y="4790430"/>
                <a:ext cx="539750" cy="227013"/>
              </a:xfrm>
              <a:custGeom>
                <a:avLst/>
                <a:gdLst>
                  <a:gd name="T0" fmla="*/ 681 w 681"/>
                  <a:gd name="T1" fmla="*/ 73 h 285"/>
                  <a:gd name="T2" fmla="*/ 680 w 681"/>
                  <a:gd name="T3" fmla="*/ 58 h 285"/>
                  <a:gd name="T4" fmla="*/ 675 w 681"/>
                  <a:gd name="T5" fmla="*/ 44 h 285"/>
                  <a:gd name="T6" fmla="*/ 660 w 681"/>
                  <a:gd name="T7" fmla="*/ 21 h 285"/>
                  <a:gd name="T8" fmla="*/ 637 w 681"/>
                  <a:gd name="T9" fmla="*/ 6 h 285"/>
                  <a:gd name="T10" fmla="*/ 623 w 681"/>
                  <a:gd name="T11" fmla="*/ 1 h 285"/>
                  <a:gd name="T12" fmla="*/ 608 w 681"/>
                  <a:gd name="T13" fmla="*/ 0 h 285"/>
                  <a:gd name="T14" fmla="*/ 143 w 681"/>
                  <a:gd name="T15" fmla="*/ 0 h 285"/>
                  <a:gd name="T16" fmla="*/ 114 w 681"/>
                  <a:gd name="T17" fmla="*/ 2 h 285"/>
                  <a:gd name="T18" fmla="*/ 87 w 681"/>
                  <a:gd name="T19" fmla="*/ 10 h 285"/>
                  <a:gd name="T20" fmla="*/ 63 w 681"/>
                  <a:gd name="T21" fmla="*/ 24 h 285"/>
                  <a:gd name="T22" fmla="*/ 42 w 681"/>
                  <a:gd name="T23" fmla="*/ 42 h 285"/>
                  <a:gd name="T24" fmla="*/ 24 w 681"/>
                  <a:gd name="T25" fmla="*/ 62 h 285"/>
                  <a:gd name="T26" fmla="*/ 12 w 681"/>
                  <a:gd name="T27" fmla="*/ 87 h 285"/>
                  <a:gd name="T28" fmla="*/ 4 w 681"/>
                  <a:gd name="T29" fmla="*/ 113 h 285"/>
                  <a:gd name="T30" fmla="*/ 0 w 681"/>
                  <a:gd name="T31" fmla="*/ 142 h 285"/>
                  <a:gd name="T32" fmla="*/ 1 w 681"/>
                  <a:gd name="T33" fmla="*/ 157 h 285"/>
                  <a:gd name="T34" fmla="*/ 7 w 681"/>
                  <a:gd name="T35" fmla="*/ 185 h 285"/>
                  <a:gd name="T36" fmla="*/ 18 w 681"/>
                  <a:gd name="T37" fmla="*/ 211 h 285"/>
                  <a:gd name="T38" fmla="*/ 33 w 681"/>
                  <a:gd name="T39" fmla="*/ 233 h 285"/>
                  <a:gd name="T40" fmla="*/ 52 w 681"/>
                  <a:gd name="T41" fmla="*/ 252 h 285"/>
                  <a:gd name="T42" fmla="*/ 75 w 681"/>
                  <a:gd name="T43" fmla="*/ 267 h 285"/>
                  <a:gd name="T44" fmla="*/ 101 w 681"/>
                  <a:gd name="T45" fmla="*/ 279 h 285"/>
                  <a:gd name="T46" fmla="*/ 129 w 681"/>
                  <a:gd name="T47" fmla="*/ 284 h 285"/>
                  <a:gd name="T48" fmla="*/ 608 w 681"/>
                  <a:gd name="T49" fmla="*/ 285 h 285"/>
                  <a:gd name="T50" fmla="*/ 616 w 681"/>
                  <a:gd name="T51" fmla="*/ 285 h 285"/>
                  <a:gd name="T52" fmla="*/ 630 w 681"/>
                  <a:gd name="T53" fmla="*/ 281 h 285"/>
                  <a:gd name="T54" fmla="*/ 649 w 681"/>
                  <a:gd name="T55" fmla="*/ 272 h 285"/>
                  <a:gd name="T56" fmla="*/ 669 w 681"/>
                  <a:gd name="T57" fmla="*/ 252 h 285"/>
                  <a:gd name="T58" fmla="*/ 678 w 681"/>
                  <a:gd name="T59" fmla="*/ 234 h 285"/>
                  <a:gd name="T60" fmla="*/ 681 w 681"/>
                  <a:gd name="T61" fmla="*/ 220 h 285"/>
                  <a:gd name="T62" fmla="*/ 681 w 681"/>
                  <a:gd name="T63" fmla="*/ 7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1" h="285">
                    <a:moveTo>
                      <a:pt x="681" y="73"/>
                    </a:moveTo>
                    <a:lnTo>
                      <a:pt x="681" y="73"/>
                    </a:lnTo>
                    <a:lnTo>
                      <a:pt x="681" y="65"/>
                    </a:lnTo>
                    <a:lnTo>
                      <a:pt x="680" y="58"/>
                    </a:lnTo>
                    <a:lnTo>
                      <a:pt x="678" y="51"/>
                    </a:lnTo>
                    <a:lnTo>
                      <a:pt x="675" y="44"/>
                    </a:lnTo>
                    <a:lnTo>
                      <a:pt x="669" y="31"/>
                    </a:lnTo>
                    <a:lnTo>
                      <a:pt x="660" y="21"/>
                    </a:lnTo>
                    <a:lnTo>
                      <a:pt x="649" y="13"/>
                    </a:lnTo>
                    <a:lnTo>
                      <a:pt x="637" y="6"/>
                    </a:lnTo>
                    <a:lnTo>
                      <a:pt x="630" y="3"/>
                    </a:lnTo>
                    <a:lnTo>
                      <a:pt x="623" y="1"/>
                    </a:lnTo>
                    <a:lnTo>
                      <a:pt x="616" y="0"/>
                    </a:lnTo>
                    <a:lnTo>
                      <a:pt x="608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9" y="0"/>
                    </a:lnTo>
                    <a:lnTo>
                      <a:pt x="114" y="2"/>
                    </a:lnTo>
                    <a:lnTo>
                      <a:pt x="101" y="6"/>
                    </a:lnTo>
                    <a:lnTo>
                      <a:pt x="87" y="10"/>
                    </a:lnTo>
                    <a:lnTo>
                      <a:pt x="75" y="17"/>
                    </a:lnTo>
                    <a:lnTo>
                      <a:pt x="63" y="24"/>
                    </a:lnTo>
                    <a:lnTo>
                      <a:pt x="52" y="32"/>
                    </a:lnTo>
                    <a:lnTo>
                      <a:pt x="42" y="42"/>
                    </a:lnTo>
                    <a:lnTo>
                      <a:pt x="33" y="52"/>
                    </a:lnTo>
                    <a:lnTo>
                      <a:pt x="24" y="62"/>
                    </a:lnTo>
                    <a:lnTo>
                      <a:pt x="18" y="74"/>
                    </a:lnTo>
                    <a:lnTo>
                      <a:pt x="12" y="87"/>
                    </a:lnTo>
                    <a:lnTo>
                      <a:pt x="7" y="99"/>
                    </a:lnTo>
                    <a:lnTo>
                      <a:pt x="4" y="113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57"/>
                    </a:lnTo>
                    <a:lnTo>
                      <a:pt x="4" y="171"/>
                    </a:lnTo>
                    <a:lnTo>
                      <a:pt x="7" y="185"/>
                    </a:lnTo>
                    <a:lnTo>
                      <a:pt x="12" y="198"/>
                    </a:lnTo>
                    <a:lnTo>
                      <a:pt x="18" y="211"/>
                    </a:lnTo>
                    <a:lnTo>
                      <a:pt x="24" y="222"/>
                    </a:lnTo>
                    <a:lnTo>
                      <a:pt x="33" y="233"/>
                    </a:lnTo>
                    <a:lnTo>
                      <a:pt x="42" y="243"/>
                    </a:lnTo>
                    <a:lnTo>
                      <a:pt x="52" y="252"/>
                    </a:lnTo>
                    <a:lnTo>
                      <a:pt x="63" y="261"/>
                    </a:lnTo>
                    <a:lnTo>
                      <a:pt x="75" y="267"/>
                    </a:lnTo>
                    <a:lnTo>
                      <a:pt x="87" y="273"/>
                    </a:lnTo>
                    <a:lnTo>
                      <a:pt x="101" y="279"/>
                    </a:lnTo>
                    <a:lnTo>
                      <a:pt x="114" y="283"/>
                    </a:lnTo>
                    <a:lnTo>
                      <a:pt x="129" y="284"/>
                    </a:lnTo>
                    <a:lnTo>
                      <a:pt x="143" y="285"/>
                    </a:lnTo>
                    <a:lnTo>
                      <a:pt x="608" y="285"/>
                    </a:lnTo>
                    <a:lnTo>
                      <a:pt x="608" y="285"/>
                    </a:lnTo>
                    <a:lnTo>
                      <a:pt x="616" y="285"/>
                    </a:lnTo>
                    <a:lnTo>
                      <a:pt x="623" y="284"/>
                    </a:lnTo>
                    <a:lnTo>
                      <a:pt x="630" y="281"/>
                    </a:lnTo>
                    <a:lnTo>
                      <a:pt x="637" y="279"/>
                    </a:lnTo>
                    <a:lnTo>
                      <a:pt x="649" y="272"/>
                    </a:lnTo>
                    <a:lnTo>
                      <a:pt x="660" y="264"/>
                    </a:lnTo>
                    <a:lnTo>
                      <a:pt x="669" y="252"/>
                    </a:lnTo>
                    <a:lnTo>
                      <a:pt x="675" y="241"/>
                    </a:lnTo>
                    <a:lnTo>
                      <a:pt x="678" y="234"/>
                    </a:lnTo>
                    <a:lnTo>
                      <a:pt x="680" y="227"/>
                    </a:lnTo>
                    <a:lnTo>
                      <a:pt x="681" y="220"/>
                    </a:lnTo>
                    <a:lnTo>
                      <a:pt x="681" y="212"/>
                    </a:lnTo>
                    <a:lnTo>
                      <a:pt x="681" y="73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" name="Freeform 33"/>
              <p:cNvSpPr>
                <a:spLocks noEditPoints="1"/>
              </p:cNvSpPr>
              <p:nvPr/>
            </p:nvSpPr>
            <p:spPr bwMode="auto">
              <a:xfrm>
                <a:off x="1038349" y="4765030"/>
                <a:ext cx="592138" cy="277813"/>
              </a:xfrm>
              <a:custGeom>
                <a:avLst/>
                <a:gdLst>
                  <a:gd name="T0" fmla="*/ 175 w 746"/>
                  <a:gd name="T1" fmla="*/ 350 h 350"/>
                  <a:gd name="T2" fmla="*/ 123 w 746"/>
                  <a:gd name="T3" fmla="*/ 342 h 350"/>
                  <a:gd name="T4" fmla="*/ 77 w 746"/>
                  <a:gd name="T5" fmla="*/ 320 h 350"/>
                  <a:gd name="T6" fmla="*/ 40 w 746"/>
                  <a:gd name="T7" fmla="*/ 287 h 350"/>
                  <a:gd name="T8" fmla="*/ 14 w 746"/>
                  <a:gd name="T9" fmla="*/ 244 h 350"/>
                  <a:gd name="T10" fmla="*/ 1 w 746"/>
                  <a:gd name="T11" fmla="*/ 193 h 350"/>
                  <a:gd name="T12" fmla="*/ 1 w 746"/>
                  <a:gd name="T13" fmla="*/ 158 h 350"/>
                  <a:gd name="T14" fmla="*/ 14 w 746"/>
                  <a:gd name="T15" fmla="*/ 107 h 350"/>
                  <a:gd name="T16" fmla="*/ 40 w 746"/>
                  <a:gd name="T17" fmla="*/ 64 h 350"/>
                  <a:gd name="T18" fmla="*/ 77 w 746"/>
                  <a:gd name="T19" fmla="*/ 31 h 350"/>
                  <a:gd name="T20" fmla="*/ 123 w 746"/>
                  <a:gd name="T21" fmla="*/ 9 h 350"/>
                  <a:gd name="T22" fmla="*/ 175 w 746"/>
                  <a:gd name="T23" fmla="*/ 0 h 350"/>
                  <a:gd name="T24" fmla="*/ 652 w 746"/>
                  <a:gd name="T25" fmla="*/ 0 h 350"/>
                  <a:gd name="T26" fmla="*/ 681 w 746"/>
                  <a:gd name="T27" fmla="*/ 9 h 350"/>
                  <a:gd name="T28" fmla="*/ 707 w 746"/>
                  <a:gd name="T29" fmla="*/ 25 h 350"/>
                  <a:gd name="T30" fmla="*/ 727 w 746"/>
                  <a:gd name="T31" fmla="*/ 47 h 350"/>
                  <a:gd name="T32" fmla="*/ 741 w 746"/>
                  <a:gd name="T33" fmla="*/ 75 h 350"/>
                  <a:gd name="T34" fmla="*/ 746 w 746"/>
                  <a:gd name="T35" fmla="*/ 106 h 350"/>
                  <a:gd name="T36" fmla="*/ 745 w 746"/>
                  <a:gd name="T37" fmla="*/ 256 h 350"/>
                  <a:gd name="T38" fmla="*/ 738 w 746"/>
                  <a:gd name="T39" fmla="*/ 287 h 350"/>
                  <a:gd name="T40" fmla="*/ 721 w 746"/>
                  <a:gd name="T41" fmla="*/ 312 h 350"/>
                  <a:gd name="T42" fmla="*/ 699 w 746"/>
                  <a:gd name="T43" fmla="*/ 332 h 350"/>
                  <a:gd name="T44" fmla="*/ 672 w 746"/>
                  <a:gd name="T45" fmla="*/ 346 h 350"/>
                  <a:gd name="T46" fmla="*/ 640 w 746"/>
                  <a:gd name="T47" fmla="*/ 350 h 350"/>
                  <a:gd name="T48" fmla="*/ 175 w 746"/>
                  <a:gd name="T49" fmla="*/ 65 h 350"/>
                  <a:gd name="T50" fmla="*/ 142 w 746"/>
                  <a:gd name="T51" fmla="*/ 70 h 350"/>
                  <a:gd name="T52" fmla="*/ 113 w 746"/>
                  <a:gd name="T53" fmla="*/ 84 h 350"/>
                  <a:gd name="T54" fmla="*/ 90 w 746"/>
                  <a:gd name="T55" fmla="*/ 105 h 350"/>
                  <a:gd name="T56" fmla="*/ 74 w 746"/>
                  <a:gd name="T57" fmla="*/ 132 h 350"/>
                  <a:gd name="T58" fmla="*/ 65 w 746"/>
                  <a:gd name="T59" fmla="*/ 164 h 350"/>
                  <a:gd name="T60" fmla="*/ 65 w 746"/>
                  <a:gd name="T61" fmla="*/ 187 h 350"/>
                  <a:gd name="T62" fmla="*/ 74 w 746"/>
                  <a:gd name="T63" fmla="*/ 218 h 350"/>
                  <a:gd name="T64" fmla="*/ 90 w 746"/>
                  <a:gd name="T65" fmla="*/ 246 h 350"/>
                  <a:gd name="T66" fmla="*/ 113 w 746"/>
                  <a:gd name="T67" fmla="*/ 267 h 350"/>
                  <a:gd name="T68" fmla="*/ 142 w 746"/>
                  <a:gd name="T69" fmla="*/ 281 h 350"/>
                  <a:gd name="T70" fmla="*/ 175 w 746"/>
                  <a:gd name="T71" fmla="*/ 285 h 350"/>
                  <a:gd name="T72" fmla="*/ 648 w 746"/>
                  <a:gd name="T73" fmla="*/ 285 h 350"/>
                  <a:gd name="T74" fmla="*/ 669 w 746"/>
                  <a:gd name="T75" fmla="*/ 274 h 350"/>
                  <a:gd name="T76" fmla="*/ 680 w 746"/>
                  <a:gd name="T77" fmla="*/ 253 h 350"/>
                  <a:gd name="T78" fmla="*/ 681 w 746"/>
                  <a:gd name="T79" fmla="*/ 106 h 350"/>
                  <a:gd name="T80" fmla="*/ 674 w 746"/>
                  <a:gd name="T81" fmla="*/ 83 h 350"/>
                  <a:gd name="T82" fmla="*/ 657 w 746"/>
                  <a:gd name="T83" fmla="*/ 68 h 350"/>
                  <a:gd name="T84" fmla="*/ 175 w 746"/>
                  <a:gd name="T85" fmla="*/ 6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6" h="350">
                    <a:moveTo>
                      <a:pt x="640" y="350"/>
                    </a:moveTo>
                    <a:lnTo>
                      <a:pt x="175" y="350"/>
                    </a:lnTo>
                    <a:lnTo>
                      <a:pt x="175" y="350"/>
                    </a:lnTo>
                    <a:lnTo>
                      <a:pt x="157" y="349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7" y="336"/>
                    </a:lnTo>
                    <a:lnTo>
                      <a:pt x="91" y="329"/>
                    </a:lnTo>
                    <a:lnTo>
                      <a:pt x="77" y="320"/>
                    </a:lnTo>
                    <a:lnTo>
                      <a:pt x="63" y="310"/>
                    </a:lnTo>
                    <a:lnTo>
                      <a:pt x="52" y="299"/>
                    </a:lnTo>
                    <a:lnTo>
                      <a:pt x="40" y="287"/>
                    </a:lnTo>
                    <a:lnTo>
                      <a:pt x="30" y="273"/>
                    </a:lnTo>
                    <a:lnTo>
                      <a:pt x="22" y="259"/>
                    </a:lnTo>
                    <a:lnTo>
                      <a:pt x="14" y="244"/>
                    </a:lnTo>
                    <a:lnTo>
                      <a:pt x="8" y="227"/>
                    </a:lnTo>
                    <a:lnTo>
                      <a:pt x="3" y="210"/>
                    </a:lnTo>
                    <a:lnTo>
                      <a:pt x="1" y="193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" y="158"/>
                    </a:lnTo>
                    <a:lnTo>
                      <a:pt x="3" y="141"/>
                    </a:lnTo>
                    <a:lnTo>
                      <a:pt x="8" y="123"/>
                    </a:lnTo>
                    <a:lnTo>
                      <a:pt x="14" y="107"/>
                    </a:lnTo>
                    <a:lnTo>
                      <a:pt x="22" y="92"/>
                    </a:lnTo>
                    <a:lnTo>
                      <a:pt x="30" y="78"/>
                    </a:lnTo>
                    <a:lnTo>
                      <a:pt x="40" y="64"/>
                    </a:lnTo>
                    <a:lnTo>
                      <a:pt x="52" y="51"/>
                    </a:lnTo>
                    <a:lnTo>
                      <a:pt x="63" y="40"/>
                    </a:lnTo>
                    <a:lnTo>
                      <a:pt x="77" y="31"/>
                    </a:lnTo>
                    <a:lnTo>
                      <a:pt x="91" y="21"/>
                    </a:lnTo>
                    <a:lnTo>
                      <a:pt x="107" y="14"/>
                    </a:lnTo>
                    <a:lnTo>
                      <a:pt x="123" y="9"/>
                    </a:lnTo>
                    <a:lnTo>
                      <a:pt x="140" y="4"/>
                    </a:lnTo>
                    <a:lnTo>
                      <a:pt x="157" y="2"/>
                    </a:lnTo>
                    <a:lnTo>
                      <a:pt x="175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52" y="0"/>
                    </a:lnTo>
                    <a:lnTo>
                      <a:pt x="662" y="3"/>
                    </a:lnTo>
                    <a:lnTo>
                      <a:pt x="672" y="5"/>
                    </a:lnTo>
                    <a:lnTo>
                      <a:pt x="681" y="9"/>
                    </a:lnTo>
                    <a:lnTo>
                      <a:pt x="690" y="13"/>
                    </a:lnTo>
                    <a:lnTo>
                      <a:pt x="699" y="18"/>
                    </a:lnTo>
                    <a:lnTo>
                      <a:pt x="707" y="25"/>
                    </a:lnTo>
                    <a:lnTo>
                      <a:pt x="714" y="32"/>
                    </a:lnTo>
                    <a:lnTo>
                      <a:pt x="721" y="39"/>
                    </a:lnTo>
                    <a:lnTo>
                      <a:pt x="727" y="47"/>
                    </a:lnTo>
                    <a:lnTo>
                      <a:pt x="733" y="55"/>
                    </a:lnTo>
                    <a:lnTo>
                      <a:pt x="738" y="64"/>
                    </a:lnTo>
                    <a:lnTo>
                      <a:pt x="741" y="75"/>
                    </a:lnTo>
                    <a:lnTo>
                      <a:pt x="743" y="84"/>
                    </a:lnTo>
                    <a:lnTo>
                      <a:pt x="745" y="94"/>
                    </a:lnTo>
                    <a:lnTo>
                      <a:pt x="746" y="106"/>
                    </a:lnTo>
                    <a:lnTo>
                      <a:pt x="746" y="245"/>
                    </a:lnTo>
                    <a:lnTo>
                      <a:pt x="746" y="245"/>
                    </a:lnTo>
                    <a:lnTo>
                      <a:pt x="745" y="256"/>
                    </a:lnTo>
                    <a:lnTo>
                      <a:pt x="743" y="267"/>
                    </a:lnTo>
                    <a:lnTo>
                      <a:pt x="741" y="276"/>
                    </a:lnTo>
                    <a:lnTo>
                      <a:pt x="738" y="287"/>
                    </a:lnTo>
                    <a:lnTo>
                      <a:pt x="733" y="296"/>
                    </a:lnTo>
                    <a:lnTo>
                      <a:pt x="727" y="304"/>
                    </a:lnTo>
                    <a:lnTo>
                      <a:pt x="721" y="312"/>
                    </a:lnTo>
                    <a:lnTo>
                      <a:pt x="714" y="319"/>
                    </a:lnTo>
                    <a:lnTo>
                      <a:pt x="707" y="326"/>
                    </a:lnTo>
                    <a:lnTo>
                      <a:pt x="699" y="332"/>
                    </a:lnTo>
                    <a:lnTo>
                      <a:pt x="690" y="338"/>
                    </a:lnTo>
                    <a:lnTo>
                      <a:pt x="681" y="342"/>
                    </a:lnTo>
                    <a:lnTo>
                      <a:pt x="672" y="346"/>
                    </a:lnTo>
                    <a:lnTo>
                      <a:pt x="662" y="348"/>
                    </a:lnTo>
                    <a:lnTo>
                      <a:pt x="652" y="350"/>
                    </a:lnTo>
                    <a:lnTo>
                      <a:pt x="640" y="350"/>
                    </a:lnTo>
                    <a:lnTo>
                      <a:pt x="640" y="350"/>
                    </a:lnTo>
                    <a:close/>
                    <a:moveTo>
                      <a:pt x="175" y="65"/>
                    </a:moveTo>
                    <a:lnTo>
                      <a:pt x="175" y="65"/>
                    </a:lnTo>
                    <a:lnTo>
                      <a:pt x="164" y="65"/>
                    </a:lnTo>
                    <a:lnTo>
                      <a:pt x="153" y="68"/>
                    </a:lnTo>
                    <a:lnTo>
                      <a:pt x="142" y="70"/>
                    </a:lnTo>
                    <a:lnTo>
                      <a:pt x="132" y="73"/>
                    </a:lnTo>
                    <a:lnTo>
                      <a:pt x="123" y="78"/>
                    </a:lnTo>
                    <a:lnTo>
                      <a:pt x="113" y="84"/>
                    </a:lnTo>
                    <a:lnTo>
                      <a:pt x="105" y="90"/>
                    </a:lnTo>
                    <a:lnTo>
                      <a:pt x="97" y="98"/>
                    </a:lnTo>
                    <a:lnTo>
                      <a:pt x="90" y="105"/>
                    </a:lnTo>
                    <a:lnTo>
                      <a:pt x="83" y="114"/>
                    </a:lnTo>
                    <a:lnTo>
                      <a:pt x="79" y="123"/>
                    </a:lnTo>
                    <a:lnTo>
                      <a:pt x="74" y="132"/>
                    </a:lnTo>
                    <a:lnTo>
                      <a:pt x="69" y="143"/>
                    </a:lnTo>
                    <a:lnTo>
                      <a:pt x="67" y="153"/>
                    </a:lnTo>
                    <a:lnTo>
                      <a:pt x="65" y="164"/>
                    </a:lnTo>
                    <a:lnTo>
                      <a:pt x="65" y="175"/>
                    </a:lnTo>
                    <a:lnTo>
                      <a:pt x="65" y="175"/>
                    </a:lnTo>
                    <a:lnTo>
                      <a:pt x="65" y="187"/>
                    </a:lnTo>
                    <a:lnTo>
                      <a:pt x="67" y="197"/>
                    </a:lnTo>
                    <a:lnTo>
                      <a:pt x="69" y="208"/>
                    </a:lnTo>
                    <a:lnTo>
                      <a:pt x="74" y="218"/>
                    </a:lnTo>
                    <a:lnTo>
                      <a:pt x="79" y="227"/>
                    </a:lnTo>
                    <a:lnTo>
                      <a:pt x="83" y="237"/>
                    </a:lnTo>
                    <a:lnTo>
                      <a:pt x="90" y="246"/>
                    </a:lnTo>
                    <a:lnTo>
                      <a:pt x="97" y="253"/>
                    </a:lnTo>
                    <a:lnTo>
                      <a:pt x="105" y="260"/>
                    </a:lnTo>
                    <a:lnTo>
                      <a:pt x="113" y="267"/>
                    </a:lnTo>
                    <a:lnTo>
                      <a:pt x="123" y="273"/>
                    </a:lnTo>
                    <a:lnTo>
                      <a:pt x="132" y="277"/>
                    </a:lnTo>
                    <a:lnTo>
                      <a:pt x="142" y="281"/>
                    </a:lnTo>
                    <a:lnTo>
                      <a:pt x="153" y="283"/>
                    </a:lnTo>
                    <a:lnTo>
                      <a:pt x="164" y="285"/>
                    </a:lnTo>
                    <a:lnTo>
                      <a:pt x="175" y="285"/>
                    </a:lnTo>
                    <a:lnTo>
                      <a:pt x="640" y="285"/>
                    </a:lnTo>
                    <a:lnTo>
                      <a:pt x="640" y="285"/>
                    </a:lnTo>
                    <a:lnTo>
                      <a:pt x="648" y="285"/>
                    </a:lnTo>
                    <a:lnTo>
                      <a:pt x="657" y="283"/>
                    </a:lnTo>
                    <a:lnTo>
                      <a:pt x="663" y="278"/>
                    </a:lnTo>
                    <a:lnTo>
                      <a:pt x="669" y="274"/>
                    </a:lnTo>
                    <a:lnTo>
                      <a:pt x="674" y="268"/>
                    </a:lnTo>
                    <a:lnTo>
                      <a:pt x="677" y="261"/>
                    </a:lnTo>
                    <a:lnTo>
                      <a:pt x="680" y="253"/>
                    </a:lnTo>
                    <a:lnTo>
                      <a:pt x="681" y="245"/>
                    </a:lnTo>
                    <a:lnTo>
                      <a:pt x="681" y="106"/>
                    </a:lnTo>
                    <a:lnTo>
                      <a:pt x="681" y="106"/>
                    </a:lnTo>
                    <a:lnTo>
                      <a:pt x="680" y="98"/>
                    </a:lnTo>
                    <a:lnTo>
                      <a:pt x="677" y="90"/>
                    </a:lnTo>
                    <a:lnTo>
                      <a:pt x="674" y="83"/>
                    </a:lnTo>
                    <a:lnTo>
                      <a:pt x="669" y="77"/>
                    </a:lnTo>
                    <a:lnTo>
                      <a:pt x="663" y="72"/>
                    </a:lnTo>
                    <a:lnTo>
                      <a:pt x="657" y="68"/>
                    </a:lnTo>
                    <a:lnTo>
                      <a:pt x="648" y="65"/>
                    </a:lnTo>
                    <a:lnTo>
                      <a:pt x="640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cxnSp>
        <p:nvCxnSpPr>
          <p:cNvPr id="17" name="직선 연결선 16"/>
          <p:cNvCxnSpPr/>
          <p:nvPr userDrawn="1"/>
        </p:nvCxnSpPr>
        <p:spPr>
          <a:xfrm>
            <a:off x="8924498" y="1216637"/>
            <a:ext cx="141629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7604" y="874715"/>
            <a:ext cx="470634" cy="1846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1200"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defRPr>
            </a:lvl1pPr>
          </a:lstStyle>
          <a:p>
            <a:fld id="{75D8F74E-B4A5-4AC5-9208-5754DED0CF49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207419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 userDrawn="1"/>
        </p:nvSpPr>
        <p:spPr>
          <a:xfrm>
            <a:off x="1214414" y="714356"/>
            <a:ext cx="7286676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256529" y="105174"/>
            <a:ext cx="1427703" cy="1035160"/>
            <a:chOff x="215339" y="303973"/>
            <a:chExt cx="2354619" cy="1086956"/>
          </a:xfrm>
        </p:grpSpPr>
        <p:sp>
          <p:nvSpPr>
            <p:cNvPr id="9" name="타원 8"/>
            <p:cNvSpPr/>
            <p:nvPr userDrawn="1"/>
          </p:nvSpPr>
          <p:spPr>
            <a:xfrm>
              <a:off x="630696" y="325401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rgbClr val="A66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6762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4418" y="1709737"/>
            <a:ext cx="78867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4418" y="4589860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2983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5283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7520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3103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8253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8083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1012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862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081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10" name="모서리가 둥근 직사각형 4"/>
          <p:cNvSpPr/>
          <p:nvPr userDrawn="1"/>
        </p:nvSpPr>
        <p:spPr>
          <a:xfrm>
            <a:off x="2979407" y="3740793"/>
            <a:ext cx="6164593" cy="50400"/>
          </a:xfrm>
          <a:custGeom>
            <a:avLst/>
            <a:gdLst/>
            <a:ahLst/>
            <a:cxnLst/>
            <a:rect l="l" t="t" r="r" b="b"/>
            <a:pathLst>
              <a:path w="7680176" h="50400">
                <a:moveTo>
                  <a:pt x="25200" y="0"/>
                </a:moveTo>
                <a:lnTo>
                  <a:pt x="7680176" y="0"/>
                </a:lnTo>
                <a:lnTo>
                  <a:pt x="7680176" y="50400"/>
                </a:lnTo>
                <a:lnTo>
                  <a:pt x="25200" y="50400"/>
                </a:lnTo>
                <a:cubicBezTo>
                  <a:pt x="11282" y="50400"/>
                  <a:pt x="0" y="39118"/>
                  <a:pt x="0" y="25200"/>
                </a:cubicBezTo>
                <a:cubicBezTo>
                  <a:pt x="0" y="11282"/>
                  <a:pt x="11282" y="0"/>
                  <a:pt x="25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390617" y="1713959"/>
            <a:ext cx="3281110" cy="2526179"/>
            <a:chOff x="1992313" y="3695700"/>
            <a:chExt cx="3208337" cy="247015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2732088" y="3986213"/>
              <a:ext cx="263525" cy="263525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2709863" y="3962400"/>
              <a:ext cx="309562" cy="311150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4791075" y="4932363"/>
              <a:ext cx="261937" cy="261938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4767263" y="4908550"/>
              <a:ext cx="307975" cy="309563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2327275" y="5365750"/>
              <a:ext cx="215900" cy="214313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2305050" y="5341938"/>
              <a:ext cx="260350" cy="261938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3011488" y="3695700"/>
              <a:ext cx="1228725" cy="4762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 userDrawn="1"/>
          </p:nvSpPr>
          <p:spPr bwMode="auto">
            <a:xfrm>
              <a:off x="2720975" y="3821113"/>
              <a:ext cx="582612" cy="4762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" name="Freeform 14"/>
            <p:cNvSpPr>
              <a:spLocks/>
            </p:cNvSpPr>
            <p:nvPr userDrawn="1"/>
          </p:nvSpPr>
          <p:spPr bwMode="auto">
            <a:xfrm>
              <a:off x="4292600" y="3938588"/>
              <a:ext cx="212725" cy="4762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" name="Freeform 15"/>
            <p:cNvSpPr>
              <a:spLocks/>
            </p:cNvSpPr>
            <p:nvPr userDrawn="1"/>
          </p:nvSpPr>
          <p:spPr bwMode="auto">
            <a:xfrm>
              <a:off x="4356100" y="4057650"/>
              <a:ext cx="411162" cy="46038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" name="Freeform 16"/>
            <p:cNvSpPr>
              <a:spLocks/>
            </p:cNvSpPr>
            <p:nvPr userDrawn="1"/>
          </p:nvSpPr>
          <p:spPr bwMode="auto">
            <a:xfrm>
              <a:off x="2794000" y="4379913"/>
              <a:ext cx="125412" cy="4762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3" name="Freeform 17"/>
            <p:cNvSpPr>
              <a:spLocks/>
            </p:cNvSpPr>
            <p:nvPr userDrawn="1"/>
          </p:nvSpPr>
          <p:spPr bwMode="auto">
            <a:xfrm>
              <a:off x="2179638" y="4391025"/>
              <a:ext cx="346075" cy="4762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4" name="Freeform 18"/>
            <p:cNvSpPr>
              <a:spLocks/>
            </p:cNvSpPr>
            <p:nvPr userDrawn="1"/>
          </p:nvSpPr>
          <p:spPr bwMode="auto">
            <a:xfrm>
              <a:off x="2343150" y="5032375"/>
              <a:ext cx="346075" cy="4762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5" name="Freeform 19"/>
            <p:cNvSpPr>
              <a:spLocks/>
            </p:cNvSpPr>
            <p:nvPr userDrawn="1"/>
          </p:nvSpPr>
          <p:spPr bwMode="auto">
            <a:xfrm>
              <a:off x="2287588" y="4575175"/>
              <a:ext cx="590550" cy="4762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6" name="Freeform 20"/>
            <p:cNvSpPr>
              <a:spLocks/>
            </p:cNvSpPr>
            <p:nvPr userDrawn="1"/>
          </p:nvSpPr>
          <p:spPr bwMode="auto">
            <a:xfrm>
              <a:off x="2433638" y="4719638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7" name="Freeform 21"/>
            <p:cNvSpPr>
              <a:spLocks/>
            </p:cNvSpPr>
            <p:nvPr userDrawn="1"/>
          </p:nvSpPr>
          <p:spPr bwMode="auto">
            <a:xfrm>
              <a:off x="2732088" y="5318125"/>
              <a:ext cx="160337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8" name="Freeform 22"/>
            <p:cNvSpPr>
              <a:spLocks/>
            </p:cNvSpPr>
            <p:nvPr userDrawn="1"/>
          </p:nvSpPr>
          <p:spPr bwMode="auto">
            <a:xfrm>
              <a:off x="1992313" y="4884738"/>
              <a:ext cx="814387" cy="4762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9" name="Freeform 23"/>
            <p:cNvSpPr>
              <a:spLocks/>
            </p:cNvSpPr>
            <p:nvPr userDrawn="1"/>
          </p:nvSpPr>
          <p:spPr bwMode="auto">
            <a:xfrm>
              <a:off x="2287588" y="5194300"/>
              <a:ext cx="519112" cy="4762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0" name="Freeform 24"/>
            <p:cNvSpPr>
              <a:spLocks/>
            </p:cNvSpPr>
            <p:nvPr userDrawn="1"/>
          </p:nvSpPr>
          <p:spPr bwMode="auto">
            <a:xfrm>
              <a:off x="3390900" y="6118225"/>
              <a:ext cx="665162" cy="4762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1" name="Freeform 25"/>
            <p:cNvSpPr>
              <a:spLocks/>
            </p:cNvSpPr>
            <p:nvPr userDrawn="1"/>
          </p:nvSpPr>
          <p:spPr bwMode="auto">
            <a:xfrm>
              <a:off x="4632325" y="4178300"/>
              <a:ext cx="138112" cy="4762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2" name="Freeform 26"/>
            <p:cNvSpPr>
              <a:spLocks/>
            </p:cNvSpPr>
            <p:nvPr userDrawn="1"/>
          </p:nvSpPr>
          <p:spPr bwMode="auto">
            <a:xfrm>
              <a:off x="4656138" y="4575175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3" name="Freeform 27"/>
            <p:cNvSpPr>
              <a:spLocks/>
            </p:cNvSpPr>
            <p:nvPr userDrawn="1"/>
          </p:nvSpPr>
          <p:spPr bwMode="auto">
            <a:xfrm>
              <a:off x="4772025" y="4446588"/>
              <a:ext cx="206375" cy="4762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4" name="Freeform 28"/>
            <p:cNvSpPr>
              <a:spLocks/>
            </p:cNvSpPr>
            <p:nvPr userDrawn="1"/>
          </p:nvSpPr>
          <p:spPr bwMode="auto">
            <a:xfrm>
              <a:off x="4552950" y="4838700"/>
              <a:ext cx="207962" cy="49213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5" name="Freeform 29"/>
            <p:cNvSpPr>
              <a:spLocks/>
            </p:cNvSpPr>
            <p:nvPr userDrawn="1"/>
          </p:nvSpPr>
          <p:spPr bwMode="auto">
            <a:xfrm>
              <a:off x="4609480" y="5549900"/>
              <a:ext cx="419100" cy="4762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6" name="Freeform 30"/>
            <p:cNvSpPr>
              <a:spLocks/>
            </p:cNvSpPr>
            <p:nvPr userDrawn="1"/>
          </p:nvSpPr>
          <p:spPr bwMode="auto">
            <a:xfrm>
              <a:off x="4529138" y="5224463"/>
              <a:ext cx="234950" cy="4762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7" name="Freeform 31"/>
            <p:cNvSpPr>
              <a:spLocks/>
            </p:cNvSpPr>
            <p:nvPr userDrawn="1"/>
          </p:nvSpPr>
          <p:spPr bwMode="auto">
            <a:xfrm>
              <a:off x="2481263" y="5757863"/>
              <a:ext cx="898525" cy="4762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8" name="Freeform 32"/>
            <p:cNvSpPr>
              <a:spLocks/>
            </p:cNvSpPr>
            <p:nvPr userDrawn="1"/>
          </p:nvSpPr>
          <p:spPr bwMode="auto">
            <a:xfrm>
              <a:off x="2773363" y="5888038"/>
              <a:ext cx="1270000" cy="4762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9" name="Freeform 33"/>
            <p:cNvSpPr>
              <a:spLocks/>
            </p:cNvSpPr>
            <p:nvPr userDrawn="1"/>
          </p:nvSpPr>
          <p:spPr bwMode="auto">
            <a:xfrm>
              <a:off x="4176713" y="5888038"/>
              <a:ext cx="306387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5 w 387"/>
                <a:gd name="T5" fmla="*/ 35 h 60"/>
                <a:gd name="T6" fmla="*/ 384 w 387"/>
                <a:gd name="T7" fmla="*/ 41 h 60"/>
                <a:gd name="T8" fmla="*/ 382 w 387"/>
                <a:gd name="T9" fmla="*/ 46 h 60"/>
                <a:gd name="T10" fmla="*/ 378 w 387"/>
                <a:gd name="T11" fmla="*/ 51 h 60"/>
                <a:gd name="T12" fmla="*/ 373 w 387"/>
                <a:gd name="T13" fmla="*/ 55 h 60"/>
                <a:gd name="T14" fmla="*/ 368 w 387"/>
                <a:gd name="T15" fmla="*/ 57 h 60"/>
                <a:gd name="T16" fmla="*/ 362 w 387"/>
                <a:gd name="T17" fmla="*/ 60 h 60"/>
                <a:gd name="T18" fmla="*/ 356 w 387"/>
                <a:gd name="T19" fmla="*/ 60 h 60"/>
                <a:gd name="T20" fmla="*/ 31 w 387"/>
                <a:gd name="T21" fmla="*/ 60 h 60"/>
                <a:gd name="T22" fmla="*/ 31 w 387"/>
                <a:gd name="T23" fmla="*/ 60 h 60"/>
                <a:gd name="T24" fmla="*/ 25 w 387"/>
                <a:gd name="T25" fmla="*/ 60 h 60"/>
                <a:gd name="T26" fmla="*/ 18 w 387"/>
                <a:gd name="T27" fmla="*/ 57 h 60"/>
                <a:gd name="T28" fmla="*/ 14 w 387"/>
                <a:gd name="T29" fmla="*/ 55 h 60"/>
                <a:gd name="T30" fmla="*/ 9 w 387"/>
                <a:gd name="T31" fmla="*/ 51 h 60"/>
                <a:gd name="T32" fmla="*/ 5 w 387"/>
                <a:gd name="T33" fmla="*/ 46 h 60"/>
                <a:gd name="T34" fmla="*/ 3 w 387"/>
                <a:gd name="T35" fmla="*/ 41 h 60"/>
                <a:gd name="T36" fmla="*/ 0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0 w 387"/>
                <a:gd name="T45" fmla="*/ 23 h 60"/>
                <a:gd name="T46" fmla="*/ 3 w 387"/>
                <a:gd name="T47" fmla="*/ 18 h 60"/>
                <a:gd name="T48" fmla="*/ 5 w 387"/>
                <a:gd name="T49" fmla="*/ 13 h 60"/>
                <a:gd name="T50" fmla="*/ 9 w 387"/>
                <a:gd name="T51" fmla="*/ 8 h 60"/>
                <a:gd name="T52" fmla="*/ 14 w 387"/>
                <a:gd name="T53" fmla="*/ 5 h 60"/>
                <a:gd name="T54" fmla="*/ 18 w 387"/>
                <a:gd name="T55" fmla="*/ 2 h 60"/>
                <a:gd name="T56" fmla="*/ 25 w 387"/>
                <a:gd name="T57" fmla="*/ 0 h 60"/>
                <a:gd name="T58" fmla="*/ 31 w 387"/>
                <a:gd name="T59" fmla="*/ 0 h 60"/>
                <a:gd name="T60" fmla="*/ 356 w 387"/>
                <a:gd name="T61" fmla="*/ 0 h 60"/>
                <a:gd name="T62" fmla="*/ 356 w 387"/>
                <a:gd name="T63" fmla="*/ 0 h 60"/>
                <a:gd name="T64" fmla="*/ 362 w 387"/>
                <a:gd name="T65" fmla="*/ 0 h 60"/>
                <a:gd name="T66" fmla="*/ 368 w 387"/>
                <a:gd name="T67" fmla="*/ 2 h 60"/>
                <a:gd name="T68" fmla="*/ 373 w 387"/>
                <a:gd name="T69" fmla="*/ 5 h 60"/>
                <a:gd name="T70" fmla="*/ 378 w 387"/>
                <a:gd name="T71" fmla="*/ 8 h 60"/>
                <a:gd name="T72" fmla="*/ 382 w 387"/>
                <a:gd name="T73" fmla="*/ 13 h 60"/>
                <a:gd name="T74" fmla="*/ 384 w 387"/>
                <a:gd name="T75" fmla="*/ 18 h 60"/>
                <a:gd name="T76" fmla="*/ 385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5" y="35"/>
                  </a:lnTo>
                  <a:lnTo>
                    <a:pt x="384" y="41"/>
                  </a:lnTo>
                  <a:lnTo>
                    <a:pt x="382" y="46"/>
                  </a:lnTo>
                  <a:lnTo>
                    <a:pt x="378" y="51"/>
                  </a:lnTo>
                  <a:lnTo>
                    <a:pt x="373" y="55"/>
                  </a:lnTo>
                  <a:lnTo>
                    <a:pt x="368" y="57"/>
                  </a:lnTo>
                  <a:lnTo>
                    <a:pt x="362" y="60"/>
                  </a:lnTo>
                  <a:lnTo>
                    <a:pt x="35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8" y="2"/>
                  </a:lnTo>
                  <a:lnTo>
                    <a:pt x="373" y="5"/>
                  </a:lnTo>
                  <a:lnTo>
                    <a:pt x="378" y="8"/>
                  </a:lnTo>
                  <a:lnTo>
                    <a:pt x="382" y="13"/>
                  </a:lnTo>
                  <a:lnTo>
                    <a:pt x="384" y="18"/>
                  </a:lnTo>
                  <a:lnTo>
                    <a:pt x="385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0" name="Freeform 34"/>
            <p:cNvSpPr>
              <a:spLocks/>
            </p:cNvSpPr>
            <p:nvPr userDrawn="1"/>
          </p:nvSpPr>
          <p:spPr bwMode="auto">
            <a:xfrm>
              <a:off x="2627313" y="5545138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1" name="Freeform 35"/>
            <p:cNvSpPr>
              <a:spLocks/>
            </p:cNvSpPr>
            <p:nvPr userDrawn="1"/>
          </p:nvSpPr>
          <p:spPr bwMode="auto">
            <a:xfrm>
              <a:off x="2913063" y="3943350"/>
              <a:ext cx="1552575" cy="1839913"/>
            </a:xfrm>
            <a:custGeom>
              <a:avLst/>
              <a:gdLst>
                <a:gd name="T0" fmla="*/ 119 w 1957"/>
                <a:gd name="T1" fmla="*/ 920 h 2318"/>
                <a:gd name="T2" fmla="*/ 124 w 1957"/>
                <a:gd name="T3" fmla="*/ 826 h 2318"/>
                <a:gd name="T4" fmla="*/ 137 w 1957"/>
                <a:gd name="T5" fmla="*/ 735 h 2318"/>
                <a:gd name="T6" fmla="*/ 160 w 1957"/>
                <a:gd name="T7" fmla="*/ 647 h 2318"/>
                <a:gd name="T8" fmla="*/ 191 w 1957"/>
                <a:gd name="T9" fmla="*/ 563 h 2318"/>
                <a:gd name="T10" fmla="*/ 230 w 1957"/>
                <a:gd name="T11" fmla="*/ 482 h 2318"/>
                <a:gd name="T12" fmla="*/ 275 w 1957"/>
                <a:gd name="T13" fmla="*/ 405 h 2318"/>
                <a:gd name="T14" fmla="*/ 328 w 1957"/>
                <a:gd name="T15" fmla="*/ 335 h 2318"/>
                <a:gd name="T16" fmla="*/ 388 w 1957"/>
                <a:gd name="T17" fmla="*/ 270 h 2318"/>
                <a:gd name="T18" fmla="*/ 453 w 1957"/>
                <a:gd name="T19" fmla="*/ 210 h 2318"/>
                <a:gd name="T20" fmla="*/ 523 w 1957"/>
                <a:gd name="T21" fmla="*/ 158 h 2318"/>
                <a:gd name="T22" fmla="*/ 599 w 1957"/>
                <a:gd name="T23" fmla="*/ 111 h 2318"/>
                <a:gd name="T24" fmla="*/ 679 w 1957"/>
                <a:gd name="T25" fmla="*/ 72 h 2318"/>
                <a:gd name="T26" fmla="*/ 765 w 1957"/>
                <a:gd name="T27" fmla="*/ 42 h 2318"/>
                <a:gd name="T28" fmla="*/ 852 w 1957"/>
                <a:gd name="T29" fmla="*/ 19 h 2318"/>
                <a:gd name="T30" fmla="*/ 944 w 1957"/>
                <a:gd name="T31" fmla="*/ 5 h 2318"/>
                <a:gd name="T32" fmla="*/ 1038 w 1957"/>
                <a:gd name="T33" fmla="*/ 0 h 2318"/>
                <a:gd name="T34" fmla="*/ 1085 w 1957"/>
                <a:gd name="T35" fmla="*/ 2 h 2318"/>
                <a:gd name="T36" fmla="*/ 1178 w 1957"/>
                <a:gd name="T37" fmla="*/ 11 h 2318"/>
                <a:gd name="T38" fmla="*/ 1267 w 1957"/>
                <a:gd name="T39" fmla="*/ 30 h 2318"/>
                <a:gd name="T40" fmla="*/ 1353 w 1957"/>
                <a:gd name="T41" fmla="*/ 56 h 2318"/>
                <a:gd name="T42" fmla="*/ 1436 w 1957"/>
                <a:gd name="T43" fmla="*/ 91 h 2318"/>
                <a:gd name="T44" fmla="*/ 1514 w 1957"/>
                <a:gd name="T45" fmla="*/ 133 h 2318"/>
                <a:gd name="T46" fmla="*/ 1587 w 1957"/>
                <a:gd name="T47" fmla="*/ 183 h 2318"/>
                <a:gd name="T48" fmla="*/ 1656 w 1957"/>
                <a:gd name="T49" fmla="*/ 239 h 2318"/>
                <a:gd name="T50" fmla="*/ 1718 w 1957"/>
                <a:gd name="T51" fmla="*/ 302 h 2318"/>
                <a:gd name="T52" fmla="*/ 1774 w 1957"/>
                <a:gd name="T53" fmla="*/ 370 h 2318"/>
                <a:gd name="T54" fmla="*/ 1824 w 1957"/>
                <a:gd name="T55" fmla="*/ 443 h 2318"/>
                <a:gd name="T56" fmla="*/ 1867 w 1957"/>
                <a:gd name="T57" fmla="*/ 521 h 2318"/>
                <a:gd name="T58" fmla="*/ 1901 w 1957"/>
                <a:gd name="T59" fmla="*/ 604 h 2318"/>
                <a:gd name="T60" fmla="*/ 1928 w 1957"/>
                <a:gd name="T61" fmla="*/ 691 h 2318"/>
                <a:gd name="T62" fmla="*/ 1946 w 1957"/>
                <a:gd name="T63" fmla="*/ 780 h 2318"/>
                <a:gd name="T64" fmla="*/ 1956 w 1957"/>
                <a:gd name="T65" fmla="*/ 873 h 2318"/>
                <a:gd name="T66" fmla="*/ 1812 w 1957"/>
                <a:gd name="T67" fmla="*/ 2318 h 2318"/>
                <a:gd name="T68" fmla="*/ 884 w 1957"/>
                <a:gd name="T69" fmla="*/ 2121 h 2318"/>
                <a:gd name="T70" fmla="*/ 505 w 1957"/>
                <a:gd name="T71" fmla="*/ 2121 h 2318"/>
                <a:gd name="T72" fmla="*/ 450 w 1957"/>
                <a:gd name="T73" fmla="*/ 2118 h 2318"/>
                <a:gd name="T74" fmla="*/ 400 w 1957"/>
                <a:gd name="T75" fmla="*/ 2113 h 2318"/>
                <a:gd name="T76" fmla="*/ 358 w 1957"/>
                <a:gd name="T77" fmla="*/ 2106 h 2318"/>
                <a:gd name="T78" fmla="*/ 321 w 1957"/>
                <a:gd name="T79" fmla="*/ 2094 h 2318"/>
                <a:gd name="T80" fmla="*/ 291 w 1957"/>
                <a:gd name="T81" fmla="*/ 2079 h 2318"/>
                <a:gd name="T82" fmla="*/ 269 w 1957"/>
                <a:gd name="T83" fmla="*/ 2060 h 2318"/>
                <a:gd name="T84" fmla="*/ 253 w 1957"/>
                <a:gd name="T85" fmla="*/ 2036 h 2318"/>
                <a:gd name="T86" fmla="*/ 245 w 1957"/>
                <a:gd name="T87" fmla="*/ 2009 h 2318"/>
                <a:gd name="T88" fmla="*/ 0 w 1957"/>
                <a:gd name="T89" fmla="*/ 151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7" h="2318">
                  <a:moveTo>
                    <a:pt x="119" y="920"/>
                  </a:moveTo>
                  <a:lnTo>
                    <a:pt x="119" y="920"/>
                  </a:lnTo>
                  <a:lnTo>
                    <a:pt x="120" y="873"/>
                  </a:lnTo>
                  <a:lnTo>
                    <a:pt x="124" y="826"/>
                  </a:lnTo>
                  <a:lnTo>
                    <a:pt x="128" y="780"/>
                  </a:lnTo>
                  <a:lnTo>
                    <a:pt x="137" y="735"/>
                  </a:lnTo>
                  <a:lnTo>
                    <a:pt x="147" y="691"/>
                  </a:lnTo>
                  <a:lnTo>
                    <a:pt x="160" y="647"/>
                  </a:lnTo>
                  <a:lnTo>
                    <a:pt x="174" y="604"/>
                  </a:lnTo>
                  <a:lnTo>
                    <a:pt x="191" y="563"/>
                  </a:lnTo>
                  <a:lnTo>
                    <a:pt x="209" y="521"/>
                  </a:lnTo>
                  <a:lnTo>
                    <a:pt x="230" y="482"/>
                  </a:lnTo>
                  <a:lnTo>
                    <a:pt x="252" y="443"/>
                  </a:lnTo>
                  <a:lnTo>
                    <a:pt x="275" y="405"/>
                  </a:lnTo>
                  <a:lnTo>
                    <a:pt x="300" y="370"/>
                  </a:lnTo>
                  <a:lnTo>
                    <a:pt x="328" y="335"/>
                  </a:lnTo>
                  <a:lnTo>
                    <a:pt x="358" y="302"/>
                  </a:lnTo>
                  <a:lnTo>
                    <a:pt x="388" y="270"/>
                  </a:lnTo>
                  <a:lnTo>
                    <a:pt x="420" y="239"/>
                  </a:lnTo>
                  <a:lnTo>
                    <a:pt x="453" y="210"/>
                  </a:lnTo>
                  <a:lnTo>
                    <a:pt x="488" y="183"/>
                  </a:lnTo>
                  <a:lnTo>
                    <a:pt x="523" y="158"/>
                  </a:lnTo>
                  <a:lnTo>
                    <a:pt x="561" y="133"/>
                  </a:lnTo>
                  <a:lnTo>
                    <a:pt x="599" y="111"/>
                  </a:lnTo>
                  <a:lnTo>
                    <a:pt x="639" y="91"/>
                  </a:lnTo>
                  <a:lnTo>
                    <a:pt x="679" y="72"/>
                  </a:lnTo>
                  <a:lnTo>
                    <a:pt x="722" y="56"/>
                  </a:lnTo>
                  <a:lnTo>
                    <a:pt x="765" y="42"/>
                  </a:lnTo>
                  <a:lnTo>
                    <a:pt x="807" y="30"/>
                  </a:lnTo>
                  <a:lnTo>
                    <a:pt x="852" y="19"/>
                  </a:lnTo>
                  <a:lnTo>
                    <a:pt x="898" y="11"/>
                  </a:lnTo>
                  <a:lnTo>
                    <a:pt x="944" y="5"/>
                  </a:lnTo>
                  <a:lnTo>
                    <a:pt x="990" y="2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85" y="2"/>
                  </a:lnTo>
                  <a:lnTo>
                    <a:pt x="1132" y="5"/>
                  </a:lnTo>
                  <a:lnTo>
                    <a:pt x="1178" y="11"/>
                  </a:lnTo>
                  <a:lnTo>
                    <a:pt x="1223" y="19"/>
                  </a:lnTo>
                  <a:lnTo>
                    <a:pt x="1267" y="30"/>
                  </a:lnTo>
                  <a:lnTo>
                    <a:pt x="1311" y="42"/>
                  </a:lnTo>
                  <a:lnTo>
                    <a:pt x="1353" y="56"/>
                  </a:lnTo>
                  <a:lnTo>
                    <a:pt x="1395" y="72"/>
                  </a:lnTo>
                  <a:lnTo>
                    <a:pt x="1436" y="91"/>
                  </a:lnTo>
                  <a:lnTo>
                    <a:pt x="1475" y="111"/>
                  </a:lnTo>
                  <a:lnTo>
                    <a:pt x="1514" y="133"/>
                  </a:lnTo>
                  <a:lnTo>
                    <a:pt x="1551" y="158"/>
                  </a:lnTo>
                  <a:lnTo>
                    <a:pt x="1587" y="183"/>
                  </a:lnTo>
                  <a:lnTo>
                    <a:pt x="1623" y="210"/>
                  </a:lnTo>
                  <a:lnTo>
                    <a:pt x="1656" y="239"/>
                  </a:lnTo>
                  <a:lnTo>
                    <a:pt x="1687" y="270"/>
                  </a:lnTo>
                  <a:lnTo>
                    <a:pt x="1718" y="302"/>
                  </a:lnTo>
                  <a:lnTo>
                    <a:pt x="1747" y="335"/>
                  </a:lnTo>
                  <a:lnTo>
                    <a:pt x="1774" y="370"/>
                  </a:lnTo>
                  <a:lnTo>
                    <a:pt x="1800" y="405"/>
                  </a:lnTo>
                  <a:lnTo>
                    <a:pt x="1824" y="443"/>
                  </a:lnTo>
                  <a:lnTo>
                    <a:pt x="1846" y="482"/>
                  </a:lnTo>
                  <a:lnTo>
                    <a:pt x="1867" y="521"/>
                  </a:lnTo>
                  <a:lnTo>
                    <a:pt x="1885" y="563"/>
                  </a:lnTo>
                  <a:lnTo>
                    <a:pt x="1901" y="604"/>
                  </a:lnTo>
                  <a:lnTo>
                    <a:pt x="1915" y="647"/>
                  </a:lnTo>
                  <a:lnTo>
                    <a:pt x="1928" y="691"/>
                  </a:lnTo>
                  <a:lnTo>
                    <a:pt x="1939" y="735"/>
                  </a:lnTo>
                  <a:lnTo>
                    <a:pt x="1946" y="780"/>
                  </a:lnTo>
                  <a:lnTo>
                    <a:pt x="1952" y="826"/>
                  </a:lnTo>
                  <a:lnTo>
                    <a:pt x="1956" y="873"/>
                  </a:lnTo>
                  <a:lnTo>
                    <a:pt x="1957" y="920"/>
                  </a:lnTo>
                  <a:lnTo>
                    <a:pt x="1812" y="2318"/>
                  </a:lnTo>
                  <a:lnTo>
                    <a:pt x="884" y="2318"/>
                  </a:lnTo>
                  <a:lnTo>
                    <a:pt x="884" y="2121"/>
                  </a:lnTo>
                  <a:lnTo>
                    <a:pt x="505" y="2121"/>
                  </a:lnTo>
                  <a:lnTo>
                    <a:pt x="505" y="2121"/>
                  </a:lnTo>
                  <a:lnTo>
                    <a:pt x="477" y="2119"/>
                  </a:lnTo>
                  <a:lnTo>
                    <a:pt x="450" y="2118"/>
                  </a:lnTo>
                  <a:lnTo>
                    <a:pt x="425" y="2117"/>
                  </a:lnTo>
                  <a:lnTo>
                    <a:pt x="400" y="2113"/>
                  </a:lnTo>
                  <a:lnTo>
                    <a:pt x="378" y="2111"/>
                  </a:lnTo>
                  <a:lnTo>
                    <a:pt x="358" y="2106"/>
                  </a:lnTo>
                  <a:lnTo>
                    <a:pt x="338" y="2100"/>
                  </a:lnTo>
                  <a:lnTo>
                    <a:pt x="321" y="2094"/>
                  </a:lnTo>
                  <a:lnTo>
                    <a:pt x="305" y="2086"/>
                  </a:lnTo>
                  <a:lnTo>
                    <a:pt x="291" y="2079"/>
                  </a:lnTo>
                  <a:lnTo>
                    <a:pt x="278" y="2069"/>
                  </a:lnTo>
                  <a:lnTo>
                    <a:pt x="269" y="2060"/>
                  </a:lnTo>
                  <a:lnTo>
                    <a:pt x="260" y="2049"/>
                  </a:lnTo>
                  <a:lnTo>
                    <a:pt x="253" y="2036"/>
                  </a:lnTo>
                  <a:lnTo>
                    <a:pt x="248" y="2024"/>
                  </a:lnTo>
                  <a:lnTo>
                    <a:pt x="245" y="2009"/>
                  </a:lnTo>
                  <a:lnTo>
                    <a:pt x="184" y="1589"/>
                  </a:lnTo>
                  <a:lnTo>
                    <a:pt x="0" y="1517"/>
                  </a:lnTo>
                  <a:lnTo>
                    <a:pt x="119" y="9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 userDrawn="1"/>
          </p:nvSpPr>
          <p:spPr bwMode="auto">
            <a:xfrm>
              <a:off x="2887663" y="3917950"/>
              <a:ext cx="1604962" cy="1890713"/>
            </a:xfrm>
            <a:custGeom>
              <a:avLst/>
              <a:gdLst>
                <a:gd name="T0" fmla="*/ 910 w 2022"/>
                <a:gd name="T1" fmla="*/ 2383 h 2383"/>
                <a:gd name="T2" fmla="*/ 889 w 2022"/>
                <a:gd name="T3" fmla="*/ 2369 h 2383"/>
                <a:gd name="T4" fmla="*/ 883 w 2022"/>
                <a:gd name="T5" fmla="*/ 2185 h 2383"/>
                <a:gd name="T6" fmla="*/ 472 w 2022"/>
                <a:gd name="T7" fmla="*/ 2184 h 2383"/>
                <a:gd name="T8" fmla="*/ 366 w 2022"/>
                <a:gd name="T9" fmla="*/ 2166 h 2383"/>
                <a:gd name="T10" fmla="*/ 293 w 2022"/>
                <a:gd name="T11" fmla="*/ 2132 h 2383"/>
                <a:gd name="T12" fmla="*/ 253 w 2022"/>
                <a:gd name="T13" fmla="*/ 2079 h 2383"/>
                <a:gd name="T14" fmla="*/ 20 w 2022"/>
                <a:gd name="T15" fmla="*/ 1580 h 2383"/>
                <a:gd name="T16" fmla="*/ 7 w 2022"/>
                <a:gd name="T17" fmla="*/ 1569 h 2383"/>
                <a:gd name="T18" fmla="*/ 0 w 2022"/>
                <a:gd name="T19" fmla="*/ 1548 h 2383"/>
                <a:gd name="T20" fmla="*/ 119 w 2022"/>
                <a:gd name="T21" fmla="*/ 901 h 2383"/>
                <a:gd name="T22" fmla="*/ 148 w 2022"/>
                <a:gd name="T23" fmla="*/ 713 h 2383"/>
                <a:gd name="T24" fmla="*/ 213 w 2022"/>
                <a:gd name="T25" fmla="*/ 538 h 2383"/>
                <a:gd name="T26" fmla="*/ 308 w 2022"/>
                <a:gd name="T27" fmla="*/ 382 h 2383"/>
                <a:gd name="T28" fmla="*/ 431 w 2022"/>
                <a:gd name="T29" fmla="*/ 247 h 2383"/>
                <a:gd name="T30" fmla="*/ 577 w 2022"/>
                <a:gd name="T31" fmla="*/ 138 h 2383"/>
                <a:gd name="T32" fmla="*/ 743 w 2022"/>
                <a:gd name="T33" fmla="*/ 58 h 2383"/>
                <a:gd name="T34" fmla="*/ 925 w 2022"/>
                <a:gd name="T35" fmla="*/ 11 h 2383"/>
                <a:gd name="T36" fmla="*/ 1070 w 2022"/>
                <a:gd name="T37" fmla="*/ 0 h 2383"/>
                <a:gd name="T38" fmla="*/ 1261 w 2022"/>
                <a:gd name="T39" fmla="*/ 20 h 2383"/>
                <a:gd name="T40" fmla="*/ 1440 w 2022"/>
                <a:gd name="T41" fmla="*/ 76 h 2383"/>
                <a:gd name="T42" fmla="*/ 1601 w 2022"/>
                <a:gd name="T43" fmla="*/ 164 h 2383"/>
                <a:gd name="T44" fmla="*/ 1743 w 2022"/>
                <a:gd name="T45" fmla="*/ 280 h 2383"/>
                <a:gd name="T46" fmla="*/ 1858 w 2022"/>
                <a:gd name="T47" fmla="*/ 421 h 2383"/>
                <a:gd name="T48" fmla="*/ 1946 w 2022"/>
                <a:gd name="T49" fmla="*/ 582 h 2383"/>
                <a:gd name="T50" fmla="*/ 2002 w 2022"/>
                <a:gd name="T51" fmla="*/ 762 h 2383"/>
                <a:gd name="T52" fmla="*/ 2022 w 2022"/>
                <a:gd name="T53" fmla="*/ 953 h 2383"/>
                <a:gd name="T54" fmla="*/ 1877 w 2022"/>
                <a:gd name="T55" fmla="*/ 2354 h 2383"/>
                <a:gd name="T56" fmla="*/ 1866 w 2022"/>
                <a:gd name="T57" fmla="*/ 2376 h 2383"/>
                <a:gd name="T58" fmla="*/ 1844 w 2022"/>
                <a:gd name="T59" fmla="*/ 2383 h 2383"/>
                <a:gd name="T60" fmla="*/ 1956 w 2022"/>
                <a:gd name="T61" fmla="*/ 952 h 2383"/>
                <a:gd name="T62" fmla="*/ 1946 w 2022"/>
                <a:gd name="T63" fmla="*/ 816 h 2383"/>
                <a:gd name="T64" fmla="*/ 1902 w 2022"/>
                <a:gd name="T65" fmla="*/ 647 h 2383"/>
                <a:gd name="T66" fmla="*/ 1827 w 2022"/>
                <a:gd name="T67" fmla="*/ 492 h 2383"/>
                <a:gd name="T68" fmla="*/ 1726 w 2022"/>
                <a:gd name="T69" fmla="*/ 357 h 2383"/>
                <a:gd name="T70" fmla="*/ 1599 w 2022"/>
                <a:gd name="T71" fmla="*/ 242 h 2383"/>
                <a:gd name="T72" fmla="*/ 1454 w 2022"/>
                <a:gd name="T73" fmla="*/ 153 h 2383"/>
                <a:gd name="T74" fmla="*/ 1290 w 2022"/>
                <a:gd name="T75" fmla="*/ 94 h 2383"/>
                <a:gd name="T76" fmla="*/ 1115 w 2022"/>
                <a:gd name="T77" fmla="*/ 67 h 2383"/>
                <a:gd name="T78" fmla="*/ 980 w 2022"/>
                <a:gd name="T79" fmla="*/ 70 h 2383"/>
                <a:gd name="T80" fmla="*/ 806 w 2022"/>
                <a:gd name="T81" fmla="*/ 105 h 2383"/>
                <a:gd name="T82" fmla="*/ 647 w 2022"/>
                <a:gd name="T83" fmla="*/ 174 h 2383"/>
                <a:gd name="T84" fmla="*/ 505 w 2022"/>
                <a:gd name="T85" fmla="*/ 269 h 2383"/>
                <a:gd name="T86" fmla="*/ 386 w 2022"/>
                <a:gd name="T87" fmla="*/ 390 h 2383"/>
                <a:gd name="T88" fmla="*/ 290 w 2022"/>
                <a:gd name="T89" fmla="*/ 531 h 2383"/>
                <a:gd name="T90" fmla="*/ 223 w 2022"/>
                <a:gd name="T91" fmla="*/ 690 h 2383"/>
                <a:gd name="T92" fmla="*/ 187 w 2022"/>
                <a:gd name="T93" fmla="*/ 863 h 2383"/>
                <a:gd name="T94" fmla="*/ 182 w 2022"/>
                <a:gd name="T95" fmla="*/ 959 h 2383"/>
                <a:gd name="T96" fmla="*/ 236 w 2022"/>
                <a:gd name="T97" fmla="*/ 1596 h 2383"/>
                <a:gd name="T98" fmla="*/ 310 w 2022"/>
                <a:gd name="T99" fmla="*/ 2038 h 2383"/>
                <a:gd name="T100" fmla="*/ 313 w 2022"/>
                <a:gd name="T101" fmla="*/ 2051 h 2383"/>
                <a:gd name="T102" fmla="*/ 346 w 2022"/>
                <a:gd name="T103" fmla="*/ 2088 h 2383"/>
                <a:gd name="T104" fmla="*/ 405 w 2022"/>
                <a:gd name="T105" fmla="*/ 2110 h 2383"/>
                <a:gd name="T106" fmla="*/ 537 w 2022"/>
                <a:gd name="T107" fmla="*/ 2121 h 2383"/>
                <a:gd name="T108" fmla="*/ 930 w 2022"/>
                <a:gd name="T109" fmla="*/ 2123 h 2383"/>
                <a:gd name="T110" fmla="*/ 947 w 2022"/>
                <a:gd name="T111" fmla="*/ 2140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2" h="2383">
                  <a:moveTo>
                    <a:pt x="1844" y="2383"/>
                  </a:moveTo>
                  <a:lnTo>
                    <a:pt x="916" y="2383"/>
                  </a:lnTo>
                  <a:lnTo>
                    <a:pt x="916" y="2383"/>
                  </a:lnTo>
                  <a:lnTo>
                    <a:pt x="910" y="2383"/>
                  </a:lnTo>
                  <a:lnTo>
                    <a:pt x="904" y="2380"/>
                  </a:lnTo>
                  <a:lnTo>
                    <a:pt x="898" y="2378"/>
                  </a:lnTo>
                  <a:lnTo>
                    <a:pt x="893" y="2374"/>
                  </a:lnTo>
                  <a:lnTo>
                    <a:pt x="889" y="2369"/>
                  </a:lnTo>
                  <a:lnTo>
                    <a:pt x="886" y="2363"/>
                  </a:lnTo>
                  <a:lnTo>
                    <a:pt x="884" y="2357"/>
                  </a:lnTo>
                  <a:lnTo>
                    <a:pt x="883" y="2351"/>
                  </a:lnTo>
                  <a:lnTo>
                    <a:pt x="883" y="2185"/>
                  </a:lnTo>
                  <a:lnTo>
                    <a:pt x="537" y="2185"/>
                  </a:lnTo>
                  <a:lnTo>
                    <a:pt x="537" y="2185"/>
                  </a:lnTo>
                  <a:lnTo>
                    <a:pt x="504" y="2185"/>
                  </a:lnTo>
                  <a:lnTo>
                    <a:pt x="472" y="2184"/>
                  </a:lnTo>
                  <a:lnTo>
                    <a:pt x="443" y="2180"/>
                  </a:lnTo>
                  <a:lnTo>
                    <a:pt x="415" y="2177"/>
                  </a:lnTo>
                  <a:lnTo>
                    <a:pt x="390" y="2172"/>
                  </a:lnTo>
                  <a:lnTo>
                    <a:pt x="366" y="2166"/>
                  </a:lnTo>
                  <a:lnTo>
                    <a:pt x="346" y="2158"/>
                  </a:lnTo>
                  <a:lnTo>
                    <a:pt x="326" y="2151"/>
                  </a:lnTo>
                  <a:lnTo>
                    <a:pt x="309" y="2141"/>
                  </a:lnTo>
                  <a:lnTo>
                    <a:pt x="293" y="2132"/>
                  </a:lnTo>
                  <a:lnTo>
                    <a:pt x="280" y="2119"/>
                  </a:lnTo>
                  <a:lnTo>
                    <a:pt x="269" y="2107"/>
                  </a:lnTo>
                  <a:lnTo>
                    <a:pt x="260" y="2094"/>
                  </a:lnTo>
                  <a:lnTo>
                    <a:pt x="253" y="2079"/>
                  </a:lnTo>
                  <a:lnTo>
                    <a:pt x="248" y="2063"/>
                  </a:lnTo>
                  <a:lnTo>
                    <a:pt x="246" y="2046"/>
                  </a:lnTo>
                  <a:lnTo>
                    <a:pt x="187" y="1645"/>
                  </a:lnTo>
                  <a:lnTo>
                    <a:pt x="20" y="1580"/>
                  </a:lnTo>
                  <a:lnTo>
                    <a:pt x="20" y="1580"/>
                  </a:lnTo>
                  <a:lnTo>
                    <a:pt x="15" y="1578"/>
                  </a:lnTo>
                  <a:lnTo>
                    <a:pt x="10" y="1574"/>
                  </a:lnTo>
                  <a:lnTo>
                    <a:pt x="7" y="1569"/>
                  </a:lnTo>
                  <a:lnTo>
                    <a:pt x="3" y="1566"/>
                  </a:lnTo>
                  <a:lnTo>
                    <a:pt x="1" y="1559"/>
                  </a:lnTo>
                  <a:lnTo>
                    <a:pt x="0" y="1555"/>
                  </a:lnTo>
                  <a:lnTo>
                    <a:pt x="0" y="1548"/>
                  </a:lnTo>
                  <a:lnTo>
                    <a:pt x="0" y="1544"/>
                  </a:lnTo>
                  <a:lnTo>
                    <a:pt x="118" y="949"/>
                  </a:lnTo>
                  <a:lnTo>
                    <a:pt x="118" y="949"/>
                  </a:lnTo>
                  <a:lnTo>
                    <a:pt x="119" y="901"/>
                  </a:lnTo>
                  <a:lnTo>
                    <a:pt x="123" y="853"/>
                  </a:lnTo>
                  <a:lnTo>
                    <a:pt x="129" y="806"/>
                  </a:lnTo>
                  <a:lnTo>
                    <a:pt x="137" y="759"/>
                  </a:lnTo>
                  <a:lnTo>
                    <a:pt x="148" y="713"/>
                  </a:lnTo>
                  <a:lnTo>
                    <a:pt x="162" y="668"/>
                  </a:lnTo>
                  <a:lnTo>
                    <a:pt x="176" y="624"/>
                  </a:lnTo>
                  <a:lnTo>
                    <a:pt x="193" y="581"/>
                  </a:lnTo>
                  <a:lnTo>
                    <a:pt x="213" y="538"/>
                  </a:lnTo>
                  <a:lnTo>
                    <a:pt x="234" y="498"/>
                  </a:lnTo>
                  <a:lnTo>
                    <a:pt x="257" y="458"/>
                  </a:lnTo>
                  <a:lnTo>
                    <a:pt x="281" y="419"/>
                  </a:lnTo>
                  <a:lnTo>
                    <a:pt x="308" y="382"/>
                  </a:lnTo>
                  <a:lnTo>
                    <a:pt x="336" y="347"/>
                  </a:lnTo>
                  <a:lnTo>
                    <a:pt x="366" y="311"/>
                  </a:lnTo>
                  <a:lnTo>
                    <a:pt x="398" y="279"/>
                  </a:lnTo>
                  <a:lnTo>
                    <a:pt x="431" y="247"/>
                  </a:lnTo>
                  <a:lnTo>
                    <a:pt x="465" y="218"/>
                  </a:lnTo>
                  <a:lnTo>
                    <a:pt x="502" y="189"/>
                  </a:lnTo>
                  <a:lnTo>
                    <a:pt x="538" y="163"/>
                  </a:lnTo>
                  <a:lnTo>
                    <a:pt x="577" y="138"/>
                  </a:lnTo>
                  <a:lnTo>
                    <a:pt x="618" y="115"/>
                  </a:lnTo>
                  <a:lnTo>
                    <a:pt x="658" y="94"/>
                  </a:lnTo>
                  <a:lnTo>
                    <a:pt x="700" y="75"/>
                  </a:lnTo>
                  <a:lnTo>
                    <a:pt x="743" y="58"/>
                  </a:lnTo>
                  <a:lnTo>
                    <a:pt x="787" y="43"/>
                  </a:lnTo>
                  <a:lnTo>
                    <a:pt x="832" y="31"/>
                  </a:lnTo>
                  <a:lnTo>
                    <a:pt x="878" y="20"/>
                  </a:lnTo>
                  <a:lnTo>
                    <a:pt x="925" y="11"/>
                  </a:lnTo>
                  <a:lnTo>
                    <a:pt x="972" y="5"/>
                  </a:lnTo>
                  <a:lnTo>
                    <a:pt x="1021" y="2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119" y="2"/>
                  </a:lnTo>
                  <a:lnTo>
                    <a:pt x="1167" y="5"/>
                  </a:lnTo>
                  <a:lnTo>
                    <a:pt x="1215" y="11"/>
                  </a:lnTo>
                  <a:lnTo>
                    <a:pt x="1261" y="20"/>
                  </a:lnTo>
                  <a:lnTo>
                    <a:pt x="1307" y="31"/>
                  </a:lnTo>
                  <a:lnTo>
                    <a:pt x="1353" y="43"/>
                  </a:lnTo>
                  <a:lnTo>
                    <a:pt x="1396" y="59"/>
                  </a:lnTo>
                  <a:lnTo>
                    <a:pt x="1440" y="76"/>
                  </a:lnTo>
                  <a:lnTo>
                    <a:pt x="1482" y="94"/>
                  </a:lnTo>
                  <a:lnTo>
                    <a:pt x="1523" y="116"/>
                  </a:lnTo>
                  <a:lnTo>
                    <a:pt x="1562" y="138"/>
                  </a:lnTo>
                  <a:lnTo>
                    <a:pt x="1601" y="164"/>
                  </a:lnTo>
                  <a:lnTo>
                    <a:pt x="1639" y="189"/>
                  </a:lnTo>
                  <a:lnTo>
                    <a:pt x="1674" y="219"/>
                  </a:lnTo>
                  <a:lnTo>
                    <a:pt x="1710" y="248"/>
                  </a:lnTo>
                  <a:lnTo>
                    <a:pt x="1743" y="280"/>
                  </a:lnTo>
                  <a:lnTo>
                    <a:pt x="1774" y="313"/>
                  </a:lnTo>
                  <a:lnTo>
                    <a:pt x="1804" y="348"/>
                  </a:lnTo>
                  <a:lnTo>
                    <a:pt x="1832" y="383"/>
                  </a:lnTo>
                  <a:lnTo>
                    <a:pt x="1858" y="421"/>
                  </a:lnTo>
                  <a:lnTo>
                    <a:pt x="1884" y="459"/>
                  </a:lnTo>
                  <a:lnTo>
                    <a:pt x="1906" y="499"/>
                  </a:lnTo>
                  <a:lnTo>
                    <a:pt x="1928" y="541"/>
                  </a:lnTo>
                  <a:lnTo>
                    <a:pt x="1946" y="582"/>
                  </a:lnTo>
                  <a:lnTo>
                    <a:pt x="1963" y="626"/>
                  </a:lnTo>
                  <a:lnTo>
                    <a:pt x="1979" y="670"/>
                  </a:lnTo>
                  <a:lnTo>
                    <a:pt x="1991" y="715"/>
                  </a:lnTo>
                  <a:lnTo>
                    <a:pt x="2002" y="762"/>
                  </a:lnTo>
                  <a:lnTo>
                    <a:pt x="2011" y="808"/>
                  </a:lnTo>
                  <a:lnTo>
                    <a:pt x="2017" y="856"/>
                  </a:lnTo>
                  <a:lnTo>
                    <a:pt x="2021" y="904"/>
                  </a:lnTo>
                  <a:lnTo>
                    <a:pt x="2022" y="953"/>
                  </a:lnTo>
                  <a:lnTo>
                    <a:pt x="2022" y="953"/>
                  </a:lnTo>
                  <a:lnTo>
                    <a:pt x="2022" y="957"/>
                  </a:lnTo>
                  <a:lnTo>
                    <a:pt x="1877" y="2354"/>
                  </a:lnTo>
                  <a:lnTo>
                    <a:pt x="1877" y="2354"/>
                  </a:lnTo>
                  <a:lnTo>
                    <a:pt x="1875" y="2360"/>
                  </a:lnTo>
                  <a:lnTo>
                    <a:pt x="1873" y="2366"/>
                  </a:lnTo>
                  <a:lnTo>
                    <a:pt x="1869" y="2371"/>
                  </a:lnTo>
                  <a:lnTo>
                    <a:pt x="1866" y="2376"/>
                  </a:lnTo>
                  <a:lnTo>
                    <a:pt x="1861" y="2378"/>
                  </a:lnTo>
                  <a:lnTo>
                    <a:pt x="1856" y="2382"/>
                  </a:lnTo>
                  <a:lnTo>
                    <a:pt x="1850" y="2383"/>
                  </a:lnTo>
                  <a:lnTo>
                    <a:pt x="1844" y="2383"/>
                  </a:lnTo>
                  <a:lnTo>
                    <a:pt x="1844" y="2383"/>
                  </a:lnTo>
                  <a:close/>
                  <a:moveTo>
                    <a:pt x="949" y="2318"/>
                  </a:moveTo>
                  <a:lnTo>
                    <a:pt x="1815" y="2318"/>
                  </a:lnTo>
                  <a:lnTo>
                    <a:pt x="1956" y="952"/>
                  </a:lnTo>
                  <a:lnTo>
                    <a:pt x="1956" y="952"/>
                  </a:lnTo>
                  <a:lnTo>
                    <a:pt x="1955" y="906"/>
                  </a:lnTo>
                  <a:lnTo>
                    <a:pt x="1951" y="862"/>
                  </a:lnTo>
                  <a:lnTo>
                    <a:pt x="1946" y="816"/>
                  </a:lnTo>
                  <a:lnTo>
                    <a:pt x="1938" y="774"/>
                  </a:lnTo>
                  <a:lnTo>
                    <a:pt x="1928" y="730"/>
                  </a:lnTo>
                  <a:lnTo>
                    <a:pt x="1916" y="688"/>
                  </a:lnTo>
                  <a:lnTo>
                    <a:pt x="1902" y="647"/>
                  </a:lnTo>
                  <a:lnTo>
                    <a:pt x="1886" y="607"/>
                  </a:lnTo>
                  <a:lnTo>
                    <a:pt x="1868" y="568"/>
                  </a:lnTo>
                  <a:lnTo>
                    <a:pt x="1849" y="530"/>
                  </a:lnTo>
                  <a:lnTo>
                    <a:pt x="1827" y="492"/>
                  </a:lnTo>
                  <a:lnTo>
                    <a:pt x="1804" y="457"/>
                  </a:lnTo>
                  <a:lnTo>
                    <a:pt x="1779" y="422"/>
                  </a:lnTo>
                  <a:lnTo>
                    <a:pt x="1752" y="388"/>
                  </a:lnTo>
                  <a:lnTo>
                    <a:pt x="1726" y="357"/>
                  </a:lnTo>
                  <a:lnTo>
                    <a:pt x="1695" y="326"/>
                  </a:lnTo>
                  <a:lnTo>
                    <a:pt x="1665" y="296"/>
                  </a:lnTo>
                  <a:lnTo>
                    <a:pt x="1633" y="269"/>
                  </a:lnTo>
                  <a:lnTo>
                    <a:pt x="1599" y="242"/>
                  </a:lnTo>
                  <a:lnTo>
                    <a:pt x="1565" y="218"/>
                  </a:lnTo>
                  <a:lnTo>
                    <a:pt x="1528" y="194"/>
                  </a:lnTo>
                  <a:lnTo>
                    <a:pt x="1491" y="172"/>
                  </a:lnTo>
                  <a:lnTo>
                    <a:pt x="1454" y="153"/>
                  </a:lnTo>
                  <a:lnTo>
                    <a:pt x="1413" y="136"/>
                  </a:lnTo>
                  <a:lnTo>
                    <a:pt x="1373" y="120"/>
                  </a:lnTo>
                  <a:lnTo>
                    <a:pt x="1333" y="105"/>
                  </a:lnTo>
                  <a:lnTo>
                    <a:pt x="1290" y="94"/>
                  </a:lnTo>
                  <a:lnTo>
                    <a:pt x="1248" y="83"/>
                  </a:lnTo>
                  <a:lnTo>
                    <a:pt x="1204" y="76"/>
                  </a:lnTo>
                  <a:lnTo>
                    <a:pt x="1160" y="70"/>
                  </a:lnTo>
                  <a:lnTo>
                    <a:pt x="1115" y="67"/>
                  </a:lnTo>
                  <a:lnTo>
                    <a:pt x="1070" y="66"/>
                  </a:lnTo>
                  <a:lnTo>
                    <a:pt x="1070" y="66"/>
                  </a:lnTo>
                  <a:lnTo>
                    <a:pt x="1023" y="67"/>
                  </a:lnTo>
                  <a:lnTo>
                    <a:pt x="980" y="70"/>
                  </a:lnTo>
                  <a:lnTo>
                    <a:pt x="934" y="76"/>
                  </a:lnTo>
                  <a:lnTo>
                    <a:pt x="891" y="85"/>
                  </a:lnTo>
                  <a:lnTo>
                    <a:pt x="848" y="94"/>
                  </a:lnTo>
                  <a:lnTo>
                    <a:pt x="806" y="105"/>
                  </a:lnTo>
                  <a:lnTo>
                    <a:pt x="765" y="120"/>
                  </a:lnTo>
                  <a:lnTo>
                    <a:pt x="725" y="136"/>
                  </a:lnTo>
                  <a:lnTo>
                    <a:pt x="686" y="154"/>
                  </a:lnTo>
                  <a:lnTo>
                    <a:pt x="647" y="174"/>
                  </a:lnTo>
                  <a:lnTo>
                    <a:pt x="610" y="194"/>
                  </a:lnTo>
                  <a:lnTo>
                    <a:pt x="574" y="218"/>
                  </a:lnTo>
                  <a:lnTo>
                    <a:pt x="540" y="242"/>
                  </a:lnTo>
                  <a:lnTo>
                    <a:pt x="505" y="269"/>
                  </a:lnTo>
                  <a:lnTo>
                    <a:pt x="474" y="297"/>
                  </a:lnTo>
                  <a:lnTo>
                    <a:pt x="443" y="326"/>
                  </a:lnTo>
                  <a:lnTo>
                    <a:pt x="414" y="357"/>
                  </a:lnTo>
                  <a:lnTo>
                    <a:pt x="386" y="390"/>
                  </a:lnTo>
                  <a:lnTo>
                    <a:pt x="359" y="422"/>
                  </a:lnTo>
                  <a:lnTo>
                    <a:pt x="335" y="458"/>
                  </a:lnTo>
                  <a:lnTo>
                    <a:pt x="312" y="493"/>
                  </a:lnTo>
                  <a:lnTo>
                    <a:pt x="290" y="531"/>
                  </a:lnTo>
                  <a:lnTo>
                    <a:pt x="270" y="569"/>
                  </a:lnTo>
                  <a:lnTo>
                    <a:pt x="253" y="608"/>
                  </a:lnTo>
                  <a:lnTo>
                    <a:pt x="237" y="648"/>
                  </a:lnTo>
                  <a:lnTo>
                    <a:pt x="223" y="690"/>
                  </a:lnTo>
                  <a:lnTo>
                    <a:pt x="210" y="732"/>
                  </a:lnTo>
                  <a:lnTo>
                    <a:pt x="201" y="775"/>
                  </a:lnTo>
                  <a:lnTo>
                    <a:pt x="193" y="818"/>
                  </a:lnTo>
                  <a:lnTo>
                    <a:pt x="187" y="863"/>
                  </a:lnTo>
                  <a:lnTo>
                    <a:pt x="184" y="908"/>
                  </a:lnTo>
                  <a:lnTo>
                    <a:pt x="182" y="953"/>
                  </a:lnTo>
                  <a:lnTo>
                    <a:pt x="182" y="953"/>
                  </a:lnTo>
                  <a:lnTo>
                    <a:pt x="182" y="959"/>
                  </a:lnTo>
                  <a:lnTo>
                    <a:pt x="69" y="1529"/>
                  </a:lnTo>
                  <a:lnTo>
                    <a:pt x="229" y="1591"/>
                  </a:lnTo>
                  <a:lnTo>
                    <a:pt x="229" y="1591"/>
                  </a:lnTo>
                  <a:lnTo>
                    <a:pt x="236" y="1596"/>
                  </a:lnTo>
                  <a:lnTo>
                    <a:pt x="242" y="1602"/>
                  </a:lnTo>
                  <a:lnTo>
                    <a:pt x="247" y="1609"/>
                  </a:lnTo>
                  <a:lnTo>
                    <a:pt x="249" y="1617"/>
                  </a:lnTo>
                  <a:lnTo>
                    <a:pt x="310" y="2038"/>
                  </a:lnTo>
                  <a:lnTo>
                    <a:pt x="310" y="2038"/>
                  </a:lnTo>
                  <a:lnTo>
                    <a:pt x="310" y="2039"/>
                  </a:lnTo>
                  <a:lnTo>
                    <a:pt x="310" y="2039"/>
                  </a:lnTo>
                  <a:lnTo>
                    <a:pt x="313" y="2051"/>
                  </a:lnTo>
                  <a:lnTo>
                    <a:pt x="318" y="2062"/>
                  </a:lnTo>
                  <a:lnTo>
                    <a:pt x="325" y="2072"/>
                  </a:lnTo>
                  <a:lnTo>
                    <a:pt x="335" y="2080"/>
                  </a:lnTo>
                  <a:lnTo>
                    <a:pt x="346" y="2088"/>
                  </a:lnTo>
                  <a:lnTo>
                    <a:pt x="359" y="2095"/>
                  </a:lnTo>
                  <a:lnTo>
                    <a:pt x="374" y="2100"/>
                  </a:lnTo>
                  <a:lnTo>
                    <a:pt x="388" y="2105"/>
                  </a:lnTo>
                  <a:lnTo>
                    <a:pt x="405" y="2110"/>
                  </a:lnTo>
                  <a:lnTo>
                    <a:pt x="424" y="2112"/>
                  </a:lnTo>
                  <a:lnTo>
                    <a:pt x="460" y="2117"/>
                  </a:lnTo>
                  <a:lnTo>
                    <a:pt x="499" y="2119"/>
                  </a:lnTo>
                  <a:lnTo>
                    <a:pt x="537" y="2121"/>
                  </a:lnTo>
                  <a:lnTo>
                    <a:pt x="916" y="2121"/>
                  </a:lnTo>
                  <a:lnTo>
                    <a:pt x="916" y="2121"/>
                  </a:lnTo>
                  <a:lnTo>
                    <a:pt x="923" y="2121"/>
                  </a:lnTo>
                  <a:lnTo>
                    <a:pt x="930" y="2123"/>
                  </a:lnTo>
                  <a:lnTo>
                    <a:pt x="934" y="2125"/>
                  </a:lnTo>
                  <a:lnTo>
                    <a:pt x="939" y="2130"/>
                  </a:lnTo>
                  <a:lnTo>
                    <a:pt x="943" y="2135"/>
                  </a:lnTo>
                  <a:lnTo>
                    <a:pt x="947" y="2140"/>
                  </a:lnTo>
                  <a:lnTo>
                    <a:pt x="948" y="2146"/>
                  </a:lnTo>
                  <a:lnTo>
                    <a:pt x="949" y="2154"/>
                  </a:lnTo>
                  <a:lnTo>
                    <a:pt x="949" y="2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3" name="Freeform 37"/>
            <p:cNvSpPr>
              <a:spLocks/>
            </p:cNvSpPr>
            <p:nvPr userDrawn="1"/>
          </p:nvSpPr>
          <p:spPr bwMode="auto">
            <a:xfrm>
              <a:off x="3170238" y="4089400"/>
              <a:ext cx="1154112" cy="528638"/>
            </a:xfrm>
            <a:custGeom>
              <a:avLst/>
              <a:gdLst>
                <a:gd name="T0" fmla="*/ 4 w 1455"/>
                <a:gd name="T1" fmla="*/ 501 h 664"/>
                <a:gd name="T2" fmla="*/ 31 w 1455"/>
                <a:gd name="T3" fmla="*/ 447 h 664"/>
                <a:gd name="T4" fmla="*/ 63 w 1455"/>
                <a:gd name="T5" fmla="*/ 394 h 664"/>
                <a:gd name="T6" fmla="*/ 60 w 1455"/>
                <a:gd name="T7" fmla="*/ 368 h 664"/>
                <a:gd name="T8" fmla="*/ 66 w 1455"/>
                <a:gd name="T9" fmla="*/ 328 h 664"/>
                <a:gd name="T10" fmla="*/ 88 w 1455"/>
                <a:gd name="T11" fmla="*/ 281 h 664"/>
                <a:gd name="T12" fmla="*/ 125 w 1455"/>
                <a:gd name="T13" fmla="*/ 246 h 664"/>
                <a:gd name="T14" fmla="*/ 174 w 1455"/>
                <a:gd name="T15" fmla="*/ 224 h 664"/>
                <a:gd name="T16" fmla="*/ 216 w 1455"/>
                <a:gd name="T17" fmla="*/ 219 h 664"/>
                <a:gd name="T18" fmla="*/ 236 w 1455"/>
                <a:gd name="T19" fmla="*/ 170 h 664"/>
                <a:gd name="T20" fmla="*/ 267 w 1455"/>
                <a:gd name="T21" fmla="*/ 124 h 664"/>
                <a:gd name="T22" fmla="*/ 312 w 1455"/>
                <a:gd name="T23" fmla="*/ 90 h 664"/>
                <a:gd name="T24" fmla="*/ 366 w 1455"/>
                <a:gd name="T25" fmla="*/ 73 h 664"/>
                <a:gd name="T26" fmla="*/ 410 w 1455"/>
                <a:gd name="T27" fmla="*/ 70 h 664"/>
                <a:gd name="T28" fmla="*/ 475 w 1455"/>
                <a:gd name="T29" fmla="*/ 87 h 664"/>
                <a:gd name="T30" fmla="*/ 515 w 1455"/>
                <a:gd name="T31" fmla="*/ 40 h 664"/>
                <a:gd name="T32" fmla="*/ 582 w 1455"/>
                <a:gd name="T33" fmla="*/ 4 h 664"/>
                <a:gd name="T34" fmla="*/ 633 w 1455"/>
                <a:gd name="T35" fmla="*/ 1 h 664"/>
                <a:gd name="T36" fmla="*/ 681 w 1455"/>
                <a:gd name="T37" fmla="*/ 12 h 664"/>
                <a:gd name="T38" fmla="*/ 731 w 1455"/>
                <a:gd name="T39" fmla="*/ 41 h 664"/>
                <a:gd name="T40" fmla="*/ 790 w 1455"/>
                <a:gd name="T41" fmla="*/ 17 h 664"/>
                <a:gd name="T42" fmla="*/ 857 w 1455"/>
                <a:gd name="T43" fmla="*/ 12 h 664"/>
                <a:gd name="T44" fmla="*/ 937 w 1455"/>
                <a:gd name="T45" fmla="*/ 40 h 664"/>
                <a:gd name="T46" fmla="*/ 996 w 1455"/>
                <a:gd name="T47" fmla="*/ 97 h 664"/>
                <a:gd name="T48" fmla="*/ 1024 w 1455"/>
                <a:gd name="T49" fmla="*/ 91 h 664"/>
                <a:gd name="T50" fmla="*/ 1082 w 1455"/>
                <a:gd name="T51" fmla="*/ 96 h 664"/>
                <a:gd name="T52" fmla="*/ 1132 w 1455"/>
                <a:gd name="T53" fmla="*/ 121 h 664"/>
                <a:gd name="T54" fmla="*/ 1168 w 1455"/>
                <a:gd name="T55" fmla="*/ 165 h 664"/>
                <a:gd name="T56" fmla="*/ 1204 w 1455"/>
                <a:gd name="T57" fmla="*/ 203 h 664"/>
                <a:gd name="T58" fmla="*/ 1251 w 1455"/>
                <a:gd name="T59" fmla="*/ 215 h 664"/>
                <a:gd name="T60" fmla="*/ 1293 w 1455"/>
                <a:gd name="T61" fmla="*/ 246 h 664"/>
                <a:gd name="T62" fmla="*/ 1314 w 1455"/>
                <a:gd name="T63" fmla="*/ 279 h 664"/>
                <a:gd name="T64" fmla="*/ 1328 w 1455"/>
                <a:gd name="T65" fmla="*/ 336 h 664"/>
                <a:gd name="T66" fmla="*/ 1360 w 1455"/>
                <a:gd name="T67" fmla="*/ 380 h 664"/>
                <a:gd name="T68" fmla="*/ 1403 w 1455"/>
                <a:gd name="T69" fmla="*/ 435 h 664"/>
                <a:gd name="T70" fmla="*/ 1414 w 1455"/>
                <a:gd name="T71" fmla="*/ 487 h 664"/>
                <a:gd name="T72" fmla="*/ 1425 w 1455"/>
                <a:gd name="T73" fmla="*/ 528 h 664"/>
                <a:gd name="T74" fmla="*/ 1447 w 1455"/>
                <a:gd name="T75" fmla="*/ 555 h 664"/>
                <a:gd name="T76" fmla="*/ 1455 w 1455"/>
                <a:gd name="T77" fmla="*/ 588 h 664"/>
                <a:gd name="T78" fmla="*/ 1451 w 1455"/>
                <a:gd name="T79" fmla="*/ 611 h 664"/>
                <a:gd name="T80" fmla="*/ 1421 w 1455"/>
                <a:gd name="T81" fmla="*/ 651 h 664"/>
                <a:gd name="T82" fmla="*/ 1386 w 1455"/>
                <a:gd name="T83" fmla="*/ 663 h 664"/>
                <a:gd name="T84" fmla="*/ 943 w 1455"/>
                <a:gd name="T85" fmla="*/ 663 h 664"/>
                <a:gd name="T86" fmla="*/ 905 w 1455"/>
                <a:gd name="T87" fmla="*/ 651 h 664"/>
                <a:gd name="T88" fmla="*/ 860 w 1455"/>
                <a:gd name="T89" fmla="*/ 606 h 664"/>
                <a:gd name="T90" fmla="*/ 816 w 1455"/>
                <a:gd name="T91" fmla="*/ 644 h 664"/>
                <a:gd name="T92" fmla="*/ 771 w 1455"/>
                <a:gd name="T93" fmla="*/ 662 h 664"/>
                <a:gd name="T94" fmla="*/ 486 w 1455"/>
                <a:gd name="T95" fmla="*/ 664 h 664"/>
                <a:gd name="T96" fmla="*/ 414 w 1455"/>
                <a:gd name="T97" fmla="*/ 644 h 664"/>
                <a:gd name="T98" fmla="*/ 366 w 1455"/>
                <a:gd name="T99" fmla="*/ 653 h 664"/>
                <a:gd name="T100" fmla="*/ 135 w 1455"/>
                <a:gd name="T101" fmla="*/ 664 h 664"/>
                <a:gd name="T102" fmla="*/ 96 w 1455"/>
                <a:gd name="T103" fmla="*/ 658 h 664"/>
                <a:gd name="T104" fmla="*/ 49 w 1455"/>
                <a:gd name="T105" fmla="*/ 633 h 664"/>
                <a:gd name="T106" fmla="*/ 18 w 1455"/>
                <a:gd name="T107" fmla="*/ 594 h 664"/>
                <a:gd name="T108" fmla="*/ 2 w 1455"/>
                <a:gd name="T109" fmla="*/ 54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5" h="664">
                  <a:moveTo>
                    <a:pt x="0" y="530"/>
                  </a:moveTo>
                  <a:lnTo>
                    <a:pt x="0" y="530"/>
                  </a:lnTo>
                  <a:lnTo>
                    <a:pt x="2" y="516"/>
                  </a:lnTo>
                  <a:lnTo>
                    <a:pt x="4" y="501"/>
                  </a:lnTo>
                  <a:lnTo>
                    <a:pt x="9" y="486"/>
                  </a:lnTo>
                  <a:lnTo>
                    <a:pt x="14" y="473"/>
                  </a:lnTo>
                  <a:lnTo>
                    <a:pt x="21" y="459"/>
                  </a:lnTo>
                  <a:lnTo>
                    <a:pt x="31" y="447"/>
                  </a:lnTo>
                  <a:lnTo>
                    <a:pt x="41" y="436"/>
                  </a:lnTo>
                  <a:lnTo>
                    <a:pt x="52" y="425"/>
                  </a:lnTo>
                  <a:lnTo>
                    <a:pt x="67" y="414"/>
                  </a:lnTo>
                  <a:lnTo>
                    <a:pt x="63" y="394"/>
                  </a:lnTo>
                  <a:lnTo>
                    <a:pt x="63" y="390"/>
                  </a:lnTo>
                  <a:lnTo>
                    <a:pt x="63" y="390"/>
                  </a:lnTo>
                  <a:lnTo>
                    <a:pt x="61" y="379"/>
                  </a:lnTo>
                  <a:lnTo>
                    <a:pt x="60" y="368"/>
                  </a:lnTo>
                  <a:lnTo>
                    <a:pt x="60" y="368"/>
                  </a:lnTo>
                  <a:lnTo>
                    <a:pt x="61" y="354"/>
                  </a:lnTo>
                  <a:lnTo>
                    <a:pt x="63" y="341"/>
                  </a:lnTo>
                  <a:lnTo>
                    <a:pt x="66" y="328"/>
                  </a:lnTo>
                  <a:lnTo>
                    <a:pt x="70" y="315"/>
                  </a:lnTo>
                  <a:lnTo>
                    <a:pt x="75" y="303"/>
                  </a:lnTo>
                  <a:lnTo>
                    <a:pt x="81" y="292"/>
                  </a:lnTo>
                  <a:lnTo>
                    <a:pt x="88" y="281"/>
                  </a:lnTo>
                  <a:lnTo>
                    <a:pt x="97" y="272"/>
                  </a:lnTo>
                  <a:lnTo>
                    <a:pt x="105" y="262"/>
                  </a:lnTo>
                  <a:lnTo>
                    <a:pt x="115" y="253"/>
                  </a:lnTo>
                  <a:lnTo>
                    <a:pt x="125" y="246"/>
                  </a:lnTo>
                  <a:lnTo>
                    <a:pt x="137" y="239"/>
                  </a:lnTo>
                  <a:lnTo>
                    <a:pt x="148" y="233"/>
                  </a:lnTo>
                  <a:lnTo>
                    <a:pt x="160" y="228"/>
                  </a:lnTo>
                  <a:lnTo>
                    <a:pt x="174" y="224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94" y="220"/>
                  </a:lnTo>
                  <a:lnTo>
                    <a:pt x="216" y="219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30" y="184"/>
                  </a:lnTo>
                  <a:lnTo>
                    <a:pt x="236" y="170"/>
                  </a:lnTo>
                  <a:lnTo>
                    <a:pt x="242" y="157"/>
                  </a:lnTo>
                  <a:lnTo>
                    <a:pt x="250" y="146"/>
                  </a:lnTo>
                  <a:lnTo>
                    <a:pt x="259" y="134"/>
                  </a:lnTo>
                  <a:lnTo>
                    <a:pt x="267" y="124"/>
                  </a:lnTo>
                  <a:lnTo>
                    <a:pt x="278" y="114"/>
                  </a:lnTo>
                  <a:lnTo>
                    <a:pt x="289" y="106"/>
                  </a:lnTo>
                  <a:lnTo>
                    <a:pt x="300" y="97"/>
                  </a:lnTo>
                  <a:lnTo>
                    <a:pt x="312" y="90"/>
                  </a:lnTo>
                  <a:lnTo>
                    <a:pt x="325" y="84"/>
                  </a:lnTo>
                  <a:lnTo>
                    <a:pt x="338" y="79"/>
                  </a:lnTo>
                  <a:lnTo>
                    <a:pt x="352" y="75"/>
                  </a:lnTo>
                  <a:lnTo>
                    <a:pt x="366" y="73"/>
                  </a:lnTo>
                  <a:lnTo>
                    <a:pt x="381" y="70"/>
                  </a:lnTo>
                  <a:lnTo>
                    <a:pt x="395" y="70"/>
                  </a:lnTo>
                  <a:lnTo>
                    <a:pt x="395" y="70"/>
                  </a:lnTo>
                  <a:lnTo>
                    <a:pt x="410" y="70"/>
                  </a:lnTo>
                  <a:lnTo>
                    <a:pt x="423" y="73"/>
                  </a:lnTo>
                  <a:lnTo>
                    <a:pt x="438" y="75"/>
                  </a:lnTo>
                  <a:lnTo>
                    <a:pt x="453" y="80"/>
                  </a:lnTo>
                  <a:lnTo>
                    <a:pt x="475" y="87"/>
                  </a:lnTo>
                  <a:lnTo>
                    <a:pt x="488" y="68"/>
                  </a:lnTo>
                  <a:lnTo>
                    <a:pt x="488" y="68"/>
                  </a:lnTo>
                  <a:lnTo>
                    <a:pt x="500" y="53"/>
                  </a:lnTo>
                  <a:lnTo>
                    <a:pt x="515" y="40"/>
                  </a:lnTo>
                  <a:lnTo>
                    <a:pt x="529" y="28"/>
                  </a:lnTo>
                  <a:lnTo>
                    <a:pt x="547" y="18"/>
                  </a:lnTo>
                  <a:lnTo>
                    <a:pt x="564" y="10"/>
                  </a:lnTo>
                  <a:lnTo>
                    <a:pt x="582" y="4"/>
                  </a:lnTo>
                  <a:lnTo>
                    <a:pt x="601" y="1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33" y="1"/>
                  </a:lnTo>
                  <a:lnTo>
                    <a:pt x="645" y="2"/>
                  </a:lnTo>
                  <a:lnTo>
                    <a:pt x="657" y="4"/>
                  </a:lnTo>
                  <a:lnTo>
                    <a:pt x="670" y="8"/>
                  </a:lnTo>
                  <a:lnTo>
                    <a:pt x="681" y="12"/>
                  </a:lnTo>
                  <a:lnTo>
                    <a:pt x="693" y="18"/>
                  </a:lnTo>
                  <a:lnTo>
                    <a:pt x="704" y="24"/>
                  </a:lnTo>
                  <a:lnTo>
                    <a:pt x="715" y="30"/>
                  </a:lnTo>
                  <a:lnTo>
                    <a:pt x="731" y="41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68" y="23"/>
                  </a:lnTo>
                  <a:lnTo>
                    <a:pt x="790" y="17"/>
                  </a:lnTo>
                  <a:lnTo>
                    <a:pt x="813" y="12"/>
                  </a:lnTo>
                  <a:lnTo>
                    <a:pt x="835" y="10"/>
                  </a:lnTo>
                  <a:lnTo>
                    <a:pt x="835" y="10"/>
                  </a:lnTo>
                  <a:lnTo>
                    <a:pt x="857" y="12"/>
                  </a:lnTo>
                  <a:lnTo>
                    <a:pt x="878" y="15"/>
                  </a:lnTo>
                  <a:lnTo>
                    <a:pt x="899" y="21"/>
                  </a:lnTo>
                  <a:lnTo>
                    <a:pt x="918" y="29"/>
                  </a:lnTo>
                  <a:lnTo>
                    <a:pt x="937" y="40"/>
                  </a:lnTo>
                  <a:lnTo>
                    <a:pt x="955" y="52"/>
                  </a:lnTo>
                  <a:lnTo>
                    <a:pt x="971" y="65"/>
                  </a:lnTo>
                  <a:lnTo>
                    <a:pt x="985" y="82"/>
                  </a:lnTo>
                  <a:lnTo>
                    <a:pt x="996" y="97"/>
                  </a:lnTo>
                  <a:lnTo>
                    <a:pt x="1016" y="93"/>
                  </a:lnTo>
                  <a:lnTo>
                    <a:pt x="1016" y="93"/>
                  </a:lnTo>
                  <a:lnTo>
                    <a:pt x="1024" y="91"/>
                  </a:lnTo>
                  <a:lnTo>
                    <a:pt x="1024" y="91"/>
                  </a:lnTo>
                  <a:lnTo>
                    <a:pt x="1039" y="90"/>
                  </a:lnTo>
                  <a:lnTo>
                    <a:pt x="1054" y="91"/>
                  </a:lnTo>
                  <a:lnTo>
                    <a:pt x="1067" y="92"/>
                  </a:lnTo>
                  <a:lnTo>
                    <a:pt x="1082" y="96"/>
                  </a:lnTo>
                  <a:lnTo>
                    <a:pt x="1095" y="100"/>
                  </a:lnTo>
                  <a:lnTo>
                    <a:pt x="1107" y="106"/>
                  </a:lnTo>
                  <a:lnTo>
                    <a:pt x="1121" y="113"/>
                  </a:lnTo>
                  <a:lnTo>
                    <a:pt x="1132" y="121"/>
                  </a:lnTo>
                  <a:lnTo>
                    <a:pt x="1132" y="121"/>
                  </a:lnTo>
                  <a:lnTo>
                    <a:pt x="1146" y="134"/>
                  </a:lnTo>
                  <a:lnTo>
                    <a:pt x="1158" y="148"/>
                  </a:lnTo>
                  <a:lnTo>
                    <a:pt x="1168" y="165"/>
                  </a:lnTo>
                  <a:lnTo>
                    <a:pt x="1177" y="182"/>
                  </a:lnTo>
                  <a:lnTo>
                    <a:pt x="1184" y="202"/>
                  </a:lnTo>
                  <a:lnTo>
                    <a:pt x="1204" y="203"/>
                  </a:lnTo>
                  <a:lnTo>
                    <a:pt x="1204" y="203"/>
                  </a:lnTo>
                  <a:lnTo>
                    <a:pt x="1223" y="206"/>
                  </a:lnTo>
                  <a:lnTo>
                    <a:pt x="1239" y="209"/>
                  </a:lnTo>
                  <a:lnTo>
                    <a:pt x="1239" y="209"/>
                  </a:lnTo>
                  <a:lnTo>
                    <a:pt x="1251" y="215"/>
                  </a:lnTo>
                  <a:lnTo>
                    <a:pt x="1262" y="222"/>
                  </a:lnTo>
                  <a:lnTo>
                    <a:pt x="1273" y="229"/>
                  </a:lnTo>
                  <a:lnTo>
                    <a:pt x="1284" y="237"/>
                  </a:lnTo>
                  <a:lnTo>
                    <a:pt x="1293" y="246"/>
                  </a:lnTo>
                  <a:lnTo>
                    <a:pt x="1301" y="257"/>
                  </a:lnTo>
                  <a:lnTo>
                    <a:pt x="1308" y="268"/>
                  </a:lnTo>
                  <a:lnTo>
                    <a:pt x="1314" y="279"/>
                  </a:lnTo>
                  <a:lnTo>
                    <a:pt x="1314" y="279"/>
                  </a:lnTo>
                  <a:lnTo>
                    <a:pt x="1321" y="292"/>
                  </a:lnTo>
                  <a:lnTo>
                    <a:pt x="1324" y="307"/>
                  </a:lnTo>
                  <a:lnTo>
                    <a:pt x="1327" y="322"/>
                  </a:lnTo>
                  <a:lnTo>
                    <a:pt x="1328" y="336"/>
                  </a:lnTo>
                  <a:lnTo>
                    <a:pt x="1327" y="362"/>
                  </a:lnTo>
                  <a:lnTo>
                    <a:pt x="1344" y="370"/>
                  </a:lnTo>
                  <a:lnTo>
                    <a:pt x="1344" y="370"/>
                  </a:lnTo>
                  <a:lnTo>
                    <a:pt x="1360" y="380"/>
                  </a:lnTo>
                  <a:lnTo>
                    <a:pt x="1373" y="392"/>
                  </a:lnTo>
                  <a:lnTo>
                    <a:pt x="1385" y="405"/>
                  </a:lnTo>
                  <a:lnTo>
                    <a:pt x="1396" y="419"/>
                  </a:lnTo>
                  <a:lnTo>
                    <a:pt x="1403" y="435"/>
                  </a:lnTo>
                  <a:lnTo>
                    <a:pt x="1410" y="452"/>
                  </a:lnTo>
                  <a:lnTo>
                    <a:pt x="1413" y="469"/>
                  </a:lnTo>
                  <a:lnTo>
                    <a:pt x="1414" y="487"/>
                  </a:lnTo>
                  <a:lnTo>
                    <a:pt x="1414" y="487"/>
                  </a:lnTo>
                  <a:lnTo>
                    <a:pt x="1414" y="494"/>
                  </a:lnTo>
                  <a:lnTo>
                    <a:pt x="1412" y="518"/>
                  </a:lnTo>
                  <a:lnTo>
                    <a:pt x="1425" y="528"/>
                  </a:lnTo>
                  <a:lnTo>
                    <a:pt x="1425" y="528"/>
                  </a:lnTo>
                  <a:lnTo>
                    <a:pt x="1431" y="534"/>
                  </a:lnTo>
                  <a:lnTo>
                    <a:pt x="1438" y="540"/>
                  </a:lnTo>
                  <a:lnTo>
                    <a:pt x="1442" y="547"/>
                  </a:lnTo>
                  <a:lnTo>
                    <a:pt x="1447" y="555"/>
                  </a:lnTo>
                  <a:lnTo>
                    <a:pt x="1450" y="562"/>
                  </a:lnTo>
                  <a:lnTo>
                    <a:pt x="1452" y="570"/>
                  </a:lnTo>
                  <a:lnTo>
                    <a:pt x="1453" y="579"/>
                  </a:lnTo>
                  <a:lnTo>
                    <a:pt x="1455" y="588"/>
                  </a:lnTo>
                  <a:lnTo>
                    <a:pt x="1455" y="588"/>
                  </a:lnTo>
                  <a:lnTo>
                    <a:pt x="1453" y="595"/>
                  </a:lnTo>
                  <a:lnTo>
                    <a:pt x="1453" y="603"/>
                  </a:lnTo>
                  <a:lnTo>
                    <a:pt x="1451" y="611"/>
                  </a:lnTo>
                  <a:lnTo>
                    <a:pt x="1449" y="617"/>
                  </a:lnTo>
                  <a:lnTo>
                    <a:pt x="1441" y="630"/>
                  </a:lnTo>
                  <a:lnTo>
                    <a:pt x="1431" y="641"/>
                  </a:lnTo>
                  <a:lnTo>
                    <a:pt x="1421" y="651"/>
                  </a:lnTo>
                  <a:lnTo>
                    <a:pt x="1408" y="658"/>
                  </a:lnTo>
                  <a:lnTo>
                    <a:pt x="1401" y="661"/>
                  </a:lnTo>
                  <a:lnTo>
                    <a:pt x="1394" y="662"/>
                  </a:lnTo>
                  <a:lnTo>
                    <a:pt x="1386" y="663"/>
                  </a:lnTo>
                  <a:lnTo>
                    <a:pt x="1378" y="664"/>
                  </a:lnTo>
                  <a:lnTo>
                    <a:pt x="954" y="664"/>
                  </a:lnTo>
                  <a:lnTo>
                    <a:pt x="954" y="664"/>
                  </a:lnTo>
                  <a:lnTo>
                    <a:pt x="943" y="663"/>
                  </a:lnTo>
                  <a:lnTo>
                    <a:pt x="933" y="662"/>
                  </a:lnTo>
                  <a:lnTo>
                    <a:pt x="923" y="658"/>
                  </a:lnTo>
                  <a:lnTo>
                    <a:pt x="913" y="655"/>
                  </a:lnTo>
                  <a:lnTo>
                    <a:pt x="905" y="651"/>
                  </a:lnTo>
                  <a:lnTo>
                    <a:pt x="896" y="645"/>
                  </a:lnTo>
                  <a:lnTo>
                    <a:pt x="889" y="638"/>
                  </a:lnTo>
                  <a:lnTo>
                    <a:pt x="882" y="630"/>
                  </a:lnTo>
                  <a:lnTo>
                    <a:pt x="860" y="606"/>
                  </a:lnTo>
                  <a:lnTo>
                    <a:pt x="835" y="628"/>
                  </a:lnTo>
                  <a:lnTo>
                    <a:pt x="835" y="628"/>
                  </a:lnTo>
                  <a:lnTo>
                    <a:pt x="827" y="636"/>
                  </a:lnTo>
                  <a:lnTo>
                    <a:pt x="816" y="644"/>
                  </a:lnTo>
                  <a:lnTo>
                    <a:pt x="805" y="650"/>
                  </a:lnTo>
                  <a:lnTo>
                    <a:pt x="794" y="655"/>
                  </a:lnTo>
                  <a:lnTo>
                    <a:pt x="783" y="658"/>
                  </a:lnTo>
                  <a:lnTo>
                    <a:pt x="771" y="662"/>
                  </a:lnTo>
                  <a:lnTo>
                    <a:pt x="759" y="663"/>
                  </a:lnTo>
                  <a:lnTo>
                    <a:pt x="746" y="664"/>
                  </a:lnTo>
                  <a:lnTo>
                    <a:pt x="486" y="664"/>
                  </a:lnTo>
                  <a:lnTo>
                    <a:pt x="486" y="664"/>
                  </a:lnTo>
                  <a:lnTo>
                    <a:pt x="467" y="662"/>
                  </a:lnTo>
                  <a:lnTo>
                    <a:pt x="449" y="658"/>
                  </a:lnTo>
                  <a:lnTo>
                    <a:pt x="431" y="652"/>
                  </a:lnTo>
                  <a:lnTo>
                    <a:pt x="414" y="644"/>
                  </a:lnTo>
                  <a:lnTo>
                    <a:pt x="397" y="634"/>
                  </a:lnTo>
                  <a:lnTo>
                    <a:pt x="380" y="645"/>
                  </a:lnTo>
                  <a:lnTo>
                    <a:pt x="380" y="645"/>
                  </a:lnTo>
                  <a:lnTo>
                    <a:pt x="366" y="653"/>
                  </a:lnTo>
                  <a:lnTo>
                    <a:pt x="352" y="659"/>
                  </a:lnTo>
                  <a:lnTo>
                    <a:pt x="337" y="663"/>
                  </a:lnTo>
                  <a:lnTo>
                    <a:pt x="321" y="664"/>
                  </a:lnTo>
                  <a:lnTo>
                    <a:pt x="135" y="664"/>
                  </a:lnTo>
                  <a:lnTo>
                    <a:pt x="135" y="664"/>
                  </a:lnTo>
                  <a:lnTo>
                    <a:pt x="121" y="663"/>
                  </a:lnTo>
                  <a:lnTo>
                    <a:pt x="108" y="661"/>
                  </a:lnTo>
                  <a:lnTo>
                    <a:pt x="96" y="658"/>
                  </a:lnTo>
                  <a:lnTo>
                    <a:pt x="82" y="653"/>
                  </a:lnTo>
                  <a:lnTo>
                    <a:pt x="71" y="647"/>
                  </a:lnTo>
                  <a:lnTo>
                    <a:pt x="60" y="641"/>
                  </a:lnTo>
                  <a:lnTo>
                    <a:pt x="49" y="633"/>
                  </a:lnTo>
                  <a:lnTo>
                    <a:pt x="41" y="624"/>
                  </a:lnTo>
                  <a:lnTo>
                    <a:pt x="32" y="616"/>
                  </a:lnTo>
                  <a:lnTo>
                    <a:pt x="24" y="605"/>
                  </a:lnTo>
                  <a:lnTo>
                    <a:pt x="18" y="594"/>
                  </a:lnTo>
                  <a:lnTo>
                    <a:pt x="11" y="581"/>
                  </a:lnTo>
                  <a:lnTo>
                    <a:pt x="7" y="569"/>
                  </a:lnTo>
                  <a:lnTo>
                    <a:pt x="4" y="557"/>
                  </a:lnTo>
                  <a:lnTo>
                    <a:pt x="2" y="544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4" name="Freeform 38"/>
            <p:cNvSpPr>
              <a:spLocks noEditPoints="1"/>
            </p:cNvSpPr>
            <p:nvPr userDrawn="1"/>
          </p:nvSpPr>
          <p:spPr bwMode="auto">
            <a:xfrm>
              <a:off x="3144838" y="4064000"/>
              <a:ext cx="1204912" cy="577850"/>
            </a:xfrm>
            <a:custGeom>
              <a:avLst/>
              <a:gdLst>
                <a:gd name="T0" fmla="*/ 1386 w 1516"/>
                <a:gd name="T1" fmla="*/ 335 h 727"/>
                <a:gd name="T2" fmla="*/ 1214 w 1516"/>
                <a:gd name="T3" fmla="*/ 162 h 727"/>
                <a:gd name="T4" fmla="*/ 964 w 1516"/>
                <a:gd name="T5" fmla="*/ 34 h 727"/>
                <a:gd name="T6" fmla="*/ 711 w 1516"/>
                <a:gd name="T7" fmla="*/ 10 h 727"/>
                <a:gd name="T8" fmla="*/ 407 w 1516"/>
                <a:gd name="T9" fmla="*/ 72 h 727"/>
                <a:gd name="T10" fmla="*/ 179 w 1516"/>
                <a:gd name="T11" fmla="*/ 230 h 727"/>
                <a:gd name="T12" fmla="*/ 62 w 1516"/>
                <a:gd name="T13" fmla="*/ 433 h 727"/>
                <a:gd name="T14" fmla="*/ 87 w 1516"/>
                <a:gd name="T15" fmla="*/ 707 h 727"/>
                <a:gd name="T16" fmla="*/ 480 w 1516"/>
                <a:gd name="T17" fmla="*/ 723 h 727"/>
                <a:gd name="T18" fmla="*/ 956 w 1516"/>
                <a:gd name="T19" fmla="*/ 724 h 727"/>
                <a:gd name="T20" fmla="*/ 1516 w 1516"/>
                <a:gd name="T21" fmla="*/ 620 h 727"/>
                <a:gd name="T22" fmla="*/ 931 w 1516"/>
                <a:gd name="T23" fmla="*/ 637 h 727"/>
                <a:gd name="T24" fmla="*/ 904 w 1516"/>
                <a:gd name="T25" fmla="*/ 461 h 727"/>
                <a:gd name="T26" fmla="*/ 854 w 1516"/>
                <a:gd name="T27" fmla="*/ 500 h 727"/>
                <a:gd name="T28" fmla="*/ 797 w 1516"/>
                <a:gd name="T29" fmla="*/ 662 h 727"/>
                <a:gd name="T30" fmla="*/ 407 w 1516"/>
                <a:gd name="T31" fmla="*/ 559 h 727"/>
                <a:gd name="T32" fmla="*/ 345 w 1516"/>
                <a:gd name="T33" fmla="*/ 549 h 727"/>
                <a:gd name="T34" fmla="*/ 126 w 1516"/>
                <a:gd name="T35" fmla="*/ 656 h 727"/>
                <a:gd name="T36" fmla="*/ 87 w 1516"/>
                <a:gd name="T37" fmla="*/ 498 h 727"/>
                <a:gd name="T38" fmla="*/ 202 w 1516"/>
                <a:gd name="T39" fmla="*/ 526 h 727"/>
                <a:gd name="T40" fmla="*/ 256 w 1516"/>
                <a:gd name="T41" fmla="*/ 487 h 727"/>
                <a:gd name="T42" fmla="*/ 328 w 1516"/>
                <a:gd name="T43" fmla="*/ 458 h 727"/>
                <a:gd name="T44" fmla="*/ 235 w 1516"/>
                <a:gd name="T45" fmla="*/ 413 h 727"/>
                <a:gd name="T46" fmla="*/ 163 w 1516"/>
                <a:gd name="T47" fmla="*/ 311 h 727"/>
                <a:gd name="T48" fmla="*/ 333 w 1516"/>
                <a:gd name="T49" fmla="*/ 321 h 727"/>
                <a:gd name="T50" fmla="*/ 358 w 1516"/>
                <a:gd name="T51" fmla="*/ 266 h 727"/>
                <a:gd name="T52" fmla="*/ 413 w 1516"/>
                <a:gd name="T53" fmla="*/ 134 h 727"/>
                <a:gd name="T54" fmla="*/ 557 w 1516"/>
                <a:gd name="T55" fmla="*/ 273 h 727"/>
                <a:gd name="T56" fmla="*/ 445 w 1516"/>
                <a:gd name="T57" fmla="*/ 490 h 727"/>
                <a:gd name="T58" fmla="*/ 676 w 1516"/>
                <a:gd name="T59" fmla="*/ 587 h 727"/>
                <a:gd name="T60" fmla="*/ 779 w 1516"/>
                <a:gd name="T61" fmla="*/ 601 h 727"/>
                <a:gd name="T62" fmla="*/ 722 w 1516"/>
                <a:gd name="T63" fmla="*/ 501 h 727"/>
                <a:gd name="T64" fmla="*/ 814 w 1516"/>
                <a:gd name="T65" fmla="*/ 430 h 727"/>
                <a:gd name="T66" fmla="*/ 694 w 1516"/>
                <a:gd name="T67" fmla="*/ 434 h 727"/>
                <a:gd name="T68" fmla="*/ 563 w 1516"/>
                <a:gd name="T69" fmla="*/ 519 h 727"/>
                <a:gd name="T70" fmla="*/ 512 w 1516"/>
                <a:gd name="T71" fmla="*/ 374 h 727"/>
                <a:gd name="T72" fmla="*/ 664 w 1516"/>
                <a:gd name="T73" fmla="*/ 365 h 727"/>
                <a:gd name="T74" fmla="*/ 713 w 1516"/>
                <a:gd name="T75" fmla="*/ 326 h 727"/>
                <a:gd name="T76" fmla="*/ 550 w 1516"/>
                <a:gd name="T77" fmla="*/ 112 h 727"/>
                <a:gd name="T78" fmla="*/ 736 w 1516"/>
                <a:gd name="T79" fmla="*/ 147 h 727"/>
                <a:gd name="T80" fmla="*/ 729 w 1516"/>
                <a:gd name="T81" fmla="*/ 224 h 727"/>
                <a:gd name="T82" fmla="*/ 800 w 1516"/>
                <a:gd name="T83" fmla="*/ 195 h 727"/>
                <a:gd name="T84" fmla="*/ 872 w 1516"/>
                <a:gd name="T85" fmla="*/ 240 h 727"/>
                <a:gd name="T86" fmla="*/ 896 w 1516"/>
                <a:gd name="T87" fmla="*/ 174 h 727"/>
                <a:gd name="T88" fmla="*/ 913 w 1516"/>
                <a:gd name="T89" fmla="*/ 82 h 727"/>
                <a:gd name="T90" fmla="*/ 992 w 1516"/>
                <a:gd name="T91" fmla="*/ 305 h 727"/>
                <a:gd name="T92" fmla="*/ 857 w 1516"/>
                <a:gd name="T93" fmla="*/ 335 h 727"/>
                <a:gd name="T94" fmla="*/ 902 w 1516"/>
                <a:gd name="T95" fmla="*/ 379 h 727"/>
                <a:gd name="T96" fmla="*/ 1007 w 1516"/>
                <a:gd name="T97" fmla="*/ 446 h 727"/>
                <a:gd name="T98" fmla="*/ 1015 w 1516"/>
                <a:gd name="T99" fmla="*/ 523 h 727"/>
                <a:gd name="T100" fmla="*/ 1069 w 1516"/>
                <a:gd name="T101" fmla="*/ 386 h 727"/>
                <a:gd name="T102" fmla="*/ 1110 w 1516"/>
                <a:gd name="T103" fmla="*/ 161 h 727"/>
                <a:gd name="T104" fmla="*/ 1134 w 1516"/>
                <a:gd name="T105" fmla="*/ 228 h 727"/>
                <a:gd name="T106" fmla="*/ 1169 w 1516"/>
                <a:gd name="T107" fmla="*/ 282 h 727"/>
                <a:gd name="T108" fmla="*/ 1316 w 1516"/>
                <a:gd name="T109" fmla="*/ 324 h 727"/>
                <a:gd name="T110" fmla="*/ 1164 w 1516"/>
                <a:gd name="T111" fmla="*/ 452 h 727"/>
                <a:gd name="T112" fmla="*/ 1106 w 1516"/>
                <a:gd name="T113" fmla="*/ 580 h 727"/>
                <a:gd name="T114" fmla="*/ 1202 w 1516"/>
                <a:gd name="T115" fmla="*/ 539 h 727"/>
                <a:gd name="T116" fmla="*/ 1274 w 1516"/>
                <a:gd name="T117" fmla="*/ 577 h 727"/>
                <a:gd name="T118" fmla="*/ 1246 w 1516"/>
                <a:gd name="T119" fmla="*/ 444 h 727"/>
                <a:gd name="T120" fmla="*/ 1409 w 1516"/>
                <a:gd name="T121" fmla="*/ 493 h 727"/>
                <a:gd name="T122" fmla="*/ 1335 w 1516"/>
                <a:gd name="T123" fmla="*/ 569 h 727"/>
                <a:gd name="T124" fmla="*/ 1433 w 1516"/>
                <a:gd name="T125" fmla="*/ 58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6" h="727">
                  <a:moveTo>
                    <a:pt x="1475" y="535"/>
                  </a:moveTo>
                  <a:lnTo>
                    <a:pt x="1475" y="535"/>
                  </a:lnTo>
                  <a:lnTo>
                    <a:pt x="1476" y="527"/>
                  </a:lnTo>
                  <a:lnTo>
                    <a:pt x="1476" y="519"/>
                  </a:lnTo>
                  <a:lnTo>
                    <a:pt x="1476" y="519"/>
                  </a:lnTo>
                  <a:lnTo>
                    <a:pt x="1476" y="507"/>
                  </a:lnTo>
                  <a:lnTo>
                    <a:pt x="1475" y="496"/>
                  </a:lnTo>
                  <a:lnTo>
                    <a:pt x="1472" y="485"/>
                  </a:lnTo>
                  <a:lnTo>
                    <a:pt x="1470" y="474"/>
                  </a:lnTo>
                  <a:lnTo>
                    <a:pt x="1466" y="463"/>
                  </a:lnTo>
                  <a:lnTo>
                    <a:pt x="1463" y="454"/>
                  </a:lnTo>
                  <a:lnTo>
                    <a:pt x="1458" y="444"/>
                  </a:lnTo>
                  <a:lnTo>
                    <a:pt x="1452" y="434"/>
                  </a:lnTo>
                  <a:lnTo>
                    <a:pt x="1440" y="416"/>
                  </a:lnTo>
                  <a:lnTo>
                    <a:pt x="1425" y="400"/>
                  </a:lnTo>
                  <a:lnTo>
                    <a:pt x="1408" y="386"/>
                  </a:lnTo>
                  <a:lnTo>
                    <a:pt x="1388" y="374"/>
                  </a:lnTo>
                  <a:lnTo>
                    <a:pt x="1388" y="374"/>
                  </a:lnTo>
                  <a:lnTo>
                    <a:pt x="1388" y="355"/>
                  </a:lnTo>
                  <a:lnTo>
                    <a:pt x="1386" y="335"/>
                  </a:lnTo>
                  <a:lnTo>
                    <a:pt x="1381" y="316"/>
                  </a:lnTo>
                  <a:lnTo>
                    <a:pt x="1374" y="297"/>
                  </a:lnTo>
                  <a:lnTo>
                    <a:pt x="1374" y="297"/>
                  </a:lnTo>
                  <a:lnTo>
                    <a:pt x="1365" y="283"/>
                  </a:lnTo>
                  <a:lnTo>
                    <a:pt x="1357" y="269"/>
                  </a:lnTo>
                  <a:lnTo>
                    <a:pt x="1346" y="257"/>
                  </a:lnTo>
                  <a:lnTo>
                    <a:pt x="1335" y="245"/>
                  </a:lnTo>
                  <a:lnTo>
                    <a:pt x="1323" y="235"/>
                  </a:lnTo>
                  <a:lnTo>
                    <a:pt x="1309" y="227"/>
                  </a:lnTo>
                  <a:lnTo>
                    <a:pt x="1294" y="218"/>
                  </a:lnTo>
                  <a:lnTo>
                    <a:pt x="1279" y="212"/>
                  </a:lnTo>
                  <a:lnTo>
                    <a:pt x="1279" y="212"/>
                  </a:lnTo>
                  <a:lnTo>
                    <a:pt x="1269" y="208"/>
                  </a:lnTo>
                  <a:lnTo>
                    <a:pt x="1258" y="206"/>
                  </a:lnTo>
                  <a:lnTo>
                    <a:pt x="1236" y="204"/>
                  </a:lnTo>
                  <a:lnTo>
                    <a:pt x="1236" y="204"/>
                  </a:lnTo>
                  <a:lnTo>
                    <a:pt x="1232" y="193"/>
                  </a:lnTo>
                  <a:lnTo>
                    <a:pt x="1226" y="183"/>
                  </a:lnTo>
                  <a:lnTo>
                    <a:pt x="1221" y="172"/>
                  </a:lnTo>
                  <a:lnTo>
                    <a:pt x="1214" y="162"/>
                  </a:lnTo>
                  <a:lnTo>
                    <a:pt x="1207" y="153"/>
                  </a:lnTo>
                  <a:lnTo>
                    <a:pt x="1199" y="145"/>
                  </a:lnTo>
                  <a:lnTo>
                    <a:pt x="1191" y="136"/>
                  </a:lnTo>
                  <a:lnTo>
                    <a:pt x="1181" y="128"/>
                  </a:lnTo>
                  <a:lnTo>
                    <a:pt x="1181" y="128"/>
                  </a:lnTo>
                  <a:lnTo>
                    <a:pt x="1168" y="118"/>
                  </a:lnTo>
                  <a:lnTo>
                    <a:pt x="1152" y="110"/>
                  </a:lnTo>
                  <a:lnTo>
                    <a:pt x="1136" y="102"/>
                  </a:lnTo>
                  <a:lnTo>
                    <a:pt x="1120" y="97"/>
                  </a:lnTo>
                  <a:lnTo>
                    <a:pt x="1103" y="93"/>
                  </a:lnTo>
                  <a:lnTo>
                    <a:pt x="1086" y="91"/>
                  </a:lnTo>
                  <a:lnTo>
                    <a:pt x="1069" y="90"/>
                  </a:lnTo>
                  <a:lnTo>
                    <a:pt x="1051" y="91"/>
                  </a:lnTo>
                  <a:lnTo>
                    <a:pt x="1051" y="91"/>
                  </a:lnTo>
                  <a:lnTo>
                    <a:pt x="1040" y="94"/>
                  </a:lnTo>
                  <a:lnTo>
                    <a:pt x="1040" y="94"/>
                  </a:lnTo>
                  <a:lnTo>
                    <a:pt x="1023" y="75"/>
                  </a:lnTo>
                  <a:lnTo>
                    <a:pt x="1004" y="60"/>
                  </a:lnTo>
                  <a:lnTo>
                    <a:pt x="985" y="45"/>
                  </a:lnTo>
                  <a:lnTo>
                    <a:pt x="964" y="34"/>
                  </a:lnTo>
                  <a:lnTo>
                    <a:pt x="941" y="24"/>
                  </a:lnTo>
                  <a:lnTo>
                    <a:pt x="917" y="17"/>
                  </a:lnTo>
                  <a:lnTo>
                    <a:pt x="904" y="14"/>
                  </a:lnTo>
                  <a:lnTo>
                    <a:pt x="892" y="12"/>
                  </a:lnTo>
                  <a:lnTo>
                    <a:pt x="879" y="11"/>
                  </a:lnTo>
                  <a:lnTo>
                    <a:pt x="865" y="11"/>
                  </a:lnTo>
                  <a:lnTo>
                    <a:pt x="865" y="11"/>
                  </a:lnTo>
                  <a:lnTo>
                    <a:pt x="852" y="11"/>
                  </a:lnTo>
                  <a:lnTo>
                    <a:pt x="839" y="12"/>
                  </a:lnTo>
                  <a:lnTo>
                    <a:pt x="825" y="14"/>
                  </a:lnTo>
                  <a:lnTo>
                    <a:pt x="813" y="17"/>
                  </a:lnTo>
                  <a:lnTo>
                    <a:pt x="800" y="21"/>
                  </a:lnTo>
                  <a:lnTo>
                    <a:pt x="787" y="25"/>
                  </a:lnTo>
                  <a:lnTo>
                    <a:pt x="775" y="30"/>
                  </a:lnTo>
                  <a:lnTo>
                    <a:pt x="763" y="36"/>
                  </a:lnTo>
                  <a:lnTo>
                    <a:pt x="763" y="36"/>
                  </a:lnTo>
                  <a:lnTo>
                    <a:pt x="751" y="29"/>
                  </a:lnTo>
                  <a:lnTo>
                    <a:pt x="737" y="22"/>
                  </a:lnTo>
                  <a:lnTo>
                    <a:pt x="724" y="16"/>
                  </a:lnTo>
                  <a:lnTo>
                    <a:pt x="711" y="10"/>
                  </a:lnTo>
                  <a:lnTo>
                    <a:pt x="696" y="6"/>
                  </a:lnTo>
                  <a:lnTo>
                    <a:pt x="681" y="3"/>
                  </a:lnTo>
                  <a:lnTo>
                    <a:pt x="667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28" y="2"/>
                  </a:lnTo>
                  <a:lnTo>
                    <a:pt x="605" y="6"/>
                  </a:lnTo>
                  <a:lnTo>
                    <a:pt x="583" y="13"/>
                  </a:lnTo>
                  <a:lnTo>
                    <a:pt x="562" y="22"/>
                  </a:lnTo>
                  <a:lnTo>
                    <a:pt x="541" y="34"/>
                  </a:lnTo>
                  <a:lnTo>
                    <a:pt x="524" y="47"/>
                  </a:lnTo>
                  <a:lnTo>
                    <a:pt x="507" y="63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77" y="77"/>
                  </a:lnTo>
                  <a:lnTo>
                    <a:pt x="460" y="73"/>
                  </a:lnTo>
                  <a:lnTo>
                    <a:pt x="442" y="72"/>
                  </a:lnTo>
                  <a:lnTo>
                    <a:pt x="425" y="71"/>
                  </a:lnTo>
                  <a:lnTo>
                    <a:pt x="425" y="71"/>
                  </a:lnTo>
                  <a:lnTo>
                    <a:pt x="407" y="72"/>
                  </a:lnTo>
                  <a:lnTo>
                    <a:pt x="390" y="73"/>
                  </a:lnTo>
                  <a:lnTo>
                    <a:pt x="374" y="77"/>
                  </a:lnTo>
                  <a:lnTo>
                    <a:pt x="358" y="82"/>
                  </a:lnTo>
                  <a:lnTo>
                    <a:pt x="342" y="88"/>
                  </a:lnTo>
                  <a:lnTo>
                    <a:pt x="327" y="95"/>
                  </a:lnTo>
                  <a:lnTo>
                    <a:pt x="313" y="103"/>
                  </a:lnTo>
                  <a:lnTo>
                    <a:pt x="300" y="112"/>
                  </a:lnTo>
                  <a:lnTo>
                    <a:pt x="286" y="123"/>
                  </a:lnTo>
                  <a:lnTo>
                    <a:pt x="274" y="134"/>
                  </a:lnTo>
                  <a:lnTo>
                    <a:pt x="263" y="146"/>
                  </a:lnTo>
                  <a:lnTo>
                    <a:pt x="254" y="160"/>
                  </a:lnTo>
                  <a:lnTo>
                    <a:pt x="245" y="174"/>
                  </a:lnTo>
                  <a:lnTo>
                    <a:pt x="236" y="189"/>
                  </a:lnTo>
                  <a:lnTo>
                    <a:pt x="230" y="205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195" y="225"/>
                  </a:lnTo>
                  <a:lnTo>
                    <a:pt x="179" y="230"/>
                  </a:lnTo>
                  <a:lnTo>
                    <a:pt x="165" y="235"/>
                  </a:lnTo>
                  <a:lnTo>
                    <a:pt x="150" y="243"/>
                  </a:lnTo>
                  <a:lnTo>
                    <a:pt x="136" y="251"/>
                  </a:lnTo>
                  <a:lnTo>
                    <a:pt x="124" y="261"/>
                  </a:lnTo>
                  <a:lnTo>
                    <a:pt x="112" y="272"/>
                  </a:lnTo>
                  <a:lnTo>
                    <a:pt x="102" y="283"/>
                  </a:lnTo>
                  <a:lnTo>
                    <a:pt x="93" y="295"/>
                  </a:lnTo>
                  <a:lnTo>
                    <a:pt x="84" y="308"/>
                  </a:lnTo>
                  <a:lnTo>
                    <a:pt x="77" y="323"/>
                  </a:lnTo>
                  <a:lnTo>
                    <a:pt x="71" y="336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84"/>
                  </a:lnTo>
                  <a:lnTo>
                    <a:pt x="58" y="400"/>
                  </a:lnTo>
                  <a:lnTo>
                    <a:pt x="58" y="400"/>
                  </a:lnTo>
                  <a:lnTo>
                    <a:pt x="60" y="413"/>
                  </a:lnTo>
                  <a:lnTo>
                    <a:pt x="61" y="428"/>
                  </a:lnTo>
                  <a:lnTo>
                    <a:pt x="61" y="428"/>
                  </a:lnTo>
                  <a:lnTo>
                    <a:pt x="62" y="433"/>
                  </a:lnTo>
                  <a:lnTo>
                    <a:pt x="62" y="433"/>
                  </a:lnTo>
                  <a:lnTo>
                    <a:pt x="49" y="445"/>
                  </a:lnTo>
                  <a:lnTo>
                    <a:pt x="37" y="458"/>
                  </a:lnTo>
                  <a:lnTo>
                    <a:pt x="26" y="473"/>
                  </a:lnTo>
                  <a:lnTo>
                    <a:pt x="17" y="489"/>
                  </a:lnTo>
                  <a:lnTo>
                    <a:pt x="10" y="506"/>
                  </a:lnTo>
                  <a:lnTo>
                    <a:pt x="4" y="524"/>
                  </a:lnTo>
                  <a:lnTo>
                    <a:pt x="0" y="543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79"/>
                  </a:lnTo>
                  <a:lnTo>
                    <a:pt x="2" y="595"/>
                  </a:lnTo>
                  <a:lnTo>
                    <a:pt x="7" y="611"/>
                  </a:lnTo>
                  <a:lnTo>
                    <a:pt x="12" y="627"/>
                  </a:lnTo>
                  <a:lnTo>
                    <a:pt x="19" y="640"/>
                  </a:lnTo>
                  <a:lnTo>
                    <a:pt x="28" y="655"/>
                  </a:lnTo>
                  <a:lnTo>
                    <a:pt x="38" y="667"/>
                  </a:lnTo>
                  <a:lnTo>
                    <a:pt x="48" y="679"/>
                  </a:lnTo>
                  <a:lnTo>
                    <a:pt x="60" y="689"/>
                  </a:lnTo>
                  <a:lnTo>
                    <a:pt x="72" y="699"/>
                  </a:lnTo>
                  <a:lnTo>
                    <a:pt x="87" y="707"/>
                  </a:lnTo>
                  <a:lnTo>
                    <a:pt x="100" y="715"/>
                  </a:lnTo>
                  <a:lnTo>
                    <a:pt x="116" y="720"/>
                  </a:lnTo>
                  <a:lnTo>
                    <a:pt x="132" y="724"/>
                  </a:lnTo>
                  <a:lnTo>
                    <a:pt x="147" y="727"/>
                  </a:lnTo>
                  <a:lnTo>
                    <a:pt x="165" y="727"/>
                  </a:lnTo>
                  <a:lnTo>
                    <a:pt x="351" y="727"/>
                  </a:lnTo>
                  <a:lnTo>
                    <a:pt x="351" y="727"/>
                  </a:lnTo>
                  <a:lnTo>
                    <a:pt x="361" y="727"/>
                  </a:lnTo>
                  <a:lnTo>
                    <a:pt x="372" y="726"/>
                  </a:lnTo>
                  <a:lnTo>
                    <a:pt x="382" y="724"/>
                  </a:lnTo>
                  <a:lnTo>
                    <a:pt x="391" y="721"/>
                  </a:lnTo>
                  <a:lnTo>
                    <a:pt x="401" y="717"/>
                  </a:lnTo>
                  <a:lnTo>
                    <a:pt x="411" y="713"/>
                  </a:lnTo>
                  <a:lnTo>
                    <a:pt x="419" y="709"/>
                  </a:lnTo>
                  <a:lnTo>
                    <a:pt x="428" y="704"/>
                  </a:lnTo>
                  <a:lnTo>
                    <a:pt x="428" y="704"/>
                  </a:lnTo>
                  <a:lnTo>
                    <a:pt x="449" y="713"/>
                  </a:lnTo>
                  <a:lnTo>
                    <a:pt x="458" y="717"/>
                  </a:lnTo>
                  <a:lnTo>
                    <a:pt x="469" y="721"/>
                  </a:lnTo>
                  <a:lnTo>
                    <a:pt x="480" y="723"/>
                  </a:lnTo>
                  <a:lnTo>
                    <a:pt x="492" y="726"/>
                  </a:lnTo>
                  <a:lnTo>
                    <a:pt x="503" y="727"/>
                  </a:lnTo>
                  <a:lnTo>
                    <a:pt x="516" y="727"/>
                  </a:lnTo>
                  <a:lnTo>
                    <a:pt x="776" y="727"/>
                  </a:lnTo>
                  <a:lnTo>
                    <a:pt x="776" y="727"/>
                  </a:lnTo>
                  <a:lnTo>
                    <a:pt x="792" y="727"/>
                  </a:lnTo>
                  <a:lnTo>
                    <a:pt x="808" y="724"/>
                  </a:lnTo>
                  <a:lnTo>
                    <a:pt x="823" y="721"/>
                  </a:lnTo>
                  <a:lnTo>
                    <a:pt x="837" y="716"/>
                  </a:lnTo>
                  <a:lnTo>
                    <a:pt x="851" y="709"/>
                  </a:lnTo>
                  <a:lnTo>
                    <a:pt x="864" y="701"/>
                  </a:lnTo>
                  <a:lnTo>
                    <a:pt x="876" y="693"/>
                  </a:lnTo>
                  <a:lnTo>
                    <a:pt x="887" y="683"/>
                  </a:lnTo>
                  <a:lnTo>
                    <a:pt x="887" y="683"/>
                  </a:lnTo>
                  <a:lnTo>
                    <a:pt x="897" y="693"/>
                  </a:lnTo>
                  <a:lnTo>
                    <a:pt x="907" y="701"/>
                  </a:lnTo>
                  <a:lnTo>
                    <a:pt x="918" y="710"/>
                  </a:lnTo>
                  <a:lnTo>
                    <a:pt x="930" y="716"/>
                  </a:lnTo>
                  <a:lnTo>
                    <a:pt x="942" y="721"/>
                  </a:lnTo>
                  <a:lnTo>
                    <a:pt x="956" y="724"/>
                  </a:lnTo>
                  <a:lnTo>
                    <a:pt x="969" y="727"/>
                  </a:lnTo>
                  <a:lnTo>
                    <a:pt x="984" y="727"/>
                  </a:lnTo>
                  <a:lnTo>
                    <a:pt x="1408" y="727"/>
                  </a:lnTo>
                  <a:lnTo>
                    <a:pt x="1408" y="727"/>
                  </a:lnTo>
                  <a:lnTo>
                    <a:pt x="1419" y="727"/>
                  </a:lnTo>
                  <a:lnTo>
                    <a:pt x="1430" y="726"/>
                  </a:lnTo>
                  <a:lnTo>
                    <a:pt x="1441" y="722"/>
                  </a:lnTo>
                  <a:lnTo>
                    <a:pt x="1451" y="718"/>
                  </a:lnTo>
                  <a:lnTo>
                    <a:pt x="1459" y="715"/>
                  </a:lnTo>
                  <a:lnTo>
                    <a:pt x="1469" y="709"/>
                  </a:lnTo>
                  <a:lnTo>
                    <a:pt x="1477" y="702"/>
                  </a:lnTo>
                  <a:lnTo>
                    <a:pt x="1485" y="695"/>
                  </a:lnTo>
                  <a:lnTo>
                    <a:pt x="1492" y="688"/>
                  </a:lnTo>
                  <a:lnTo>
                    <a:pt x="1498" y="679"/>
                  </a:lnTo>
                  <a:lnTo>
                    <a:pt x="1503" y="671"/>
                  </a:lnTo>
                  <a:lnTo>
                    <a:pt x="1508" y="661"/>
                  </a:lnTo>
                  <a:lnTo>
                    <a:pt x="1511" y="651"/>
                  </a:lnTo>
                  <a:lnTo>
                    <a:pt x="1514" y="641"/>
                  </a:lnTo>
                  <a:lnTo>
                    <a:pt x="1515" y="630"/>
                  </a:lnTo>
                  <a:lnTo>
                    <a:pt x="1516" y="620"/>
                  </a:lnTo>
                  <a:lnTo>
                    <a:pt x="1516" y="620"/>
                  </a:lnTo>
                  <a:lnTo>
                    <a:pt x="1515" y="607"/>
                  </a:lnTo>
                  <a:lnTo>
                    <a:pt x="1513" y="595"/>
                  </a:lnTo>
                  <a:lnTo>
                    <a:pt x="1509" y="583"/>
                  </a:lnTo>
                  <a:lnTo>
                    <a:pt x="1504" y="572"/>
                  </a:lnTo>
                  <a:lnTo>
                    <a:pt x="1499" y="562"/>
                  </a:lnTo>
                  <a:lnTo>
                    <a:pt x="1492" y="552"/>
                  </a:lnTo>
                  <a:lnTo>
                    <a:pt x="1483" y="543"/>
                  </a:lnTo>
                  <a:lnTo>
                    <a:pt x="1475" y="535"/>
                  </a:lnTo>
                  <a:lnTo>
                    <a:pt x="1475" y="535"/>
                  </a:lnTo>
                  <a:close/>
                  <a:moveTo>
                    <a:pt x="1408" y="665"/>
                  </a:moveTo>
                  <a:lnTo>
                    <a:pt x="984" y="665"/>
                  </a:lnTo>
                  <a:lnTo>
                    <a:pt x="984" y="665"/>
                  </a:lnTo>
                  <a:lnTo>
                    <a:pt x="974" y="663"/>
                  </a:lnTo>
                  <a:lnTo>
                    <a:pt x="965" y="661"/>
                  </a:lnTo>
                  <a:lnTo>
                    <a:pt x="957" y="659"/>
                  </a:lnTo>
                  <a:lnTo>
                    <a:pt x="950" y="655"/>
                  </a:lnTo>
                  <a:lnTo>
                    <a:pt x="943" y="649"/>
                  </a:lnTo>
                  <a:lnTo>
                    <a:pt x="936" y="643"/>
                  </a:lnTo>
                  <a:lnTo>
                    <a:pt x="931" y="637"/>
                  </a:lnTo>
                  <a:lnTo>
                    <a:pt x="926" y="628"/>
                  </a:lnTo>
                  <a:lnTo>
                    <a:pt x="926" y="628"/>
                  </a:lnTo>
                  <a:lnTo>
                    <a:pt x="932" y="613"/>
                  </a:lnTo>
                  <a:lnTo>
                    <a:pt x="937" y="596"/>
                  </a:lnTo>
                  <a:lnTo>
                    <a:pt x="940" y="580"/>
                  </a:lnTo>
                  <a:lnTo>
                    <a:pt x="941" y="563"/>
                  </a:lnTo>
                  <a:lnTo>
                    <a:pt x="941" y="563"/>
                  </a:lnTo>
                  <a:lnTo>
                    <a:pt x="940" y="550"/>
                  </a:lnTo>
                  <a:lnTo>
                    <a:pt x="939" y="538"/>
                  </a:lnTo>
                  <a:lnTo>
                    <a:pt x="936" y="526"/>
                  </a:lnTo>
                  <a:lnTo>
                    <a:pt x="932" y="513"/>
                  </a:lnTo>
                  <a:lnTo>
                    <a:pt x="929" y="501"/>
                  </a:lnTo>
                  <a:lnTo>
                    <a:pt x="923" y="490"/>
                  </a:lnTo>
                  <a:lnTo>
                    <a:pt x="917" y="479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0" y="456"/>
                  </a:lnTo>
                  <a:lnTo>
                    <a:pt x="893" y="454"/>
                  </a:lnTo>
                  <a:lnTo>
                    <a:pt x="887" y="452"/>
                  </a:lnTo>
                  <a:lnTo>
                    <a:pt x="882" y="452"/>
                  </a:lnTo>
                  <a:lnTo>
                    <a:pt x="876" y="452"/>
                  </a:lnTo>
                  <a:lnTo>
                    <a:pt x="870" y="455"/>
                  </a:lnTo>
                  <a:lnTo>
                    <a:pt x="865" y="457"/>
                  </a:lnTo>
                  <a:lnTo>
                    <a:pt x="861" y="461"/>
                  </a:lnTo>
                  <a:lnTo>
                    <a:pt x="861" y="461"/>
                  </a:lnTo>
                  <a:lnTo>
                    <a:pt x="857" y="466"/>
                  </a:lnTo>
                  <a:lnTo>
                    <a:pt x="853" y="471"/>
                  </a:lnTo>
                  <a:lnTo>
                    <a:pt x="852" y="477"/>
                  </a:lnTo>
                  <a:lnTo>
                    <a:pt x="851" y="483"/>
                  </a:lnTo>
                  <a:lnTo>
                    <a:pt x="851" y="483"/>
                  </a:lnTo>
                  <a:lnTo>
                    <a:pt x="852" y="491"/>
                  </a:lnTo>
                  <a:lnTo>
                    <a:pt x="856" y="499"/>
                  </a:lnTo>
                  <a:lnTo>
                    <a:pt x="854" y="500"/>
                  </a:lnTo>
                  <a:lnTo>
                    <a:pt x="854" y="500"/>
                  </a:lnTo>
                  <a:lnTo>
                    <a:pt x="864" y="515"/>
                  </a:lnTo>
                  <a:lnTo>
                    <a:pt x="872" y="529"/>
                  </a:lnTo>
                  <a:lnTo>
                    <a:pt x="876" y="546"/>
                  </a:lnTo>
                  <a:lnTo>
                    <a:pt x="878" y="563"/>
                  </a:lnTo>
                  <a:lnTo>
                    <a:pt x="878" y="563"/>
                  </a:lnTo>
                  <a:lnTo>
                    <a:pt x="876" y="573"/>
                  </a:lnTo>
                  <a:lnTo>
                    <a:pt x="875" y="583"/>
                  </a:lnTo>
                  <a:lnTo>
                    <a:pt x="873" y="593"/>
                  </a:lnTo>
                  <a:lnTo>
                    <a:pt x="869" y="602"/>
                  </a:lnTo>
                  <a:lnTo>
                    <a:pt x="865" y="611"/>
                  </a:lnTo>
                  <a:lnTo>
                    <a:pt x="861" y="620"/>
                  </a:lnTo>
                  <a:lnTo>
                    <a:pt x="854" y="627"/>
                  </a:lnTo>
                  <a:lnTo>
                    <a:pt x="847" y="634"/>
                  </a:lnTo>
                  <a:lnTo>
                    <a:pt x="841" y="641"/>
                  </a:lnTo>
                  <a:lnTo>
                    <a:pt x="833" y="646"/>
                  </a:lnTo>
                  <a:lnTo>
                    <a:pt x="824" y="652"/>
                  </a:lnTo>
                  <a:lnTo>
                    <a:pt x="815" y="656"/>
                  </a:lnTo>
                  <a:lnTo>
                    <a:pt x="807" y="660"/>
                  </a:lnTo>
                  <a:lnTo>
                    <a:pt x="797" y="662"/>
                  </a:lnTo>
                  <a:lnTo>
                    <a:pt x="786" y="663"/>
                  </a:lnTo>
                  <a:lnTo>
                    <a:pt x="776" y="665"/>
                  </a:lnTo>
                  <a:lnTo>
                    <a:pt x="516" y="665"/>
                  </a:lnTo>
                  <a:lnTo>
                    <a:pt x="516" y="665"/>
                  </a:lnTo>
                  <a:lnTo>
                    <a:pt x="505" y="663"/>
                  </a:lnTo>
                  <a:lnTo>
                    <a:pt x="495" y="662"/>
                  </a:lnTo>
                  <a:lnTo>
                    <a:pt x="484" y="660"/>
                  </a:lnTo>
                  <a:lnTo>
                    <a:pt x="474" y="656"/>
                  </a:lnTo>
                  <a:lnTo>
                    <a:pt x="464" y="651"/>
                  </a:lnTo>
                  <a:lnTo>
                    <a:pt x="456" y="646"/>
                  </a:lnTo>
                  <a:lnTo>
                    <a:pt x="447" y="640"/>
                  </a:lnTo>
                  <a:lnTo>
                    <a:pt x="440" y="633"/>
                  </a:lnTo>
                  <a:lnTo>
                    <a:pt x="433" y="626"/>
                  </a:lnTo>
                  <a:lnTo>
                    <a:pt x="427" y="618"/>
                  </a:lnTo>
                  <a:lnTo>
                    <a:pt x="422" y="610"/>
                  </a:lnTo>
                  <a:lnTo>
                    <a:pt x="417" y="600"/>
                  </a:lnTo>
                  <a:lnTo>
                    <a:pt x="412" y="590"/>
                  </a:lnTo>
                  <a:lnTo>
                    <a:pt x="410" y="580"/>
                  </a:lnTo>
                  <a:lnTo>
                    <a:pt x="407" y="569"/>
                  </a:lnTo>
                  <a:lnTo>
                    <a:pt x="407" y="559"/>
                  </a:lnTo>
                  <a:lnTo>
                    <a:pt x="407" y="559"/>
                  </a:lnTo>
                  <a:lnTo>
                    <a:pt x="407" y="557"/>
                  </a:lnTo>
                  <a:lnTo>
                    <a:pt x="407" y="557"/>
                  </a:lnTo>
                  <a:lnTo>
                    <a:pt x="406" y="551"/>
                  </a:lnTo>
                  <a:lnTo>
                    <a:pt x="405" y="545"/>
                  </a:lnTo>
                  <a:lnTo>
                    <a:pt x="401" y="540"/>
                  </a:lnTo>
                  <a:lnTo>
                    <a:pt x="397" y="535"/>
                  </a:lnTo>
                  <a:lnTo>
                    <a:pt x="397" y="535"/>
                  </a:lnTo>
                  <a:lnTo>
                    <a:pt x="392" y="530"/>
                  </a:lnTo>
                  <a:lnTo>
                    <a:pt x="388" y="528"/>
                  </a:lnTo>
                  <a:lnTo>
                    <a:pt x="382" y="527"/>
                  </a:lnTo>
                  <a:lnTo>
                    <a:pt x="375" y="526"/>
                  </a:lnTo>
                  <a:lnTo>
                    <a:pt x="369" y="527"/>
                  </a:lnTo>
                  <a:lnTo>
                    <a:pt x="363" y="528"/>
                  </a:lnTo>
                  <a:lnTo>
                    <a:pt x="358" y="530"/>
                  </a:lnTo>
                  <a:lnTo>
                    <a:pt x="353" y="535"/>
                  </a:lnTo>
                  <a:lnTo>
                    <a:pt x="353" y="535"/>
                  </a:lnTo>
                  <a:lnTo>
                    <a:pt x="350" y="539"/>
                  </a:lnTo>
                  <a:lnTo>
                    <a:pt x="347" y="544"/>
                  </a:lnTo>
                  <a:lnTo>
                    <a:pt x="345" y="549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69"/>
                  </a:lnTo>
                  <a:lnTo>
                    <a:pt x="346" y="583"/>
                  </a:lnTo>
                  <a:lnTo>
                    <a:pt x="349" y="598"/>
                  </a:lnTo>
                  <a:lnTo>
                    <a:pt x="352" y="611"/>
                  </a:lnTo>
                  <a:lnTo>
                    <a:pt x="357" y="623"/>
                  </a:lnTo>
                  <a:lnTo>
                    <a:pt x="363" y="635"/>
                  </a:lnTo>
                  <a:lnTo>
                    <a:pt x="371" y="648"/>
                  </a:lnTo>
                  <a:lnTo>
                    <a:pt x="378" y="659"/>
                  </a:lnTo>
                  <a:lnTo>
                    <a:pt x="378" y="659"/>
                  </a:lnTo>
                  <a:lnTo>
                    <a:pt x="364" y="662"/>
                  </a:lnTo>
                  <a:lnTo>
                    <a:pt x="351" y="665"/>
                  </a:lnTo>
                  <a:lnTo>
                    <a:pt x="165" y="665"/>
                  </a:lnTo>
                  <a:lnTo>
                    <a:pt x="165" y="665"/>
                  </a:lnTo>
                  <a:lnTo>
                    <a:pt x="155" y="663"/>
                  </a:lnTo>
                  <a:lnTo>
                    <a:pt x="144" y="662"/>
                  </a:lnTo>
                  <a:lnTo>
                    <a:pt x="134" y="660"/>
                  </a:lnTo>
                  <a:lnTo>
                    <a:pt x="126" y="656"/>
                  </a:lnTo>
                  <a:lnTo>
                    <a:pt x="116" y="651"/>
                  </a:lnTo>
                  <a:lnTo>
                    <a:pt x="107" y="646"/>
                  </a:lnTo>
                  <a:lnTo>
                    <a:pt x="100" y="640"/>
                  </a:lnTo>
                  <a:lnTo>
                    <a:pt x="93" y="634"/>
                  </a:lnTo>
                  <a:lnTo>
                    <a:pt x="87" y="627"/>
                  </a:lnTo>
                  <a:lnTo>
                    <a:pt x="80" y="620"/>
                  </a:lnTo>
                  <a:lnTo>
                    <a:pt x="74" y="611"/>
                  </a:lnTo>
                  <a:lnTo>
                    <a:pt x="71" y="601"/>
                  </a:lnTo>
                  <a:lnTo>
                    <a:pt x="67" y="593"/>
                  </a:lnTo>
                  <a:lnTo>
                    <a:pt x="65" y="583"/>
                  </a:lnTo>
                  <a:lnTo>
                    <a:pt x="63" y="572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3" y="551"/>
                  </a:lnTo>
                  <a:lnTo>
                    <a:pt x="65" y="541"/>
                  </a:lnTo>
                  <a:lnTo>
                    <a:pt x="67" y="532"/>
                  </a:lnTo>
                  <a:lnTo>
                    <a:pt x="71" y="522"/>
                  </a:lnTo>
                  <a:lnTo>
                    <a:pt x="74" y="513"/>
                  </a:lnTo>
                  <a:lnTo>
                    <a:pt x="80" y="505"/>
                  </a:lnTo>
                  <a:lnTo>
                    <a:pt x="87" y="498"/>
                  </a:lnTo>
                  <a:lnTo>
                    <a:pt x="93" y="490"/>
                  </a:lnTo>
                  <a:lnTo>
                    <a:pt x="100" y="483"/>
                  </a:lnTo>
                  <a:lnTo>
                    <a:pt x="107" y="477"/>
                  </a:lnTo>
                  <a:lnTo>
                    <a:pt x="116" y="472"/>
                  </a:lnTo>
                  <a:lnTo>
                    <a:pt x="126" y="468"/>
                  </a:lnTo>
                  <a:lnTo>
                    <a:pt x="134" y="465"/>
                  </a:lnTo>
                  <a:lnTo>
                    <a:pt x="144" y="462"/>
                  </a:lnTo>
                  <a:lnTo>
                    <a:pt x="155" y="461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80" y="461"/>
                  </a:lnTo>
                  <a:lnTo>
                    <a:pt x="196" y="465"/>
                  </a:lnTo>
                  <a:lnTo>
                    <a:pt x="196" y="465"/>
                  </a:lnTo>
                  <a:lnTo>
                    <a:pt x="194" y="476"/>
                  </a:lnTo>
                  <a:lnTo>
                    <a:pt x="193" y="487"/>
                  </a:lnTo>
                  <a:lnTo>
                    <a:pt x="193" y="487"/>
                  </a:lnTo>
                  <a:lnTo>
                    <a:pt x="194" y="498"/>
                  </a:lnTo>
                  <a:lnTo>
                    <a:pt x="195" y="507"/>
                  </a:lnTo>
                  <a:lnTo>
                    <a:pt x="199" y="517"/>
                  </a:lnTo>
                  <a:lnTo>
                    <a:pt x="202" y="526"/>
                  </a:lnTo>
                  <a:lnTo>
                    <a:pt x="202" y="526"/>
                  </a:lnTo>
                  <a:lnTo>
                    <a:pt x="207" y="533"/>
                  </a:lnTo>
                  <a:lnTo>
                    <a:pt x="215" y="539"/>
                  </a:lnTo>
                  <a:lnTo>
                    <a:pt x="222" y="541"/>
                  </a:lnTo>
                  <a:lnTo>
                    <a:pt x="230" y="543"/>
                  </a:lnTo>
                  <a:lnTo>
                    <a:pt x="230" y="543"/>
                  </a:lnTo>
                  <a:lnTo>
                    <a:pt x="238" y="543"/>
                  </a:lnTo>
                  <a:lnTo>
                    <a:pt x="245" y="540"/>
                  </a:lnTo>
                  <a:lnTo>
                    <a:pt x="245" y="540"/>
                  </a:lnTo>
                  <a:lnTo>
                    <a:pt x="250" y="537"/>
                  </a:lnTo>
                  <a:lnTo>
                    <a:pt x="255" y="532"/>
                  </a:lnTo>
                  <a:lnTo>
                    <a:pt x="257" y="527"/>
                  </a:lnTo>
                  <a:lnTo>
                    <a:pt x="260" y="521"/>
                  </a:lnTo>
                  <a:lnTo>
                    <a:pt x="261" y="516"/>
                  </a:lnTo>
                  <a:lnTo>
                    <a:pt x="262" y="510"/>
                  </a:lnTo>
                  <a:lnTo>
                    <a:pt x="261" y="504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6" y="493"/>
                  </a:lnTo>
                  <a:lnTo>
                    <a:pt x="256" y="487"/>
                  </a:lnTo>
                  <a:lnTo>
                    <a:pt x="256" y="487"/>
                  </a:lnTo>
                  <a:lnTo>
                    <a:pt x="256" y="483"/>
                  </a:lnTo>
                  <a:lnTo>
                    <a:pt x="257" y="478"/>
                  </a:lnTo>
                  <a:lnTo>
                    <a:pt x="260" y="474"/>
                  </a:lnTo>
                  <a:lnTo>
                    <a:pt x="262" y="471"/>
                  </a:lnTo>
                  <a:lnTo>
                    <a:pt x="266" y="468"/>
                  </a:lnTo>
                  <a:lnTo>
                    <a:pt x="269" y="466"/>
                  </a:lnTo>
                  <a:lnTo>
                    <a:pt x="274" y="465"/>
                  </a:lnTo>
                  <a:lnTo>
                    <a:pt x="278" y="465"/>
                  </a:lnTo>
                  <a:lnTo>
                    <a:pt x="278" y="465"/>
                  </a:lnTo>
                  <a:lnTo>
                    <a:pt x="284" y="465"/>
                  </a:lnTo>
                  <a:lnTo>
                    <a:pt x="289" y="467"/>
                  </a:lnTo>
                  <a:lnTo>
                    <a:pt x="289" y="467"/>
                  </a:lnTo>
                  <a:lnTo>
                    <a:pt x="295" y="469"/>
                  </a:lnTo>
                  <a:lnTo>
                    <a:pt x="301" y="471"/>
                  </a:lnTo>
                  <a:lnTo>
                    <a:pt x="307" y="469"/>
                  </a:lnTo>
                  <a:lnTo>
                    <a:pt x="312" y="468"/>
                  </a:lnTo>
                  <a:lnTo>
                    <a:pt x="318" y="466"/>
                  </a:lnTo>
                  <a:lnTo>
                    <a:pt x="323" y="463"/>
                  </a:lnTo>
                  <a:lnTo>
                    <a:pt x="328" y="458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3" y="447"/>
                  </a:lnTo>
                  <a:lnTo>
                    <a:pt x="334" y="441"/>
                  </a:lnTo>
                  <a:lnTo>
                    <a:pt x="334" y="435"/>
                  </a:lnTo>
                  <a:lnTo>
                    <a:pt x="333" y="429"/>
                  </a:lnTo>
                  <a:lnTo>
                    <a:pt x="330" y="423"/>
                  </a:lnTo>
                  <a:lnTo>
                    <a:pt x="327" y="418"/>
                  </a:lnTo>
                  <a:lnTo>
                    <a:pt x="323" y="415"/>
                  </a:lnTo>
                  <a:lnTo>
                    <a:pt x="317" y="411"/>
                  </a:lnTo>
                  <a:lnTo>
                    <a:pt x="317" y="411"/>
                  </a:lnTo>
                  <a:lnTo>
                    <a:pt x="308" y="407"/>
                  </a:lnTo>
                  <a:lnTo>
                    <a:pt x="299" y="404"/>
                  </a:lnTo>
                  <a:lnTo>
                    <a:pt x="289" y="402"/>
                  </a:lnTo>
                  <a:lnTo>
                    <a:pt x="278" y="401"/>
                  </a:lnTo>
                  <a:lnTo>
                    <a:pt x="278" y="401"/>
                  </a:lnTo>
                  <a:lnTo>
                    <a:pt x="267" y="402"/>
                  </a:lnTo>
                  <a:lnTo>
                    <a:pt x="256" y="405"/>
                  </a:lnTo>
                  <a:lnTo>
                    <a:pt x="245" y="408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18" y="406"/>
                  </a:lnTo>
                  <a:lnTo>
                    <a:pt x="201" y="401"/>
                  </a:lnTo>
                  <a:lnTo>
                    <a:pt x="183" y="397"/>
                  </a:lnTo>
                  <a:lnTo>
                    <a:pt x="165" y="396"/>
                  </a:lnTo>
                  <a:lnTo>
                    <a:pt x="165" y="396"/>
                  </a:lnTo>
                  <a:lnTo>
                    <a:pt x="154" y="397"/>
                  </a:lnTo>
                  <a:lnTo>
                    <a:pt x="144" y="399"/>
                  </a:lnTo>
                  <a:lnTo>
                    <a:pt x="123" y="402"/>
                  </a:lnTo>
                  <a:lnTo>
                    <a:pt x="123" y="402"/>
                  </a:lnTo>
                  <a:lnTo>
                    <a:pt x="123" y="391"/>
                  </a:lnTo>
                  <a:lnTo>
                    <a:pt x="124" y="382"/>
                  </a:lnTo>
                  <a:lnTo>
                    <a:pt x="127" y="371"/>
                  </a:lnTo>
                  <a:lnTo>
                    <a:pt x="129" y="361"/>
                  </a:lnTo>
                  <a:lnTo>
                    <a:pt x="133" y="351"/>
                  </a:lnTo>
                  <a:lnTo>
                    <a:pt x="138" y="343"/>
                  </a:lnTo>
                  <a:lnTo>
                    <a:pt x="144" y="333"/>
                  </a:lnTo>
                  <a:lnTo>
                    <a:pt x="150" y="326"/>
                  </a:lnTo>
                  <a:lnTo>
                    <a:pt x="156" y="317"/>
                  </a:lnTo>
                  <a:lnTo>
                    <a:pt x="163" y="311"/>
                  </a:lnTo>
                  <a:lnTo>
                    <a:pt x="172" y="304"/>
                  </a:lnTo>
                  <a:lnTo>
                    <a:pt x="180" y="299"/>
                  </a:lnTo>
                  <a:lnTo>
                    <a:pt x="190" y="294"/>
                  </a:lnTo>
                  <a:lnTo>
                    <a:pt x="200" y="290"/>
                  </a:lnTo>
                  <a:lnTo>
                    <a:pt x="211" y="286"/>
                  </a:lnTo>
                  <a:lnTo>
                    <a:pt x="221" y="284"/>
                  </a:lnTo>
                  <a:lnTo>
                    <a:pt x="221" y="284"/>
                  </a:lnTo>
                  <a:lnTo>
                    <a:pt x="234" y="283"/>
                  </a:lnTo>
                  <a:lnTo>
                    <a:pt x="247" y="283"/>
                  </a:lnTo>
                  <a:lnTo>
                    <a:pt x="260" y="285"/>
                  </a:lnTo>
                  <a:lnTo>
                    <a:pt x="272" y="288"/>
                  </a:lnTo>
                  <a:lnTo>
                    <a:pt x="284" y="293"/>
                  </a:lnTo>
                  <a:lnTo>
                    <a:pt x="296" y="297"/>
                  </a:lnTo>
                  <a:lnTo>
                    <a:pt x="306" y="305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22" y="316"/>
                  </a:lnTo>
                  <a:lnTo>
                    <a:pt x="327" y="318"/>
                  </a:lnTo>
                  <a:lnTo>
                    <a:pt x="333" y="321"/>
                  </a:lnTo>
                  <a:lnTo>
                    <a:pt x="339" y="321"/>
                  </a:lnTo>
                  <a:lnTo>
                    <a:pt x="339" y="321"/>
                  </a:lnTo>
                  <a:lnTo>
                    <a:pt x="345" y="321"/>
                  </a:lnTo>
                  <a:lnTo>
                    <a:pt x="350" y="318"/>
                  </a:lnTo>
                  <a:lnTo>
                    <a:pt x="356" y="316"/>
                  </a:lnTo>
                  <a:lnTo>
                    <a:pt x="361" y="312"/>
                  </a:lnTo>
                  <a:lnTo>
                    <a:pt x="361" y="312"/>
                  </a:lnTo>
                  <a:lnTo>
                    <a:pt x="364" y="307"/>
                  </a:lnTo>
                  <a:lnTo>
                    <a:pt x="367" y="301"/>
                  </a:lnTo>
                  <a:lnTo>
                    <a:pt x="369" y="296"/>
                  </a:lnTo>
                  <a:lnTo>
                    <a:pt x="369" y="289"/>
                  </a:lnTo>
                  <a:lnTo>
                    <a:pt x="369" y="289"/>
                  </a:lnTo>
                  <a:lnTo>
                    <a:pt x="369" y="283"/>
                  </a:lnTo>
                  <a:lnTo>
                    <a:pt x="367" y="278"/>
                  </a:lnTo>
                  <a:lnTo>
                    <a:pt x="364" y="272"/>
                  </a:lnTo>
                  <a:lnTo>
                    <a:pt x="361" y="267"/>
                  </a:lnTo>
                  <a:lnTo>
                    <a:pt x="361" y="267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42" y="252"/>
                  </a:lnTo>
                  <a:lnTo>
                    <a:pt x="325" y="243"/>
                  </a:lnTo>
                  <a:lnTo>
                    <a:pt x="307" y="233"/>
                  </a:lnTo>
                  <a:lnTo>
                    <a:pt x="289" y="227"/>
                  </a:lnTo>
                  <a:lnTo>
                    <a:pt x="289" y="227"/>
                  </a:lnTo>
                  <a:lnTo>
                    <a:pt x="294" y="217"/>
                  </a:lnTo>
                  <a:lnTo>
                    <a:pt x="299" y="207"/>
                  </a:lnTo>
                  <a:lnTo>
                    <a:pt x="305" y="197"/>
                  </a:lnTo>
                  <a:lnTo>
                    <a:pt x="311" y="189"/>
                  </a:lnTo>
                  <a:lnTo>
                    <a:pt x="318" y="180"/>
                  </a:lnTo>
                  <a:lnTo>
                    <a:pt x="325" y="173"/>
                  </a:lnTo>
                  <a:lnTo>
                    <a:pt x="333" y="166"/>
                  </a:lnTo>
                  <a:lnTo>
                    <a:pt x="342" y="160"/>
                  </a:lnTo>
                  <a:lnTo>
                    <a:pt x="351" y="153"/>
                  </a:lnTo>
                  <a:lnTo>
                    <a:pt x="361" y="149"/>
                  </a:lnTo>
                  <a:lnTo>
                    <a:pt x="371" y="144"/>
                  </a:lnTo>
                  <a:lnTo>
                    <a:pt x="380" y="140"/>
                  </a:lnTo>
                  <a:lnTo>
                    <a:pt x="391" y="138"/>
                  </a:lnTo>
                  <a:lnTo>
                    <a:pt x="402" y="135"/>
                  </a:lnTo>
                  <a:lnTo>
                    <a:pt x="413" y="134"/>
                  </a:lnTo>
                  <a:lnTo>
                    <a:pt x="425" y="134"/>
                  </a:lnTo>
                  <a:lnTo>
                    <a:pt x="425" y="134"/>
                  </a:lnTo>
                  <a:lnTo>
                    <a:pt x="440" y="134"/>
                  </a:lnTo>
                  <a:lnTo>
                    <a:pt x="453" y="136"/>
                  </a:lnTo>
                  <a:lnTo>
                    <a:pt x="467" y="140"/>
                  </a:lnTo>
                  <a:lnTo>
                    <a:pt x="480" y="144"/>
                  </a:lnTo>
                  <a:lnTo>
                    <a:pt x="492" y="150"/>
                  </a:lnTo>
                  <a:lnTo>
                    <a:pt x="503" y="157"/>
                  </a:lnTo>
                  <a:lnTo>
                    <a:pt x="514" y="164"/>
                  </a:lnTo>
                  <a:lnTo>
                    <a:pt x="525" y="173"/>
                  </a:lnTo>
                  <a:lnTo>
                    <a:pt x="534" y="183"/>
                  </a:lnTo>
                  <a:lnTo>
                    <a:pt x="542" y="194"/>
                  </a:lnTo>
                  <a:lnTo>
                    <a:pt x="550" y="205"/>
                  </a:lnTo>
                  <a:lnTo>
                    <a:pt x="557" y="217"/>
                  </a:lnTo>
                  <a:lnTo>
                    <a:pt x="562" y="229"/>
                  </a:lnTo>
                  <a:lnTo>
                    <a:pt x="567" y="243"/>
                  </a:lnTo>
                  <a:lnTo>
                    <a:pt x="569" y="256"/>
                  </a:lnTo>
                  <a:lnTo>
                    <a:pt x="570" y="271"/>
                  </a:lnTo>
                  <a:lnTo>
                    <a:pt x="570" y="271"/>
                  </a:lnTo>
                  <a:lnTo>
                    <a:pt x="557" y="273"/>
                  </a:lnTo>
                  <a:lnTo>
                    <a:pt x="542" y="277"/>
                  </a:lnTo>
                  <a:lnTo>
                    <a:pt x="529" y="282"/>
                  </a:lnTo>
                  <a:lnTo>
                    <a:pt x="517" y="288"/>
                  </a:lnTo>
                  <a:lnTo>
                    <a:pt x="505" y="295"/>
                  </a:lnTo>
                  <a:lnTo>
                    <a:pt x="492" y="304"/>
                  </a:lnTo>
                  <a:lnTo>
                    <a:pt x="481" y="312"/>
                  </a:lnTo>
                  <a:lnTo>
                    <a:pt x="472" y="322"/>
                  </a:lnTo>
                  <a:lnTo>
                    <a:pt x="463" y="333"/>
                  </a:lnTo>
                  <a:lnTo>
                    <a:pt x="456" y="345"/>
                  </a:lnTo>
                  <a:lnTo>
                    <a:pt x="449" y="357"/>
                  </a:lnTo>
                  <a:lnTo>
                    <a:pt x="442" y="371"/>
                  </a:lnTo>
                  <a:lnTo>
                    <a:pt x="439" y="384"/>
                  </a:lnTo>
                  <a:lnTo>
                    <a:pt x="435" y="397"/>
                  </a:lnTo>
                  <a:lnTo>
                    <a:pt x="433" y="412"/>
                  </a:lnTo>
                  <a:lnTo>
                    <a:pt x="431" y="428"/>
                  </a:lnTo>
                  <a:lnTo>
                    <a:pt x="431" y="428"/>
                  </a:lnTo>
                  <a:lnTo>
                    <a:pt x="433" y="444"/>
                  </a:lnTo>
                  <a:lnTo>
                    <a:pt x="435" y="460"/>
                  </a:lnTo>
                  <a:lnTo>
                    <a:pt x="439" y="476"/>
                  </a:lnTo>
                  <a:lnTo>
                    <a:pt x="445" y="490"/>
                  </a:lnTo>
                  <a:lnTo>
                    <a:pt x="451" y="504"/>
                  </a:lnTo>
                  <a:lnTo>
                    <a:pt x="460" y="517"/>
                  </a:lnTo>
                  <a:lnTo>
                    <a:pt x="468" y="529"/>
                  </a:lnTo>
                  <a:lnTo>
                    <a:pt x="479" y="540"/>
                  </a:lnTo>
                  <a:lnTo>
                    <a:pt x="490" y="551"/>
                  </a:lnTo>
                  <a:lnTo>
                    <a:pt x="502" y="560"/>
                  </a:lnTo>
                  <a:lnTo>
                    <a:pt x="516" y="568"/>
                  </a:lnTo>
                  <a:lnTo>
                    <a:pt x="529" y="574"/>
                  </a:lnTo>
                  <a:lnTo>
                    <a:pt x="544" y="580"/>
                  </a:lnTo>
                  <a:lnTo>
                    <a:pt x="559" y="584"/>
                  </a:lnTo>
                  <a:lnTo>
                    <a:pt x="575" y="587"/>
                  </a:lnTo>
                  <a:lnTo>
                    <a:pt x="591" y="587"/>
                  </a:lnTo>
                  <a:lnTo>
                    <a:pt x="591" y="587"/>
                  </a:lnTo>
                  <a:lnTo>
                    <a:pt x="611" y="585"/>
                  </a:lnTo>
                  <a:lnTo>
                    <a:pt x="629" y="582"/>
                  </a:lnTo>
                  <a:lnTo>
                    <a:pt x="647" y="577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70" y="578"/>
                  </a:lnTo>
                  <a:lnTo>
                    <a:pt x="676" y="587"/>
                  </a:lnTo>
                  <a:lnTo>
                    <a:pt x="684" y="595"/>
                  </a:lnTo>
                  <a:lnTo>
                    <a:pt x="692" y="604"/>
                  </a:lnTo>
                  <a:lnTo>
                    <a:pt x="701" y="611"/>
                  </a:lnTo>
                  <a:lnTo>
                    <a:pt x="711" y="617"/>
                  </a:lnTo>
                  <a:lnTo>
                    <a:pt x="722" y="623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40" y="632"/>
                  </a:lnTo>
                  <a:lnTo>
                    <a:pt x="747" y="633"/>
                  </a:lnTo>
                  <a:lnTo>
                    <a:pt x="747" y="633"/>
                  </a:lnTo>
                  <a:lnTo>
                    <a:pt x="753" y="632"/>
                  </a:lnTo>
                  <a:lnTo>
                    <a:pt x="759" y="630"/>
                  </a:lnTo>
                  <a:lnTo>
                    <a:pt x="764" y="627"/>
                  </a:lnTo>
                  <a:lnTo>
                    <a:pt x="769" y="623"/>
                  </a:lnTo>
                  <a:lnTo>
                    <a:pt x="769" y="623"/>
                  </a:lnTo>
                  <a:lnTo>
                    <a:pt x="773" y="618"/>
                  </a:lnTo>
                  <a:lnTo>
                    <a:pt x="776" y="613"/>
                  </a:lnTo>
                  <a:lnTo>
                    <a:pt x="778" y="607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78" y="595"/>
                  </a:lnTo>
                  <a:lnTo>
                    <a:pt x="776" y="589"/>
                  </a:lnTo>
                  <a:lnTo>
                    <a:pt x="773" y="584"/>
                  </a:lnTo>
                  <a:lnTo>
                    <a:pt x="769" y="579"/>
                  </a:lnTo>
                  <a:lnTo>
                    <a:pt x="769" y="579"/>
                  </a:lnTo>
                  <a:lnTo>
                    <a:pt x="764" y="574"/>
                  </a:lnTo>
                  <a:lnTo>
                    <a:pt x="758" y="572"/>
                  </a:lnTo>
                  <a:lnTo>
                    <a:pt x="759" y="572"/>
                  </a:lnTo>
                  <a:lnTo>
                    <a:pt x="759" y="572"/>
                  </a:lnTo>
                  <a:lnTo>
                    <a:pt x="750" y="567"/>
                  </a:lnTo>
                  <a:lnTo>
                    <a:pt x="742" y="562"/>
                  </a:lnTo>
                  <a:lnTo>
                    <a:pt x="736" y="557"/>
                  </a:lnTo>
                  <a:lnTo>
                    <a:pt x="729" y="551"/>
                  </a:lnTo>
                  <a:lnTo>
                    <a:pt x="723" y="544"/>
                  </a:lnTo>
                  <a:lnTo>
                    <a:pt x="719" y="535"/>
                  </a:lnTo>
                  <a:lnTo>
                    <a:pt x="715" y="527"/>
                  </a:lnTo>
                  <a:lnTo>
                    <a:pt x="715" y="527"/>
                  </a:lnTo>
                  <a:lnTo>
                    <a:pt x="717" y="513"/>
                  </a:lnTo>
                  <a:lnTo>
                    <a:pt x="722" y="501"/>
                  </a:lnTo>
                  <a:lnTo>
                    <a:pt x="728" y="490"/>
                  </a:lnTo>
                  <a:lnTo>
                    <a:pt x="736" y="480"/>
                  </a:lnTo>
                  <a:lnTo>
                    <a:pt x="746" y="473"/>
                  </a:lnTo>
                  <a:lnTo>
                    <a:pt x="757" y="467"/>
                  </a:lnTo>
                  <a:lnTo>
                    <a:pt x="769" y="463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9" y="461"/>
                  </a:lnTo>
                  <a:lnTo>
                    <a:pt x="795" y="460"/>
                  </a:lnTo>
                  <a:lnTo>
                    <a:pt x="800" y="456"/>
                  </a:lnTo>
                  <a:lnTo>
                    <a:pt x="804" y="452"/>
                  </a:lnTo>
                  <a:lnTo>
                    <a:pt x="804" y="452"/>
                  </a:lnTo>
                  <a:lnTo>
                    <a:pt x="808" y="447"/>
                  </a:lnTo>
                  <a:lnTo>
                    <a:pt x="812" y="443"/>
                  </a:lnTo>
                  <a:lnTo>
                    <a:pt x="813" y="437"/>
                  </a:lnTo>
                  <a:lnTo>
                    <a:pt x="814" y="430"/>
                  </a:lnTo>
                  <a:lnTo>
                    <a:pt x="814" y="430"/>
                  </a:lnTo>
                  <a:lnTo>
                    <a:pt x="813" y="424"/>
                  </a:lnTo>
                  <a:lnTo>
                    <a:pt x="812" y="418"/>
                  </a:lnTo>
                  <a:lnTo>
                    <a:pt x="808" y="413"/>
                  </a:lnTo>
                  <a:lnTo>
                    <a:pt x="804" y="408"/>
                  </a:lnTo>
                  <a:lnTo>
                    <a:pt x="804" y="408"/>
                  </a:lnTo>
                  <a:lnTo>
                    <a:pt x="800" y="405"/>
                  </a:lnTo>
                  <a:lnTo>
                    <a:pt x="794" y="401"/>
                  </a:lnTo>
                  <a:lnTo>
                    <a:pt x="789" y="400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70" y="400"/>
                  </a:lnTo>
                  <a:lnTo>
                    <a:pt x="759" y="401"/>
                  </a:lnTo>
                  <a:lnTo>
                    <a:pt x="748" y="404"/>
                  </a:lnTo>
                  <a:lnTo>
                    <a:pt x="739" y="406"/>
                  </a:lnTo>
                  <a:lnTo>
                    <a:pt x="729" y="411"/>
                  </a:lnTo>
                  <a:lnTo>
                    <a:pt x="719" y="416"/>
                  </a:lnTo>
                  <a:lnTo>
                    <a:pt x="709" y="421"/>
                  </a:lnTo>
                  <a:lnTo>
                    <a:pt x="701" y="427"/>
                  </a:lnTo>
                  <a:lnTo>
                    <a:pt x="694" y="434"/>
                  </a:lnTo>
                  <a:lnTo>
                    <a:pt x="686" y="441"/>
                  </a:lnTo>
                  <a:lnTo>
                    <a:pt x="679" y="450"/>
                  </a:lnTo>
                  <a:lnTo>
                    <a:pt x="673" y="458"/>
                  </a:lnTo>
                  <a:lnTo>
                    <a:pt x="668" y="468"/>
                  </a:lnTo>
                  <a:lnTo>
                    <a:pt x="663" y="478"/>
                  </a:lnTo>
                  <a:lnTo>
                    <a:pt x="659" y="488"/>
                  </a:lnTo>
                  <a:lnTo>
                    <a:pt x="656" y="499"/>
                  </a:lnTo>
                  <a:lnTo>
                    <a:pt x="656" y="499"/>
                  </a:lnTo>
                  <a:lnTo>
                    <a:pt x="650" y="504"/>
                  </a:lnTo>
                  <a:lnTo>
                    <a:pt x="642" y="510"/>
                  </a:lnTo>
                  <a:lnTo>
                    <a:pt x="634" y="513"/>
                  </a:lnTo>
                  <a:lnTo>
                    <a:pt x="627" y="517"/>
                  </a:lnTo>
                  <a:lnTo>
                    <a:pt x="618" y="519"/>
                  </a:lnTo>
                  <a:lnTo>
                    <a:pt x="609" y="522"/>
                  </a:lnTo>
                  <a:lnTo>
                    <a:pt x="60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81" y="523"/>
                  </a:lnTo>
                  <a:lnTo>
                    <a:pt x="572" y="522"/>
                  </a:lnTo>
                  <a:lnTo>
                    <a:pt x="563" y="519"/>
                  </a:lnTo>
                  <a:lnTo>
                    <a:pt x="555" y="516"/>
                  </a:lnTo>
                  <a:lnTo>
                    <a:pt x="546" y="512"/>
                  </a:lnTo>
                  <a:lnTo>
                    <a:pt x="538" y="507"/>
                  </a:lnTo>
                  <a:lnTo>
                    <a:pt x="530" y="502"/>
                  </a:lnTo>
                  <a:lnTo>
                    <a:pt x="523" y="495"/>
                  </a:lnTo>
                  <a:lnTo>
                    <a:pt x="517" y="489"/>
                  </a:lnTo>
                  <a:lnTo>
                    <a:pt x="512" y="482"/>
                  </a:lnTo>
                  <a:lnTo>
                    <a:pt x="507" y="473"/>
                  </a:lnTo>
                  <a:lnTo>
                    <a:pt x="503" y="465"/>
                  </a:lnTo>
                  <a:lnTo>
                    <a:pt x="500" y="456"/>
                  </a:lnTo>
                  <a:lnTo>
                    <a:pt x="497" y="447"/>
                  </a:lnTo>
                  <a:lnTo>
                    <a:pt x="496" y="438"/>
                  </a:lnTo>
                  <a:lnTo>
                    <a:pt x="495" y="428"/>
                  </a:lnTo>
                  <a:lnTo>
                    <a:pt x="495" y="428"/>
                  </a:lnTo>
                  <a:lnTo>
                    <a:pt x="496" y="418"/>
                  </a:lnTo>
                  <a:lnTo>
                    <a:pt x="497" y="408"/>
                  </a:lnTo>
                  <a:lnTo>
                    <a:pt x="500" y="399"/>
                  </a:lnTo>
                  <a:lnTo>
                    <a:pt x="503" y="390"/>
                  </a:lnTo>
                  <a:lnTo>
                    <a:pt x="507" y="382"/>
                  </a:lnTo>
                  <a:lnTo>
                    <a:pt x="512" y="374"/>
                  </a:lnTo>
                  <a:lnTo>
                    <a:pt x="517" y="366"/>
                  </a:lnTo>
                  <a:lnTo>
                    <a:pt x="523" y="360"/>
                  </a:lnTo>
                  <a:lnTo>
                    <a:pt x="530" y="354"/>
                  </a:lnTo>
                  <a:lnTo>
                    <a:pt x="538" y="347"/>
                  </a:lnTo>
                  <a:lnTo>
                    <a:pt x="546" y="343"/>
                  </a:lnTo>
                  <a:lnTo>
                    <a:pt x="555" y="339"/>
                  </a:lnTo>
                  <a:lnTo>
                    <a:pt x="563" y="335"/>
                  </a:lnTo>
                  <a:lnTo>
                    <a:pt x="572" y="333"/>
                  </a:lnTo>
                  <a:lnTo>
                    <a:pt x="581" y="332"/>
                  </a:lnTo>
                  <a:lnTo>
                    <a:pt x="591" y="332"/>
                  </a:lnTo>
                  <a:lnTo>
                    <a:pt x="591" y="332"/>
                  </a:lnTo>
                  <a:lnTo>
                    <a:pt x="602" y="332"/>
                  </a:lnTo>
                  <a:lnTo>
                    <a:pt x="612" y="334"/>
                  </a:lnTo>
                  <a:lnTo>
                    <a:pt x="622" y="336"/>
                  </a:lnTo>
                  <a:lnTo>
                    <a:pt x="631" y="340"/>
                  </a:lnTo>
                  <a:lnTo>
                    <a:pt x="641" y="345"/>
                  </a:lnTo>
                  <a:lnTo>
                    <a:pt x="650" y="351"/>
                  </a:lnTo>
                  <a:lnTo>
                    <a:pt x="657" y="357"/>
                  </a:lnTo>
                  <a:lnTo>
                    <a:pt x="664" y="365"/>
                  </a:lnTo>
                  <a:lnTo>
                    <a:pt x="664" y="365"/>
                  </a:lnTo>
                  <a:lnTo>
                    <a:pt x="664" y="366"/>
                  </a:lnTo>
                  <a:lnTo>
                    <a:pt x="664" y="366"/>
                  </a:lnTo>
                  <a:lnTo>
                    <a:pt x="669" y="369"/>
                  </a:lnTo>
                  <a:lnTo>
                    <a:pt x="675" y="372"/>
                  </a:lnTo>
                  <a:lnTo>
                    <a:pt x="681" y="374"/>
                  </a:lnTo>
                  <a:lnTo>
                    <a:pt x="687" y="374"/>
                  </a:lnTo>
                  <a:lnTo>
                    <a:pt x="687" y="374"/>
                  </a:lnTo>
                  <a:lnTo>
                    <a:pt x="694" y="374"/>
                  </a:lnTo>
                  <a:lnTo>
                    <a:pt x="700" y="372"/>
                  </a:lnTo>
                  <a:lnTo>
                    <a:pt x="705" y="369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13" y="361"/>
                  </a:lnTo>
                  <a:lnTo>
                    <a:pt x="717" y="355"/>
                  </a:lnTo>
                  <a:lnTo>
                    <a:pt x="718" y="349"/>
                  </a:lnTo>
                  <a:lnTo>
                    <a:pt x="719" y="343"/>
                  </a:lnTo>
                  <a:lnTo>
                    <a:pt x="719" y="343"/>
                  </a:lnTo>
                  <a:lnTo>
                    <a:pt x="718" y="338"/>
                  </a:lnTo>
                  <a:lnTo>
                    <a:pt x="717" y="334"/>
                  </a:lnTo>
                  <a:lnTo>
                    <a:pt x="713" y="326"/>
                  </a:lnTo>
                  <a:lnTo>
                    <a:pt x="713" y="324"/>
                  </a:lnTo>
                  <a:lnTo>
                    <a:pt x="713" y="324"/>
                  </a:lnTo>
                  <a:lnTo>
                    <a:pt x="706" y="316"/>
                  </a:lnTo>
                  <a:lnTo>
                    <a:pt x="696" y="307"/>
                  </a:lnTo>
                  <a:lnTo>
                    <a:pt x="687" y="300"/>
                  </a:lnTo>
                  <a:lnTo>
                    <a:pt x="678" y="294"/>
                  </a:lnTo>
                  <a:lnTo>
                    <a:pt x="668" y="288"/>
                  </a:lnTo>
                  <a:lnTo>
                    <a:pt x="657" y="283"/>
                  </a:lnTo>
                  <a:lnTo>
                    <a:pt x="646" y="278"/>
                  </a:lnTo>
                  <a:lnTo>
                    <a:pt x="635" y="274"/>
                  </a:lnTo>
                  <a:lnTo>
                    <a:pt x="635" y="274"/>
                  </a:lnTo>
                  <a:lnTo>
                    <a:pt x="633" y="250"/>
                  </a:lnTo>
                  <a:lnTo>
                    <a:pt x="628" y="225"/>
                  </a:lnTo>
                  <a:lnTo>
                    <a:pt x="620" y="204"/>
                  </a:lnTo>
                  <a:lnTo>
                    <a:pt x="611" y="182"/>
                  </a:lnTo>
                  <a:lnTo>
                    <a:pt x="598" y="162"/>
                  </a:lnTo>
                  <a:lnTo>
                    <a:pt x="584" y="144"/>
                  </a:lnTo>
                  <a:lnTo>
                    <a:pt x="568" y="127"/>
                  </a:lnTo>
                  <a:lnTo>
                    <a:pt x="550" y="112"/>
                  </a:lnTo>
                  <a:lnTo>
                    <a:pt x="550" y="112"/>
                  </a:lnTo>
                  <a:lnTo>
                    <a:pt x="559" y="101"/>
                  </a:lnTo>
                  <a:lnTo>
                    <a:pt x="570" y="91"/>
                  </a:lnTo>
                  <a:lnTo>
                    <a:pt x="581" y="83"/>
                  </a:lnTo>
                  <a:lnTo>
                    <a:pt x="595" y="77"/>
                  </a:lnTo>
                  <a:lnTo>
                    <a:pt x="607" y="71"/>
                  </a:lnTo>
                  <a:lnTo>
                    <a:pt x="622" y="67"/>
                  </a:lnTo>
                  <a:lnTo>
                    <a:pt x="636" y="64"/>
                  </a:lnTo>
                  <a:lnTo>
                    <a:pt x="651" y="63"/>
                  </a:lnTo>
                  <a:lnTo>
                    <a:pt x="651" y="63"/>
                  </a:lnTo>
                  <a:lnTo>
                    <a:pt x="669" y="64"/>
                  </a:lnTo>
                  <a:lnTo>
                    <a:pt x="687" y="69"/>
                  </a:lnTo>
                  <a:lnTo>
                    <a:pt x="705" y="75"/>
                  </a:lnTo>
                  <a:lnTo>
                    <a:pt x="720" y="84"/>
                  </a:lnTo>
                  <a:lnTo>
                    <a:pt x="734" y="94"/>
                  </a:lnTo>
                  <a:lnTo>
                    <a:pt x="747" y="106"/>
                  </a:lnTo>
                  <a:lnTo>
                    <a:pt x="758" y="121"/>
                  </a:lnTo>
                  <a:lnTo>
                    <a:pt x="768" y="135"/>
                  </a:lnTo>
                  <a:lnTo>
                    <a:pt x="768" y="135"/>
                  </a:lnTo>
                  <a:lnTo>
                    <a:pt x="752" y="140"/>
                  </a:lnTo>
                  <a:lnTo>
                    <a:pt x="736" y="147"/>
                  </a:lnTo>
                  <a:lnTo>
                    <a:pt x="722" y="157"/>
                  </a:lnTo>
                  <a:lnTo>
                    <a:pt x="708" y="168"/>
                  </a:lnTo>
                  <a:lnTo>
                    <a:pt x="709" y="168"/>
                  </a:lnTo>
                  <a:lnTo>
                    <a:pt x="709" y="168"/>
                  </a:lnTo>
                  <a:lnTo>
                    <a:pt x="707" y="171"/>
                  </a:lnTo>
                  <a:lnTo>
                    <a:pt x="707" y="171"/>
                  </a:lnTo>
                  <a:lnTo>
                    <a:pt x="702" y="175"/>
                  </a:lnTo>
                  <a:lnTo>
                    <a:pt x="700" y="180"/>
                  </a:lnTo>
                  <a:lnTo>
                    <a:pt x="698" y="186"/>
                  </a:lnTo>
                  <a:lnTo>
                    <a:pt x="697" y="193"/>
                  </a:lnTo>
                  <a:lnTo>
                    <a:pt x="697" y="193"/>
                  </a:lnTo>
                  <a:lnTo>
                    <a:pt x="698" y="199"/>
                  </a:lnTo>
                  <a:lnTo>
                    <a:pt x="700" y="205"/>
                  </a:lnTo>
                  <a:lnTo>
                    <a:pt x="702" y="210"/>
                  </a:lnTo>
                  <a:lnTo>
                    <a:pt x="707" y="214"/>
                  </a:lnTo>
                  <a:lnTo>
                    <a:pt x="707" y="214"/>
                  </a:lnTo>
                  <a:lnTo>
                    <a:pt x="712" y="219"/>
                  </a:lnTo>
                  <a:lnTo>
                    <a:pt x="717" y="222"/>
                  </a:lnTo>
                  <a:lnTo>
                    <a:pt x="723" y="223"/>
                  </a:lnTo>
                  <a:lnTo>
                    <a:pt x="729" y="224"/>
                  </a:lnTo>
                  <a:lnTo>
                    <a:pt x="729" y="224"/>
                  </a:lnTo>
                  <a:lnTo>
                    <a:pt x="734" y="223"/>
                  </a:lnTo>
                  <a:lnTo>
                    <a:pt x="739" y="222"/>
                  </a:lnTo>
                  <a:lnTo>
                    <a:pt x="744" y="221"/>
                  </a:lnTo>
                  <a:lnTo>
                    <a:pt x="748" y="217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7" y="210"/>
                  </a:lnTo>
                  <a:lnTo>
                    <a:pt x="763" y="205"/>
                  </a:lnTo>
                  <a:lnTo>
                    <a:pt x="769" y="201"/>
                  </a:lnTo>
                  <a:lnTo>
                    <a:pt x="776" y="199"/>
                  </a:lnTo>
                  <a:lnTo>
                    <a:pt x="784" y="196"/>
                  </a:lnTo>
                  <a:lnTo>
                    <a:pt x="792" y="195"/>
                  </a:lnTo>
                  <a:lnTo>
                    <a:pt x="800" y="195"/>
                  </a:lnTo>
                  <a:lnTo>
                    <a:pt x="807" y="195"/>
                  </a:lnTo>
                  <a:lnTo>
                    <a:pt x="807" y="195"/>
                  </a:lnTo>
                  <a:lnTo>
                    <a:pt x="815" y="196"/>
                  </a:lnTo>
                  <a:lnTo>
                    <a:pt x="823" y="199"/>
                  </a:lnTo>
                  <a:lnTo>
                    <a:pt x="830" y="202"/>
                  </a:lnTo>
                  <a:lnTo>
                    <a:pt x="836" y="206"/>
                  </a:lnTo>
                  <a:lnTo>
                    <a:pt x="842" y="211"/>
                  </a:lnTo>
                  <a:lnTo>
                    <a:pt x="848" y="216"/>
                  </a:lnTo>
                  <a:lnTo>
                    <a:pt x="853" y="222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62" y="234"/>
                  </a:lnTo>
                  <a:lnTo>
                    <a:pt x="862" y="234"/>
                  </a:lnTo>
                  <a:lnTo>
                    <a:pt x="867" y="238"/>
                  </a:lnTo>
                  <a:lnTo>
                    <a:pt x="872" y="240"/>
                  </a:lnTo>
                  <a:lnTo>
                    <a:pt x="878" y="243"/>
                  </a:lnTo>
                  <a:lnTo>
                    <a:pt x="884" y="243"/>
                  </a:lnTo>
                  <a:lnTo>
                    <a:pt x="884" y="243"/>
                  </a:lnTo>
                  <a:lnTo>
                    <a:pt x="890" y="243"/>
                  </a:lnTo>
                  <a:lnTo>
                    <a:pt x="896" y="240"/>
                  </a:lnTo>
                  <a:lnTo>
                    <a:pt x="901" y="238"/>
                  </a:lnTo>
                  <a:lnTo>
                    <a:pt x="906" y="234"/>
                  </a:lnTo>
                  <a:lnTo>
                    <a:pt x="906" y="234"/>
                  </a:lnTo>
                  <a:lnTo>
                    <a:pt x="911" y="229"/>
                  </a:lnTo>
                  <a:lnTo>
                    <a:pt x="913" y="223"/>
                  </a:lnTo>
                  <a:lnTo>
                    <a:pt x="914" y="217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5" y="206"/>
                  </a:lnTo>
                  <a:lnTo>
                    <a:pt x="914" y="202"/>
                  </a:lnTo>
                  <a:lnTo>
                    <a:pt x="909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03" y="183"/>
                  </a:lnTo>
                  <a:lnTo>
                    <a:pt x="896" y="174"/>
                  </a:lnTo>
                  <a:lnTo>
                    <a:pt x="887" y="166"/>
                  </a:lnTo>
                  <a:lnTo>
                    <a:pt x="879" y="158"/>
                  </a:lnTo>
                  <a:lnTo>
                    <a:pt x="869" y="152"/>
                  </a:lnTo>
                  <a:lnTo>
                    <a:pt x="858" y="146"/>
                  </a:lnTo>
                  <a:lnTo>
                    <a:pt x="847" y="141"/>
                  </a:lnTo>
                  <a:lnTo>
                    <a:pt x="836" y="138"/>
                  </a:lnTo>
                  <a:lnTo>
                    <a:pt x="836" y="138"/>
                  </a:lnTo>
                  <a:lnTo>
                    <a:pt x="831" y="123"/>
                  </a:lnTo>
                  <a:lnTo>
                    <a:pt x="825" y="110"/>
                  </a:lnTo>
                  <a:lnTo>
                    <a:pt x="818" y="96"/>
                  </a:lnTo>
                  <a:lnTo>
                    <a:pt x="811" y="84"/>
                  </a:lnTo>
                  <a:lnTo>
                    <a:pt x="811" y="84"/>
                  </a:lnTo>
                  <a:lnTo>
                    <a:pt x="824" y="80"/>
                  </a:lnTo>
                  <a:lnTo>
                    <a:pt x="837" y="77"/>
                  </a:lnTo>
                  <a:lnTo>
                    <a:pt x="852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82" y="75"/>
                  </a:lnTo>
                  <a:lnTo>
                    <a:pt x="898" y="78"/>
                  </a:lnTo>
                  <a:lnTo>
                    <a:pt x="913" y="82"/>
                  </a:lnTo>
                  <a:lnTo>
                    <a:pt x="928" y="86"/>
                  </a:lnTo>
                  <a:lnTo>
                    <a:pt x="942" y="94"/>
                  </a:lnTo>
                  <a:lnTo>
                    <a:pt x="956" y="101"/>
                  </a:lnTo>
                  <a:lnTo>
                    <a:pt x="968" y="111"/>
                  </a:lnTo>
                  <a:lnTo>
                    <a:pt x="979" y="121"/>
                  </a:lnTo>
                  <a:lnTo>
                    <a:pt x="990" y="133"/>
                  </a:lnTo>
                  <a:lnTo>
                    <a:pt x="998" y="145"/>
                  </a:lnTo>
                  <a:lnTo>
                    <a:pt x="1007" y="158"/>
                  </a:lnTo>
                  <a:lnTo>
                    <a:pt x="1013" y="172"/>
                  </a:lnTo>
                  <a:lnTo>
                    <a:pt x="1019" y="186"/>
                  </a:lnTo>
                  <a:lnTo>
                    <a:pt x="1023" y="202"/>
                  </a:lnTo>
                  <a:lnTo>
                    <a:pt x="1025" y="218"/>
                  </a:lnTo>
                  <a:lnTo>
                    <a:pt x="1026" y="234"/>
                  </a:lnTo>
                  <a:lnTo>
                    <a:pt x="1026" y="234"/>
                  </a:lnTo>
                  <a:lnTo>
                    <a:pt x="1025" y="255"/>
                  </a:lnTo>
                  <a:lnTo>
                    <a:pt x="1020" y="274"/>
                  </a:lnTo>
                  <a:lnTo>
                    <a:pt x="1014" y="294"/>
                  </a:lnTo>
                  <a:lnTo>
                    <a:pt x="1006" y="311"/>
                  </a:lnTo>
                  <a:lnTo>
                    <a:pt x="1006" y="311"/>
                  </a:lnTo>
                  <a:lnTo>
                    <a:pt x="992" y="305"/>
                  </a:lnTo>
                  <a:lnTo>
                    <a:pt x="978" y="300"/>
                  </a:lnTo>
                  <a:lnTo>
                    <a:pt x="962" y="297"/>
                  </a:lnTo>
                  <a:lnTo>
                    <a:pt x="946" y="296"/>
                  </a:lnTo>
                  <a:lnTo>
                    <a:pt x="946" y="296"/>
                  </a:lnTo>
                  <a:lnTo>
                    <a:pt x="934" y="297"/>
                  </a:lnTo>
                  <a:lnTo>
                    <a:pt x="921" y="300"/>
                  </a:lnTo>
                  <a:lnTo>
                    <a:pt x="911" y="302"/>
                  </a:lnTo>
                  <a:lnTo>
                    <a:pt x="898" y="307"/>
                  </a:lnTo>
                  <a:lnTo>
                    <a:pt x="887" y="312"/>
                  </a:lnTo>
                  <a:lnTo>
                    <a:pt x="878" y="318"/>
                  </a:lnTo>
                  <a:lnTo>
                    <a:pt x="868" y="326"/>
                  </a:lnTo>
                  <a:lnTo>
                    <a:pt x="858" y="334"/>
                  </a:lnTo>
                  <a:lnTo>
                    <a:pt x="858" y="334"/>
                  </a:lnTo>
                  <a:lnTo>
                    <a:pt x="858" y="335"/>
                  </a:lnTo>
                  <a:lnTo>
                    <a:pt x="858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3" y="340"/>
                  </a:lnTo>
                  <a:lnTo>
                    <a:pt x="851" y="345"/>
                  </a:lnTo>
                  <a:lnTo>
                    <a:pt x="850" y="351"/>
                  </a:lnTo>
                  <a:lnTo>
                    <a:pt x="848" y="357"/>
                  </a:lnTo>
                  <a:lnTo>
                    <a:pt x="848" y="357"/>
                  </a:lnTo>
                  <a:lnTo>
                    <a:pt x="850" y="363"/>
                  </a:lnTo>
                  <a:lnTo>
                    <a:pt x="851" y="369"/>
                  </a:lnTo>
                  <a:lnTo>
                    <a:pt x="853" y="374"/>
                  </a:lnTo>
                  <a:lnTo>
                    <a:pt x="858" y="379"/>
                  </a:lnTo>
                  <a:lnTo>
                    <a:pt x="858" y="379"/>
                  </a:lnTo>
                  <a:lnTo>
                    <a:pt x="863" y="383"/>
                  </a:lnTo>
                  <a:lnTo>
                    <a:pt x="868" y="386"/>
                  </a:lnTo>
                  <a:lnTo>
                    <a:pt x="874" y="388"/>
                  </a:lnTo>
                  <a:lnTo>
                    <a:pt x="880" y="389"/>
                  </a:lnTo>
                  <a:lnTo>
                    <a:pt x="880" y="389"/>
                  </a:lnTo>
                  <a:lnTo>
                    <a:pt x="886" y="388"/>
                  </a:lnTo>
                  <a:lnTo>
                    <a:pt x="892" y="386"/>
                  </a:lnTo>
                  <a:lnTo>
                    <a:pt x="897" y="383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12" y="371"/>
                  </a:lnTo>
                  <a:lnTo>
                    <a:pt x="923" y="365"/>
                  </a:lnTo>
                  <a:lnTo>
                    <a:pt x="935" y="361"/>
                  </a:lnTo>
                  <a:lnTo>
                    <a:pt x="947" y="360"/>
                  </a:lnTo>
                  <a:lnTo>
                    <a:pt x="947" y="360"/>
                  </a:lnTo>
                  <a:lnTo>
                    <a:pt x="959" y="361"/>
                  </a:lnTo>
                  <a:lnTo>
                    <a:pt x="971" y="365"/>
                  </a:lnTo>
                  <a:lnTo>
                    <a:pt x="982" y="371"/>
                  </a:lnTo>
                  <a:lnTo>
                    <a:pt x="992" y="378"/>
                  </a:lnTo>
                  <a:lnTo>
                    <a:pt x="992" y="378"/>
                  </a:lnTo>
                  <a:lnTo>
                    <a:pt x="1001" y="388"/>
                  </a:lnTo>
                  <a:lnTo>
                    <a:pt x="1007" y="399"/>
                  </a:lnTo>
                  <a:lnTo>
                    <a:pt x="1010" y="411"/>
                  </a:lnTo>
                  <a:lnTo>
                    <a:pt x="1012" y="423"/>
                  </a:lnTo>
                  <a:lnTo>
                    <a:pt x="1012" y="423"/>
                  </a:lnTo>
                  <a:lnTo>
                    <a:pt x="1010" y="435"/>
                  </a:lnTo>
                  <a:lnTo>
                    <a:pt x="1007" y="446"/>
                  </a:lnTo>
                  <a:lnTo>
                    <a:pt x="1002" y="45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9"/>
                  </a:lnTo>
                  <a:lnTo>
                    <a:pt x="993" y="469"/>
                  </a:lnTo>
                  <a:lnTo>
                    <a:pt x="989" y="474"/>
                  </a:lnTo>
                  <a:lnTo>
                    <a:pt x="986" y="479"/>
                  </a:lnTo>
                  <a:lnTo>
                    <a:pt x="985" y="485"/>
                  </a:lnTo>
                  <a:lnTo>
                    <a:pt x="984" y="491"/>
                  </a:lnTo>
                  <a:lnTo>
                    <a:pt x="984" y="491"/>
                  </a:lnTo>
                  <a:lnTo>
                    <a:pt x="985" y="498"/>
                  </a:lnTo>
                  <a:lnTo>
                    <a:pt x="986" y="504"/>
                  </a:lnTo>
                  <a:lnTo>
                    <a:pt x="989" y="508"/>
                  </a:lnTo>
                  <a:lnTo>
                    <a:pt x="993" y="513"/>
                  </a:lnTo>
                  <a:lnTo>
                    <a:pt x="993" y="513"/>
                  </a:lnTo>
                  <a:lnTo>
                    <a:pt x="998" y="517"/>
                  </a:lnTo>
                  <a:lnTo>
                    <a:pt x="1003" y="521"/>
                  </a:lnTo>
                  <a:lnTo>
                    <a:pt x="1009" y="522"/>
                  </a:lnTo>
                  <a:lnTo>
                    <a:pt x="1015" y="523"/>
                  </a:lnTo>
                  <a:lnTo>
                    <a:pt x="1015" y="523"/>
                  </a:lnTo>
                  <a:lnTo>
                    <a:pt x="1021" y="522"/>
                  </a:lnTo>
                  <a:lnTo>
                    <a:pt x="1028" y="521"/>
                  </a:lnTo>
                  <a:lnTo>
                    <a:pt x="1032" y="517"/>
                  </a:lnTo>
                  <a:lnTo>
                    <a:pt x="1037" y="513"/>
                  </a:lnTo>
                  <a:lnTo>
                    <a:pt x="1037" y="513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47" y="502"/>
                  </a:lnTo>
                  <a:lnTo>
                    <a:pt x="1054" y="493"/>
                  </a:lnTo>
                  <a:lnTo>
                    <a:pt x="1062" y="482"/>
                  </a:lnTo>
                  <a:lnTo>
                    <a:pt x="1067" y="471"/>
                  </a:lnTo>
                  <a:lnTo>
                    <a:pt x="1070" y="458"/>
                  </a:lnTo>
                  <a:lnTo>
                    <a:pt x="1074" y="446"/>
                  </a:lnTo>
                  <a:lnTo>
                    <a:pt x="1075" y="434"/>
                  </a:lnTo>
                  <a:lnTo>
                    <a:pt x="1075" y="422"/>
                  </a:lnTo>
                  <a:lnTo>
                    <a:pt x="1075" y="422"/>
                  </a:lnTo>
                  <a:lnTo>
                    <a:pt x="1074" y="404"/>
                  </a:lnTo>
                  <a:lnTo>
                    <a:pt x="1069" y="386"/>
                  </a:lnTo>
                  <a:lnTo>
                    <a:pt x="1063" y="369"/>
                  </a:lnTo>
                  <a:lnTo>
                    <a:pt x="1053" y="354"/>
                  </a:lnTo>
                  <a:lnTo>
                    <a:pt x="1053" y="354"/>
                  </a:lnTo>
                  <a:lnTo>
                    <a:pt x="1062" y="340"/>
                  </a:lnTo>
                  <a:lnTo>
                    <a:pt x="1069" y="326"/>
                  </a:lnTo>
                  <a:lnTo>
                    <a:pt x="1075" y="311"/>
                  </a:lnTo>
                  <a:lnTo>
                    <a:pt x="1080" y="296"/>
                  </a:lnTo>
                  <a:lnTo>
                    <a:pt x="1084" y="282"/>
                  </a:lnTo>
                  <a:lnTo>
                    <a:pt x="1087" y="266"/>
                  </a:lnTo>
                  <a:lnTo>
                    <a:pt x="1088" y="250"/>
                  </a:lnTo>
                  <a:lnTo>
                    <a:pt x="1090" y="234"/>
                  </a:lnTo>
                  <a:lnTo>
                    <a:pt x="1090" y="234"/>
                  </a:lnTo>
                  <a:lnTo>
                    <a:pt x="1088" y="213"/>
                  </a:lnTo>
                  <a:lnTo>
                    <a:pt x="1085" y="193"/>
                  </a:lnTo>
                  <a:lnTo>
                    <a:pt x="1080" y="173"/>
                  </a:lnTo>
                  <a:lnTo>
                    <a:pt x="1074" y="155"/>
                  </a:lnTo>
                  <a:lnTo>
                    <a:pt x="1074" y="155"/>
                  </a:lnTo>
                  <a:lnTo>
                    <a:pt x="1092" y="156"/>
                  </a:lnTo>
                  <a:lnTo>
                    <a:pt x="1102" y="158"/>
                  </a:lnTo>
                  <a:lnTo>
                    <a:pt x="1110" y="161"/>
                  </a:lnTo>
                  <a:lnTo>
                    <a:pt x="1119" y="163"/>
                  </a:lnTo>
                  <a:lnTo>
                    <a:pt x="1127" y="168"/>
                  </a:lnTo>
                  <a:lnTo>
                    <a:pt x="1135" y="173"/>
                  </a:lnTo>
                  <a:lnTo>
                    <a:pt x="1142" y="178"/>
                  </a:lnTo>
                  <a:lnTo>
                    <a:pt x="1142" y="178"/>
                  </a:lnTo>
                  <a:lnTo>
                    <a:pt x="1151" y="185"/>
                  </a:lnTo>
                  <a:lnTo>
                    <a:pt x="1158" y="194"/>
                  </a:lnTo>
                  <a:lnTo>
                    <a:pt x="1165" y="202"/>
                  </a:lnTo>
                  <a:lnTo>
                    <a:pt x="1171" y="211"/>
                  </a:lnTo>
                  <a:lnTo>
                    <a:pt x="1171" y="211"/>
                  </a:lnTo>
                  <a:lnTo>
                    <a:pt x="1162" y="214"/>
                  </a:lnTo>
                  <a:lnTo>
                    <a:pt x="1152" y="218"/>
                  </a:lnTo>
                  <a:lnTo>
                    <a:pt x="1152" y="218"/>
                  </a:lnTo>
                  <a:lnTo>
                    <a:pt x="1136" y="227"/>
                  </a:lnTo>
                  <a:lnTo>
                    <a:pt x="1136" y="227"/>
                  </a:lnTo>
                  <a:lnTo>
                    <a:pt x="1135" y="228"/>
                  </a:lnTo>
                  <a:lnTo>
                    <a:pt x="1135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0" y="232"/>
                  </a:lnTo>
                  <a:lnTo>
                    <a:pt x="1130" y="232"/>
                  </a:lnTo>
                  <a:lnTo>
                    <a:pt x="1126" y="236"/>
                  </a:lnTo>
                  <a:lnTo>
                    <a:pt x="1124" y="241"/>
                  </a:lnTo>
                  <a:lnTo>
                    <a:pt x="1121" y="247"/>
                  </a:lnTo>
                  <a:lnTo>
                    <a:pt x="1121" y="254"/>
                  </a:lnTo>
                  <a:lnTo>
                    <a:pt x="1121" y="254"/>
                  </a:lnTo>
                  <a:lnTo>
                    <a:pt x="1121" y="260"/>
                  </a:lnTo>
                  <a:lnTo>
                    <a:pt x="1124" y="266"/>
                  </a:lnTo>
                  <a:lnTo>
                    <a:pt x="1126" y="271"/>
                  </a:lnTo>
                  <a:lnTo>
                    <a:pt x="1130" y="275"/>
                  </a:lnTo>
                  <a:lnTo>
                    <a:pt x="1130" y="275"/>
                  </a:lnTo>
                  <a:lnTo>
                    <a:pt x="1135" y="280"/>
                  </a:lnTo>
                  <a:lnTo>
                    <a:pt x="1141" y="283"/>
                  </a:lnTo>
                  <a:lnTo>
                    <a:pt x="1146" y="284"/>
                  </a:lnTo>
                  <a:lnTo>
                    <a:pt x="1152" y="285"/>
                  </a:lnTo>
                  <a:lnTo>
                    <a:pt x="1152" y="285"/>
                  </a:lnTo>
                  <a:lnTo>
                    <a:pt x="1160" y="284"/>
                  </a:lnTo>
                  <a:lnTo>
                    <a:pt x="1168" y="280"/>
                  </a:lnTo>
                  <a:lnTo>
                    <a:pt x="1169" y="282"/>
                  </a:lnTo>
                  <a:lnTo>
                    <a:pt x="1169" y="282"/>
                  </a:lnTo>
                  <a:lnTo>
                    <a:pt x="1179" y="275"/>
                  </a:lnTo>
                  <a:lnTo>
                    <a:pt x="1179" y="275"/>
                  </a:lnTo>
                  <a:lnTo>
                    <a:pt x="1188" y="272"/>
                  </a:lnTo>
                  <a:lnTo>
                    <a:pt x="1198" y="268"/>
                  </a:lnTo>
                  <a:lnTo>
                    <a:pt x="1208" y="267"/>
                  </a:lnTo>
                  <a:lnTo>
                    <a:pt x="1218" y="266"/>
                  </a:lnTo>
                  <a:lnTo>
                    <a:pt x="1227" y="266"/>
                  </a:lnTo>
                  <a:lnTo>
                    <a:pt x="1238" y="267"/>
                  </a:lnTo>
                  <a:lnTo>
                    <a:pt x="1248" y="268"/>
                  </a:lnTo>
                  <a:lnTo>
                    <a:pt x="1258" y="272"/>
                  </a:lnTo>
                  <a:lnTo>
                    <a:pt x="1258" y="272"/>
                  </a:lnTo>
                  <a:lnTo>
                    <a:pt x="1268" y="275"/>
                  </a:lnTo>
                  <a:lnTo>
                    <a:pt x="1276" y="280"/>
                  </a:lnTo>
                  <a:lnTo>
                    <a:pt x="1285" y="286"/>
                  </a:lnTo>
                  <a:lnTo>
                    <a:pt x="1292" y="293"/>
                  </a:lnTo>
                  <a:lnTo>
                    <a:pt x="1299" y="300"/>
                  </a:lnTo>
                  <a:lnTo>
                    <a:pt x="1305" y="307"/>
                  </a:lnTo>
                  <a:lnTo>
                    <a:pt x="1312" y="316"/>
                  </a:lnTo>
                  <a:lnTo>
                    <a:pt x="1316" y="324"/>
                  </a:lnTo>
                  <a:lnTo>
                    <a:pt x="1316" y="324"/>
                  </a:lnTo>
                  <a:lnTo>
                    <a:pt x="1323" y="340"/>
                  </a:lnTo>
                  <a:lnTo>
                    <a:pt x="1325" y="356"/>
                  </a:lnTo>
                  <a:lnTo>
                    <a:pt x="1325" y="356"/>
                  </a:lnTo>
                  <a:lnTo>
                    <a:pt x="1313" y="355"/>
                  </a:lnTo>
                  <a:lnTo>
                    <a:pt x="1313" y="355"/>
                  </a:lnTo>
                  <a:lnTo>
                    <a:pt x="1298" y="356"/>
                  </a:lnTo>
                  <a:lnTo>
                    <a:pt x="1285" y="357"/>
                  </a:lnTo>
                  <a:lnTo>
                    <a:pt x="1271" y="361"/>
                  </a:lnTo>
                  <a:lnTo>
                    <a:pt x="1259" y="365"/>
                  </a:lnTo>
                  <a:lnTo>
                    <a:pt x="1246" y="369"/>
                  </a:lnTo>
                  <a:lnTo>
                    <a:pt x="1235" y="376"/>
                  </a:lnTo>
                  <a:lnTo>
                    <a:pt x="1223" y="383"/>
                  </a:lnTo>
                  <a:lnTo>
                    <a:pt x="1212" y="390"/>
                  </a:lnTo>
                  <a:lnTo>
                    <a:pt x="1202" y="399"/>
                  </a:lnTo>
                  <a:lnTo>
                    <a:pt x="1193" y="408"/>
                  </a:lnTo>
                  <a:lnTo>
                    <a:pt x="1185" y="418"/>
                  </a:lnTo>
                  <a:lnTo>
                    <a:pt x="1176" y="429"/>
                  </a:lnTo>
                  <a:lnTo>
                    <a:pt x="1170" y="440"/>
                  </a:lnTo>
                  <a:lnTo>
                    <a:pt x="1164" y="452"/>
                  </a:lnTo>
                  <a:lnTo>
                    <a:pt x="1159" y="465"/>
                  </a:lnTo>
                  <a:lnTo>
                    <a:pt x="1154" y="478"/>
                  </a:lnTo>
                  <a:lnTo>
                    <a:pt x="1154" y="478"/>
                  </a:lnTo>
                  <a:lnTo>
                    <a:pt x="1145" y="483"/>
                  </a:lnTo>
                  <a:lnTo>
                    <a:pt x="1134" y="488"/>
                  </a:lnTo>
                  <a:lnTo>
                    <a:pt x="1125" y="495"/>
                  </a:lnTo>
                  <a:lnTo>
                    <a:pt x="1117" y="502"/>
                  </a:lnTo>
                  <a:lnTo>
                    <a:pt x="1117" y="502"/>
                  </a:lnTo>
                  <a:lnTo>
                    <a:pt x="1108" y="511"/>
                  </a:lnTo>
                  <a:lnTo>
                    <a:pt x="1101" y="521"/>
                  </a:lnTo>
                  <a:lnTo>
                    <a:pt x="1096" y="532"/>
                  </a:lnTo>
                  <a:lnTo>
                    <a:pt x="1091" y="543"/>
                  </a:lnTo>
                  <a:lnTo>
                    <a:pt x="1091" y="543"/>
                  </a:lnTo>
                  <a:lnTo>
                    <a:pt x="1090" y="549"/>
                  </a:lnTo>
                  <a:lnTo>
                    <a:pt x="1090" y="555"/>
                  </a:lnTo>
                  <a:lnTo>
                    <a:pt x="1091" y="561"/>
                  </a:lnTo>
                  <a:lnTo>
                    <a:pt x="1093" y="567"/>
                  </a:lnTo>
                  <a:lnTo>
                    <a:pt x="1097" y="572"/>
                  </a:lnTo>
                  <a:lnTo>
                    <a:pt x="1101" y="577"/>
                  </a:lnTo>
                  <a:lnTo>
                    <a:pt x="1106" y="580"/>
                  </a:lnTo>
                  <a:lnTo>
                    <a:pt x="1112" y="583"/>
                  </a:lnTo>
                  <a:lnTo>
                    <a:pt x="1112" y="583"/>
                  </a:lnTo>
                  <a:lnTo>
                    <a:pt x="1118" y="584"/>
                  </a:lnTo>
                  <a:lnTo>
                    <a:pt x="1124" y="584"/>
                  </a:lnTo>
                  <a:lnTo>
                    <a:pt x="1130" y="583"/>
                  </a:lnTo>
                  <a:lnTo>
                    <a:pt x="1136" y="580"/>
                  </a:lnTo>
                  <a:lnTo>
                    <a:pt x="1141" y="577"/>
                  </a:lnTo>
                  <a:lnTo>
                    <a:pt x="1145" y="573"/>
                  </a:lnTo>
                  <a:lnTo>
                    <a:pt x="1148" y="568"/>
                  </a:lnTo>
                  <a:lnTo>
                    <a:pt x="1151" y="562"/>
                  </a:lnTo>
                  <a:lnTo>
                    <a:pt x="1151" y="562"/>
                  </a:lnTo>
                  <a:lnTo>
                    <a:pt x="1154" y="554"/>
                  </a:lnTo>
                  <a:lnTo>
                    <a:pt x="1160" y="546"/>
                  </a:lnTo>
                  <a:lnTo>
                    <a:pt x="1160" y="546"/>
                  </a:lnTo>
                  <a:lnTo>
                    <a:pt x="1166" y="543"/>
                  </a:lnTo>
                  <a:lnTo>
                    <a:pt x="1173" y="539"/>
                  </a:lnTo>
                  <a:lnTo>
                    <a:pt x="1180" y="537"/>
                  </a:lnTo>
                  <a:lnTo>
                    <a:pt x="1187" y="537"/>
                  </a:lnTo>
                  <a:lnTo>
                    <a:pt x="1195" y="537"/>
                  </a:lnTo>
                  <a:lnTo>
                    <a:pt x="1202" y="539"/>
                  </a:lnTo>
                  <a:lnTo>
                    <a:pt x="1208" y="543"/>
                  </a:lnTo>
                  <a:lnTo>
                    <a:pt x="1214" y="546"/>
                  </a:lnTo>
                  <a:lnTo>
                    <a:pt x="1214" y="546"/>
                  </a:lnTo>
                  <a:lnTo>
                    <a:pt x="1220" y="554"/>
                  </a:lnTo>
                  <a:lnTo>
                    <a:pt x="1224" y="562"/>
                  </a:lnTo>
                  <a:lnTo>
                    <a:pt x="1224" y="562"/>
                  </a:lnTo>
                  <a:lnTo>
                    <a:pt x="1225" y="567"/>
                  </a:lnTo>
                  <a:lnTo>
                    <a:pt x="1229" y="571"/>
                  </a:lnTo>
                  <a:lnTo>
                    <a:pt x="1231" y="574"/>
                  </a:lnTo>
                  <a:lnTo>
                    <a:pt x="1235" y="578"/>
                  </a:lnTo>
                  <a:lnTo>
                    <a:pt x="1240" y="580"/>
                  </a:lnTo>
                  <a:lnTo>
                    <a:pt x="1243" y="583"/>
                  </a:lnTo>
                  <a:lnTo>
                    <a:pt x="1248" y="584"/>
                  </a:lnTo>
                  <a:lnTo>
                    <a:pt x="1253" y="584"/>
                  </a:lnTo>
                  <a:lnTo>
                    <a:pt x="1253" y="584"/>
                  </a:lnTo>
                  <a:lnTo>
                    <a:pt x="1258" y="584"/>
                  </a:lnTo>
                  <a:lnTo>
                    <a:pt x="1263" y="583"/>
                  </a:lnTo>
                  <a:lnTo>
                    <a:pt x="1263" y="583"/>
                  </a:lnTo>
                  <a:lnTo>
                    <a:pt x="1269" y="580"/>
                  </a:lnTo>
                  <a:lnTo>
                    <a:pt x="1274" y="577"/>
                  </a:lnTo>
                  <a:lnTo>
                    <a:pt x="1279" y="572"/>
                  </a:lnTo>
                  <a:lnTo>
                    <a:pt x="1281" y="567"/>
                  </a:lnTo>
                  <a:lnTo>
                    <a:pt x="1284" y="561"/>
                  </a:lnTo>
                  <a:lnTo>
                    <a:pt x="1285" y="555"/>
                  </a:lnTo>
                  <a:lnTo>
                    <a:pt x="1285" y="549"/>
                  </a:lnTo>
                  <a:lnTo>
                    <a:pt x="1284" y="543"/>
                  </a:lnTo>
                  <a:lnTo>
                    <a:pt x="1284" y="543"/>
                  </a:lnTo>
                  <a:lnTo>
                    <a:pt x="1279" y="532"/>
                  </a:lnTo>
                  <a:lnTo>
                    <a:pt x="1274" y="521"/>
                  </a:lnTo>
                  <a:lnTo>
                    <a:pt x="1266" y="511"/>
                  </a:lnTo>
                  <a:lnTo>
                    <a:pt x="1259" y="502"/>
                  </a:lnTo>
                  <a:lnTo>
                    <a:pt x="1259" y="502"/>
                  </a:lnTo>
                  <a:lnTo>
                    <a:pt x="1251" y="495"/>
                  </a:lnTo>
                  <a:lnTo>
                    <a:pt x="1241" y="488"/>
                  </a:lnTo>
                  <a:lnTo>
                    <a:pt x="1231" y="483"/>
                  </a:lnTo>
                  <a:lnTo>
                    <a:pt x="1221" y="479"/>
                  </a:lnTo>
                  <a:lnTo>
                    <a:pt x="1221" y="479"/>
                  </a:lnTo>
                  <a:lnTo>
                    <a:pt x="1229" y="466"/>
                  </a:lnTo>
                  <a:lnTo>
                    <a:pt x="1236" y="455"/>
                  </a:lnTo>
                  <a:lnTo>
                    <a:pt x="1246" y="444"/>
                  </a:lnTo>
                  <a:lnTo>
                    <a:pt x="1258" y="435"/>
                  </a:lnTo>
                  <a:lnTo>
                    <a:pt x="1270" y="428"/>
                  </a:lnTo>
                  <a:lnTo>
                    <a:pt x="1284" y="423"/>
                  </a:lnTo>
                  <a:lnTo>
                    <a:pt x="1298" y="419"/>
                  </a:lnTo>
                  <a:lnTo>
                    <a:pt x="1313" y="418"/>
                  </a:lnTo>
                  <a:lnTo>
                    <a:pt x="1313" y="418"/>
                  </a:lnTo>
                  <a:lnTo>
                    <a:pt x="1323" y="419"/>
                  </a:lnTo>
                  <a:lnTo>
                    <a:pt x="1332" y="421"/>
                  </a:lnTo>
                  <a:lnTo>
                    <a:pt x="1341" y="423"/>
                  </a:lnTo>
                  <a:lnTo>
                    <a:pt x="1351" y="426"/>
                  </a:lnTo>
                  <a:lnTo>
                    <a:pt x="1359" y="429"/>
                  </a:lnTo>
                  <a:lnTo>
                    <a:pt x="1366" y="434"/>
                  </a:lnTo>
                  <a:lnTo>
                    <a:pt x="1374" y="440"/>
                  </a:lnTo>
                  <a:lnTo>
                    <a:pt x="1381" y="446"/>
                  </a:lnTo>
                  <a:lnTo>
                    <a:pt x="1387" y="452"/>
                  </a:lnTo>
                  <a:lnTo>
                    <a:pt x="1393" y="460"/>
                  </a:lnTo>
                  <a:lnTo>
                    <a:pt x="1398" y="467"/>
                  </a:lnTo>
                  <a:lnTo>
                    <a:pt x="1403" y="476"/>
                  </a:lnTo>
                  <a:lnTo>
                    <a:pt x="1407" y="484"/>
                  </a:lnTo>
                  <a:lnTo>
                    <a:pt x="1409" y="493"/>
                  </a:lnTo>
                  <a:lnTo>
                    <a:pt x="1412" y="502"/>
                  </a:lnTo>
                  <a:lnTo>
                    <a:pt x="1413" y="512"/>
                  </a:lnTo>
                  <a:lnTo>
                    <a:pt x="1413" y="512"/>
                  </a:lnTo>
                  <a:lnTo>
                    <a:pt x="1408" y="511"/>
                  </a:lnTo>
                  <a:lnTo>
                    <a:pt x="1408" y="511"/>
                  </a:lnTo>
                  <a:lnTo>
                    <a:pt x="1391" y="513"/>
                  </a:lnTo>
                  <a:lnTo>
                    <a:pt x="1375" y="517"/>
                  </a:lnTo>
                  <a:lnTo>
                    <a:pt x="1359" y="523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1" y="535"/>
                  </a:lnTo>
                  <a:lnTo>
                    <a:pt x="1341" y="535"/>
                  </a:lnTo>
                  <a:lnTo>
                    <a:pt x="1337" y="540"/>
                  </a:lnTo>
                  <a:lnTo>
                    <a:pt x="1335" y="545"/>
                  </a:lnTo>
                  <a:lnTo>
                    <a:pt x="1332" y="551"/>
                  </a:lnTo>
                  <a:lnTo>
                    <a:pt x="1332" y="557"/>
                  </a:lnTo>
                  <a:lnTo>
                    <a:pt x="1332" y="557"/>
                  </a:lnTo>
                  <a:lnTo>
                    <a:pt x="1332" y="563"/>
                  </a:lnTo>
                  <a:lnTo>
                    <a:pt x="1335" y="569"/>
                  </a:lnTo>
                  <a:lnTo>
                    <a:pt x="1337" y="576"/>
                  </a:lnTo>
                  <a:lnTo>
                    <a:pt x="1341" y="580"/>
                  </a:lnTo>
                  <a:lnTo>
                    <a:pt x="1341" y="580"/>
                  </a:lnTo>
                  <a:lnTo>
                    <a:pt x="1346" y="584"/>
                  </a:lnTo>
                  <a:lnTo>
                    <a:pt x="1351" y="587"/>
                  </a:lnTo>
                  <a:lnTo>
                    <a:pt x="1357" y="589"/>
                  </a:lnTo>
                  <a:lnTo>
                    <a:pt x="1363" y="589"/>
                  </a:lnTo>
                  <a:lnTo>
                    <a:pt x="1363" y="589"/>
                  </a:lnTo>
                  <a:lnTo>
                    <a:pt x="1371" y="588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85" y="582"/>
                  </a:lnTo>
                  <a:lnTo>
                    <a:pt x="1392" y="578"/>
                  </a:lnTo>
                  <a:lnTo>
                    <a:pt x="1401" y="576"/>
                  </a:lnTo>
                  <a:lnTo>
                    <a:pt x="1408" y="574"/>
                  </a:lnTo>
                  <a:lnTo>
                    <a:pt x="1408" y="574"/>
                  </a:lnTo>
                  <a:lnTo>
                    <a:pt x="1418" y="576"/>
                  </a:lnTo>
                  <a:lnTo>
                    <a:pt x="1426" y="578"/>
                  </a:lnTo>
                  <a:lnTo>
                    <a:pt x="1433" y="583"/>
                  </a:lnTo>
                  <a:lnTo>
                    <a:pt x="1440" y="588"/>
                  </a:lnTo>
                  <a:lnTo>
                    <a:pt x="1446" y="594"/>
                  </a:lnTo>
                  <a:lnTo>
                    <a:pt x="1449" y="602"/>
                  </a:lnTo>
                  <a:lnTo>
                    <a:pt x="1452" y="611"/>
                  </a:lnTo>
                  <a:lnTo>
                    <a:pt x="1453" y="620"/>
                  </a:lnTo>
                  <a:lnTo>
                    <a:pt x="1453" y="620"/>
                  </a:lnTo>
                  <a:lnTo>
                    <a:pt x="1452" y="628"/>
                  </a:lnTo>
                  <a:lnTo>
                    <a:pt x="1449" y="637"/>
                  </a:lnTo>
                  <a:lnTo>
                    <a:pt x="1446" y="644"/>
                  </a:lnTo>
                  <a:lnTo>
                    <a:pt x="1440" y="651"/>
                  </a:lnTo>
                  <a:lnTo>
                    <a:pt x="1433" y="656"/>
                  </a:lnTo>
                  <a:lnTo>
                    <a:pt x="1426" y="661"/>
                  </a:lnTo>
                  <a:lnTo>
                    <a:pt x="1418" y="663"/>
                  </a:lnTo>
                  <a:lnTo>
                    <a:pt x="1408" y="665"/>
                  </a:lnTo>
                  <a:lnTo>
                    <a:pt x="1408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5" name="Freeform 26"/>
            <p:cNvSpPr>
              <a:spLocks/>
            </p:cNvSpPr>
            <p:nvPr userDrawn="1"/>
          </p:nvSpPr>
          <p:spPr bwMode="auto">
            <a:xfrm>
              <a:off x="4602956" y="5340350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6" name="Freeform 20"/>
            <p:cNvSpPr>
              <a:spLocks/>
            </p:cNvSpPr>
            <p:nvPr userDrawn="1"/>
          </p:nvSpPr>
          <p:spPr bwMode="auto">
            <a:xfrm>
              <a:off x="2433638" y="4286251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7" name="Freeform 34"/>
            <p:cNvSpPr>
              <a:spLocks/>
            </p:cNvSpPr>
            <p:nvPr userDrawn="1"/>
          </p:nvSpPr>
          <p:spPr bwMode="auto">
            <a:xfrm>
              <a:off x="4613275" y="3821113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48" name="직사각형 47"/>
          <p:cNvSpPr/>
          <p:nvPr userDrawn="1"/>
        </p:nvSpPr>
        <p:spPr>
          <a:xfrm>
            <a:off x="0" y="4581128"/>
            <a:ext cx="9144000" cy="23006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66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02272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738536" y="901286"/>
            <a:ext cx="8405464" cy="1335848"/>
            <a:chOff x="620688" y="1206694"/>
            <a:chExt cx="6304098" cy="1781130"/>
          </a:xfrm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81635"/>
            <a:ext cx="2180861" cy="87747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7093"/>
            <a:ext cx="6858000" cy="354194"/>
          </a:xfrm>
        </p:spPr>
        <p:txBody>
          <a:bodyPr>
            <a:normAutofit/>
          </a:bodyPr>
          <a:lstStyle>
            <a:lvl1pPr marL="0" indent="0" algn="l">
              <a:buNone/>
              <a:defRPr sz="2000" u="none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1637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>
            <a:off x="1000100" y="714356"/>
            <a:ext cx="7515251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240054" y="46989"/>
            <a:ext cx="1437244" cy="1134480"/>
            <a:chOff x="215339" y="303973"/>
            <a:chExt cx="2354619" cy="1086956"/>
          </a:xfrm>
        </p:grpSpPr>
        <p:sp>
          <p:nvSpPr>
            <p:cNvPr id="7" name="타원 6"/>
            <p:cNvSpPr/>
            <p:nvPr userDrawn="1"/>
          </p:nvSpPr>
          <p:spPr>
            <a:xfrm>
              <a:off x="709737" y="371117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15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15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4111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000404" cy="512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2" y="663390"/>
            <a:ext cx="831272" cy="467591"/>
          </a:xfrm>
          <a:prstGeom prst="rect">
            <a:avLst/>
          </a:prstGeom>
        </p:spPr>
      </p:pic>
      <p:grpSp>
        <p:nvGrpSpPr>
          <p:cNvPr id="9" name="그룹 87"/>
          <p:cNvGrpSpPr/>
          <p:nvPr userDrawn="1"/>
        </p:nvGrpSpPr>
        <p:grpSpPr>
          <a:xfrm>
            <a:off x="1499265" y="931282"/>
            <a:ext cx="466445" cy="265424"/>
            <a:chOff x="5403068" y="607795"/>
            <a:chExt cx="458380" cy="463727"/>
          </a:xfrm>
        </p:grpSpPr>
        <p:sp>
          <p:nvSpPr>
            <p:cNvPr id="10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668055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0975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56324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53813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70753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09493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8338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1" y="0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4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6466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012472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95194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1" y="0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4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 descr="position icon에 대한 이미지 검색결과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222" y="160712"/>
            <a:ext cx="762005" cy="64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4664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569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569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569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-4538"/>
            <a:ext cx="9144000" cy="1484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381378" y="901286"/>
            <a:ext cx="8762622" cy="1335848"/>
            <a:chOff x="620688" y="1206694"/>
            <a:chExt cx="6304098" cy="1781130"/>
          </a:xfrm>
          <a:solidFill>
            <a:srgbClr val="FFF7E7"/>
          </a:solidFill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889281" y="131627"/>
            <a:ext cx="1700808" cy="82748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6720"/>
            <a:ext cx="4972051" cy="31341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58553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928662" y="727058"/>
            <a:ext cx="7586689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215339" y="49704"/>
            <a:ext cx="1499141" cy="1110851"/>
            <a:chOff x="215339" y="280078"/>
            <a:chExt cx="2354619" cy="1110851"/>
          </a:xfrm>
        </p:grpSpPr>
        <p:sp>
          <p:nvSpPr>
            <p:cNvPr id="7" name="타원 6"/>
            <p:cNvSpPr/>
            <p:nvPr userDrawn="1"/>
          </p:nvSpPr>
          <p:spPr>
            <a:xfrm>
              <a:off x="630695" y="280078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2022728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1" y="865018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2" name="타원 41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5" y="642918"/>
            <a:ext cx="831272" cy="467591"/>
          </a:xfrm>
          <a:prstGeom prst="rect">
            <a:avLst/>
          </a:prstGeom>
        </p:spPr>
      </p:pic>
      <p:grpSp>
        <p:nvGrpSpPr>
          <p:cNvPr id="30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5699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1" y="1825229"/>
            <a:ext cx="3841749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1" y="1825229"/>
            <a:ext cx="3841751" cy="43517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3412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5D260EA-83FF-410E-9EBC-C85C835049AE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755325A-3AAE-4001-B6B6-CFD7A71B975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16933"/>
            <a:ext cx="9144001" cy="101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26918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3"/>
            <a:ext cx="7886700" cy="13251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7" y="1681162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7" y="2505075"/>
            <a:ext cx="3867151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8316" cy="368498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639143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90296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81853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0516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8" y="987029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7" y="2057400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6310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58452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4" y="365523"/>
            <a:ext cx="1970617" cy="581144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1" y="365523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70652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rgbClr val="A6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1" y="935338"/>
            <a:ext cx="7886700" cy="3555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762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1" y="0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4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6466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" name="그룹 7"/>
          <p:cNvGrpSpPr/>
          <p:nvPr userDrawn="1"/>
        </p:nvGrpSpPr>
        <p:grpSpPr>
          <a:xfrm>
            <a:off x="738536" y="901286"/>
            <a:ext cx="8405464" cy="1335848"/>
            <a:chOff x="620688" y="1206694"/>
            <a:chExt cx="6304098" cy="1781130"/>
          </a:xfrm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81635"/>
            <a:ext cx="2180861" cy="87747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7093"/>
            <a:ext cx="6858000" cy="354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u="none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71637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 userDrawn="1">
            <p:ph type="title"/>
          </p:nvPr>
        </p:nvSpPr>
        <p:spPr>
          <a:xfrm>
            <a:off x="2286001" y="865018"/>
            <a:ext cx="7000404" cy="512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111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직사각형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텍스트 개체 틀 32"/>
          <p:cNvSpPr>
            <a:spLocks noGrp="1"/>
          </p:cNvSpPr>
          <p:nvPr>
            <p:ph type="body" sz="quarter" idx="10" hasCustomPrompt="1"/>
          </p:nvPr>
        </p:nvSpPr>
        <p:spPr>
          <a:xfrm>
            <a:off x="3080029" y="4178886"/>
            <a:ext cx="2965485" cy="54625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50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dirty="0" smtClean="0"/>
              <a:t>Thank</a:t>
            </a:r>
            <a:r>
              <a:rPr lang="ko-KR" altLang="en-US" dirty="0" smtClean="0"/>
              <a:t> </a:t>
            </a:r>
            <a:r>
              <a:rPr lang="en-US" altLang="ko-KR" dirty="0" smtClean="0"/>
              <a:t>You</a:t>
            </a:r>
            <a:endParaRPr lang="ko-KR" altLang="en-US" dirty="0"/>
          </a:p>
        </p:txBody>
      </p:sp>
      <p:grpSp>
        <p:nvGrpSpPr>
          <p:cNvPr id="2" name="그룹 106"/>
          <p:cNvGrpSpPr/>
          <p:nvPr userDrawn="1"/>
        </p:nvGrpSpPr>
        <p:grpSpPr>
          <a:xfrm>
            <a:off x="2409849" y="927770"/>
            <a:ext cx="4305848" cy="2554560"/>
            <a:chOff x="3262313" y="815330"/>
            <a:chExt cx="5667375" cy="3362325"/>
          </a:xfrm>
        </p:grpSpPr>
        <p:sp>
          <p:nvSpPr>
            <p:cNvPr id="108" name="Freeform 5"/>
            <p:cNvSpPr>
              <a:spLocks/>
            </p:cNvSpPr>
            <p:nvPr/>
          </p:nvSpPr>
          <p:spPr bwMode="auto">
            <a:xfrm>
              <a:off x="5076826" y="2677468"/>
              <a:ext cx="2111375" cy="1339850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6"/>
            <p:cNvSpPr>
              <a:spLocks noEditPoints="1"/>
            </p:cNvSpPr>
            <p:nvPr/>
          </p:nvSpPr>
          <p:spPr bwMode="auto">
            <a:xfrm>
              <a:off x="5049838" y="2650480"/>
              <a:ext cx="2163763" cy="1392238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7"/>
            <p:cNvSpPr>
              <a:spLocks/>
            </p:cNvSpPr>
            <p:nvPr/>
          </p:nvSpPr>
          <p:spPr bwMode="auto">
            <a:xfrm>
              <a:off x="6132513" y="3798243"/>
              <a:ext cx="974725" cy="119063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8"/>
            <p:cNvSpPr>
              <a:spLocks noEditPoints="1"/>
            </p:cNvSpPr>
            <p:nvPr/>
          </p:nvSpPr>
          <p:spPr bwMode="auto">
            <a:xfrm>
              <a:off x="6107113" y="3772843"/>
              <a:ext cx="1025525" cy="169863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9"/>
            <p:cNvSpPr>
              <a:spLocks/>
            </p:cNvSpPr>
            <p:nvPr/>
          </p:nvSpPr>
          <p:spPr bwMode="auto">
            <a:xfrm>
              <a:off x="5157788" y="3798243"/>
              <a:ext cx="974725" cy="119063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10"/>
            <p:cNvSpPr>
              <a:spLocks noEditPoints="1"/>
            </p:cNvSpPr>
            <p:nvPr/>
          </p:nvSpPr>
          <p:spPr bwMode="auto">
            <a:xfrm>
              <a:off x="5132388" y="3772843"/>
              <a:ext cx="1023938" cy="169863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11"/>
            <p:cNvSpPr>
              <a:spLocks/>
            </p:cNvSpPr>
            <p:nvPr/>
          </p:nvSpPr>
          <p:spPr bwMode="auto">
            <a:xfrm>
              <a:off x="5157788" y="2617143"/>
              <a:ext cx="1949450" cy="1300163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12"/>
            <p:cNvSpPr>
              <a:spLocks noEditPoints="1"/>
            </p:cNvSpPr>
            <p:nvPr/>
          </p:nvSpPr>
          <p:spPr bwMode="auto">
            <a:xfrm>
              <a:off x="5132388" y="2593330"/>
              <a:ext cx="2000250" cy="134937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Rectangle 13"/>
            <p:cNvSpPr>
              <a:spLocks noChangeArrowheads="1"/>
            </p:cNvSpPr>
            <p:nvPr/>
          </p:nvSpPr>
          <p:spPr bwMode="auto">
            <a:xfrm>
              <a:off x="6105526" y="2752080"/>
              <a:ext cx="52388" cy="1179513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Rectangle 14"/>
            <p:cNvSpPr>
              <a:spLocks noChangeArrowheads="1"/>
            </p:cNvSpPr>
            <p:nvPr/>
          </p:nvSpPr>
          <p:spPr bwMode="auto">
            <a:xfrm>
              <a:off x="5300663" y="2796530"/>
              <a:ext cx="639763" cy="136525"/>
            </a:xfrm>
            <a:prstGeom prst="rect">
              <a:avLst/>
            </a:pr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15"/>
            <p:cNvSpPr>
              <a:spLocks noEditPoints="1"/>
            </p:cNvSpPr>
            <p:nvPr/>
          </p:nvSpPr>
          <p:spPr bwMode="auto">
            <a:xfrm>
              <a:off x="5275263" y="2771130"/>
              <a:ext cx="690563" cy="187325"/>
            </a:xfrm>
            <a:custGeom>
              <a:avLst/>
              <a:gdLst>
                <a:gd name="T0" fmla="*/ 837 w 869"/>
                <a:gd name="T1" fmla="*/ 237 h 237"/>
                <a:gd name="T2" fmla="*/ 31 w 869"/>
                <a:gd name="T3" fmla="*/ 237 h 237"/>
                <a:gd name="T4" fmla="*/ 31 w 869"/>
                <a:gd name="T5" fmla="*/ 237 h 237"/>
                <a:gd name="T6" fmla="*/ 25 w 869"/>
                <a:gd name="T7" fmla="*/ 235 h 237"/>
                <a:gd name="T8" fmla="*/ 19 w 869"/>
                <a:gd name="T9" fmla="*/ 234 h 237"/>
                <a:gd name="T10" fmla="*/ 14 w 869"/>
                <a:gd name="T11" fmla="*/ 231 h 237"/>
                <a:gd name="T12" fmla="*/ 9 w 869"/>
                <a:gd name="T13" fmla="*/ 227 h 237"/>
                <a:gd name="T14" fmla="*/ 6 w 869"/>
                <a:gd name="T15" fmla="*/ 223 h 237"/>
                <a:gd name="T16" fmla="*/ 2 w 869"/>
                <a:gd name="T17" fmla="*/ 217 h 237"/>
                <a:gd name="T18" fmla="*/ 1 w 869"/>
                <a:gd name="T19" fmla="*/ 211 h 237"/>
                <a:gd name="T20" fmla="*/ 0 w 869"/>
                <a:gd name="T21" fmla="*/ 205 h 237"/>
                <a:gd name="T22" fmla="*/ 0 w 869"/>
                <a:gd name="T23" fmla="*/ 33 h 237"/>
                <a:gd name="T24" fmla="*/ 0 w 869"/>
                <a:gd name="T25" fmla="*/ 33 h 237"/>
                <a:gd name="T26" fmla="*/ 1 w 869"/>
                <a:gd name="T27" fmla="*/ 26 h 237"/>
                <a:gd name="T28" fmla="*/ 2 w 869"/>
                <a:gd name="T29" fmla="*/ 20 h 237"/>
                <a:gd name="T30" fmla="*/ 6 w 869"/>
                <a:gd name="T31" fmla="*/ 14 h 237"/>
                <a:gd name="T32" fmla="*/ 9 w 869"/>
                <a:gd name="T33" fmla="*/ 10 h 237"/>
                <a:gd name="T34" fmla="*/ 14 w 869"/>
                <a:gd name="T35" fmla="*/ 6 h 237"/>
                <a:gd name="T36" fmla="*/ 19 w 869"/>
                <a:gd name="T37" fmla="*/ 4 h 237"/>
                <a:gd name="T38" fmla="*/ 25 w 869"/>
                <a:gd name="T39" fmla="*/ 1 h 237"/>
                <a:gd name="T40" fmla="*/ 31 w 869"/>
                <a:gd name="T41" fmla="*/ 0 h 237"/>
                <a:gd name="T42" fmla="*/ 837 w 869"/>
                <a:gd name="T43" fmla="*/ 0 h 237"/>
                <a:gd name="T44" fmla="*/ 837 w 869"/>
                <a:gd name="T45" fmla="*/ 0 h 237"/>
                <a:gd name="T46" fmla="*/ 843 w 869"/>
                <a:gd name="T47" fmla="*/ 1 h 237"/>
                <a:gd name="T48" fmla="*/ 849 w 869"/>
                <a:gd name="T49" fmla="*/ 4 h 237"/>
                <a:gd name="T50" fmla="*/ 855 w 869"/>
                <a:gd name="T51" fmla="*/ 6 h 237"/>
                <a:gd name="T52" fmla="*/ 859 w 869"/>
                <a:gd name="T53" fmla="*/ 10 h 237"/>
                <a:gd name="T54" fmla="*/ 863 w 869"/>
                <a:gd name="T55" fmla="*/ 14 h 237"/>
                <a:gd name="T56" fmla="*/ 866 w 869"/>
                <a:gd name="T57" fmla="*/ 20 h 237"/>
                <a:gd name="T58" fmla="*/ 867 w 869"/>
                <a:gd name="T59" fmla="*/ 26 h 237"/>
                <a:gd name="T60" fmla="*/ 869 w 869"/>
                <a:gd name="T61" fmla="*/ 33 h 237"/>
                <a:gd name="T62" fmla="*/ 869 w 869"/>
                <a:gd name="T63" fmla="*/ 205 h 237"/>
                <a:gd name="T64" fmla="*/ 869 w 869"/>
                <a:gd name="T65" fmla="*/ 205 h 237"/>
                <a:gd name="T66" fmla="*/ 867 w 869"/>
                <a:gd name="T67" fmla="*/ 211 h 237"/>
                <a:gd name="T68" fmla="*/ 866 w 869"/>
                <a:gd name="T69" fmla="*/ 217 h 237"/>
                <a:gd name="T70" fmla="*/ 863 w 869"/>
                <a:gd name="T71" fmla="*/ 223 h 237"/>
                <a:gd name="T72" fmla="*/ 859 w 869"/>
                <a:gd name="T73" fmla="*/ 227 h 237"/>
                <a:gd name="T74" fmla="*/ 855 w 869"/>
                <a:gd name="T75" fmla="*/ 231 h 237"/>
                <a:gd name="T76" fmla="*/ 849 w 869"/>
                <a:gd name="T77" fmla="*/ 234 h 237"/>
                <a:gd name="T78" fmla="*/ 843 w 869"/>
                <a:gd name="T79" fmla="*/ 235 h 237"/>
                <a:gd name="T80" fmla="*/ 837 w 869"/>
                <a:gd name="T81" fmla="*/ 237 h 237"/>
                <a:gd name="T82" fmla="*/ 837 w 869"/>
                <a:gd name="T83" fmla="*/ 237 h 237"/>
                <a:gd name="T84" fmla="*/ 62 w 869"/>
                <a:gd name="T85" fmla="*/ 173 h 237"/>
                <a:gd name="T86" fmla="*/ 806 w 869"/>
                <a:gd name="T87" fmla="*/ 173 h 237"/>
                <a:gd name="T88" fmla="*/ 806 w 869"/>
                <a:gd name="T89" fmla="*/ 64 h 237"/>
                <a:gd name="T90" fmla="*/ 62 w 869"/>
                <a:gd name="T91" fmla="*/ 64 h 237"/>
                <a:gd name="T92" fmla="*/ 62 w 869"/>
                <a:gd name="T93" fmla="*/ 17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9" h="237">
                  <a:moveTo>
                    <a:pt x="837" y="237"/>
                  </a:moveTo>
                  <a:lnTo>
                    <a:pt x="31" y="237"/>
                  </a:lnTo>
                  <a:lnTo>
                    <a:pt x="31" y="237"/>
                  </a:lnTo>
                  <a:lnTo>
                    <a:pt x="25" y="235"/>
                  </a:lnTo>
                  <a:lnTo>
                    <a:pt x="19" y="234"/>
                  </a:lnTo>
                  <a:lnTo>
                    <a:pt x="14" y="231"/>
                  </a:lnTo>
                  <a:lnTo>
                    <a:pt x="9" y="227"/>
                  </a:lnTo>
                  <a:lnTo>
                    <a:pt x="6" y="223"/>
                  </a:lnTo>
                  <a:lnTo>
                    <a:pt x="2" y="217"/>
                  </a:lnTo>
                  <a:lnTo>
                    <a:pt x="1" y="211"/>
                  </a:lnTo>
                  <a:lnTo>
                    <a:pt x="0" y="20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3" y="1"/>
                  </a:lnTo>
                  <a:lnTo>
                    <a:pt x="849" y="4"/>
                  </a:lnTo>
                  <a:lnTo>
                    <a:pt x="855" y="6"/>
                  </a:lnTo>
                  <a:lnTo>
                    <a:pt x="859" y="10"/>
                  </a:lnTo>
                  <a:lnTo>
                    <a:pt x="863" y="14"/>
                  </a:lnTo>
                  <a:lnTo>
                    <a:pt x="866" y="20"/>
                  </a:lnTo>
                  <a:lnTo>
                    <a:pt x="867" y="26"/>
                  </a:lnTo>
                  <a:lnTo>
                    <a:pt x="869" y="33"/>
                  </a:lnTo>
                  <a:lnTo>
                    <a:pt x="869" y="205"/>
                  </a:lnTo>
                  <a:lnTo>
                    <a:pt x="869" y="205"/>
                  </a:lnTo>
                  <a:lnTo>
                    <a:pt x="867" y="211"/>
                  </a:lnTo>
                  <a:lnTo>
                    <a:pt x="866" y="217"/>
                  </a:lnTo>
                  <a:lnTo>
                    <a:pt x="863" y="223"/>
                  </a:lnTo>
                  <a:lnTo>
                    <a:pt x="859" y="227"/>
                  </a:lnTo>
                  <a:lnTo>
                    <a:pt x="855" y="231"/>
                  </a:lnTo>
                  <a:lnTo>
                    <a:pt x="849" y="234"/>
                  </a:lnTo>
                  <a:lnTo>
                    <a:pt x="843" y="235"/>
                  </a:lnTo>
                  <a:lnTo>
                    <a:pt x="837" y="237"/>
                  </a:lnTo>
                  <a:lnTo>
                    <a:pt x="837" y="237"/>
                  </a:lnTo>
                  <a:close/>
                  <a:moveTo>
                    <a:pt x="62" y="173"/>
                  </a:moveTo>
                  <a:lnTo>
                    <a:pt x="806" y="173"/>
                  </a:lnTo>
                  <a:lnTo>
                    <a:pt x="806" y="64"/>
                  </a:lnTo>
                  <a:lnTo>
                    <a:pt x="62" y="64"/>
                  </a:lnTo>
                  <a:lnTo>
                    <a:pt x="6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16"/>
            <p:cNvSpPr>
              <a:spLocks/>
            </p:cNvSpPr>
            <p:nvPr/>
          </p:nvSpPr>
          <p:spPr bwMode="auto">
            <a:xfrm>
              <a:off x="6537326" y="3871268"/>
              <a:ext cx="180975" cy="209550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17"/>
            <p:cNvSpPr>
              <a:spLocks/>
            </p:cNvSpPr>
            <p:nvPr/>
          </p:nvSpPr>
          <p:spPr bwMode="auto">
            <a:xfrm>
              <a:off x="527526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5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8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6 w 870"/>
                <a:gd name="T25" fmla="*/ 63 h 63"/>
                <a:gd name="T26" fmla="*/ 19 w 870"/>
                <a:gd name="T27" fmla="*/ 61 h 63"/>
                <a:gd name="T28" fmla="*/ 15 w 870"/>
                <a:gd name="T29" fmla="*/ 59 h 63"/>
                <a:gd name="T30" fmla="*/ 10 w 870"/>
                <a:gd name="T31" fmla="*/ 54 h 63"/>
                <a:gd name="T32" fmla="*/ 5 w 870"/>
                <a:gd name="T33" fmla="*/ 49 h 63"/>
                <a:gd name="T34" fmla="*/ 3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3 w 870"/>
                <a:gd name="T47" fmla="*/ 19 h 63"/>
                <a:gd name="T48" fmla="*/ 5 w 870"/>
                <a:gd name="T49" fmla="*/ 13 h 63"/>
                <a:gd name="T50" fmla="*/ 10 w 870"/>
                <a:gd name="T51" fmla="*/ 9 h 63"/>
                <a:gd name="T52" fmla="*/ 15 w 870"/>
                <a:gd name="T53" fmla="*/ 4 h 63"/>
                <a:gd name="T54" fmla="*/ 19 w 870"/>
                <a:gd name="T55" fmla="*/ 2 h 63"/>
                <a:gd name="T56" fmla="*/ 26 w 870"/>
                <a:gd name="T57" fmla="*/ 0 h 63"/>
                <a:gd name="T58" fmla="*/ 32 w 870"/>
                <a:gd name="T59" fmla="*/ 0 h 63"/>
                <a:gd name="T60" fmla="*/ 838 w 870"/>
                <a:gd name="T61" fmla="*/ 0 h 63"/>
                <a:gd name="T62" fmla="*/ 838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5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8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18"/>
            <p:cNvSpPr>
              <a:spLocks/>
            </p:cNvSpPr>
            <p:nvPr/>
          </p:nvSpPr>
          <p:spPr bwMode="auto">
            <a:xfrm>
              <a:off x="527526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19"/>
            <p:cNvSpPr>
              <a:spLocks/>
            </p:cNvSpPr>
            <p:nvPr/>
          </p:nvSpPr>
          <p:spPr bwMode="auto">
            <a:xfrm>
              <a:off x="527526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1 h 64"/>
                <a:gd name="T28" fmla="*/ 15 w 870"/>
                <a:gd name="T29" fmla="*/ 59 h 64"/>
                <a:gd name="T30" fmla="*/ 10 w 870"/>
                <a:gd name="T31" fmla="*/ 54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4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20"/>
            <p:cNvSpPr>
              <a:spLocks/>
            </p:cNvSpPr>
            <p:nvPr/>
          </p:nvSpPr>
          <p:spPr bwMode="auto">
            <a:xfrm>
              <a:off x="527526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60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10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21"/>
            <p:cNvSpPr>
              <a:spLocks/>
            </p:cNvSpPr>
            <p:nvPr/>
          </p:nvSpPr>
          <p:spPr bwMode="auto">
            <a:xfrm>
              <a:off x="527526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6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22"/>
            <p:cNvSpPr>
              <a:spLocks/>
            </p:cNvSpPr>
            <p:nvPr/>
          </p:nvSpPr>
          <p:spPr bwMode="auto">
            <a:xfrm>
              <a:off x="629761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4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7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5 w 870"/>
                <a:gd name="T25" fmla="*/ 63 h 63"/>
                <a:gd name="T26" fmla="*/ 20 w 870"/>
                <a:gd name="T27" fmla="*/ 61 h 63"/>
                <a:gd name="T28" fmla="*/ 14 w 870"/>
                <a:gd name="T29" fmla="*/ 59 h 63"/>
                <a:gd name="T30" fmla="*/ 9 w 870"/>
                <a:gd name="T31" fmla="*/ 54 h 63"/>
                <a:gd name="T32" fmla="*/ 6 w 870"/>
                <a:gd name="T33" fmla="*/ 49 h 63"/>
                <a:gd name="T34" fmla="*/ 2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2 w 870"/>
                <a:gd name="T47" fmla="*/ 19 h 63"/>
                <a:gd name="T48" fmla="*/ 6 w 870"/>
                <a:gd name="T49" fmla="*/ 13 h 63"/>
                <a:gd name="T50" fmla="*/ 9 w 870"/>
                <a:gd name="T51" fmla="*/ 9 h 63"/>
                <a:gd name="T52" fmla="*/ 14 w 870"/>
                <a:gd name="T53" fmla="*/ 4 h 63"/>
                <a:gd name="T54" fmla="*/ 20 w 870"/>
                <a:gd name="T55" fmla="*/ 2 h 63"/>
                <a:gd name="T56" fmla="*/ 25 w 870"/>
                <a:gd name="T57" fmla="*/ 0 h 63"/>
                <a:gd name="T58" fmla="*/ 32 w 870"/>
                <a:gd name="T59" fmla="*/ 0 h 63"/>
                <a:gd name="T60" fmla="*/ 837 w 870"/>
                <a:gd name="T61" fmla="*/ 0 h 63"/>
                <a:gd name="T62" fmla="*/ 837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4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7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23"/>
            <p:cNvSpPr>
              <a:spLocks/>
            </p:cNvSpPr>
            <p:nvPr/>
          </p:nvSpPr>
          <p:spPr bwMode="auto">
            <a:xfrm>
              <a:off x="629761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24"/>
            <p:cNvSpPr>
              <a:spLocks/>
            </p:cNvSpPr>
            <p:nvPr/>
          </p:nvSpPr>
          <p:spPr bwMode="auto">
            <a:xfrm>
              <a:off x="6297613" y="2771130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25"/>
            <p:cNvSpPr>
              <a:spLocks/>
            </p:cNvSpPr>
            <p:nvPr/>
          </p:nvSpPr>
          <p:spPr bwMode="auto">
            <a:xfrm>
              <a:off x="6297613" y="2907655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26"/>
            <p:cNvSpPr>
              <a:spLocks/>
            </p:cNvSpPr>
            <p:nvPr/>
          </p:nvSpPr>
          <p:spPr bwMode="auto">
            <a:xfrm>
              <a:off x="629761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4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27"/>
            <p:cNvSpPr>
              <a:spLocks/>
            </p:cNvSpPr>
            <p:nvPr/>
          </p:nvSpPr>
          <p:spPr bwMode="auto">
            <a:xfrm>
              <a:off x="629761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60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28"/>
            <p:cNvSpPr>
              <a:spLocks/>
            </p:cNvSpPr>
            <p:nvPr/>
          </p:nvSpPr>
          <p:spPr bwMode="auto">
            <a:xfrm>
              <a:off x="629761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4041776" y="3601393"/>
              <a:ext cx="123825" cy="7778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30"/>
            <p:cNvSpPr>
              <a:spLocks noEditPoints="1"/>
            </p:cNvSpPr>
            <p:nvPr/>
          </p:nvSpPr>
          <p:spPr bwMode="auto">
            <a:xfrm>
              <a:off x="4165601" y="3293418"/>
              <a:ext cx="695325" cy="695325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4140201" y="3266430"/>
              <a:ext cx="746125" cy="747713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32"/>
            <p:cNvSpPr>
              <a:spLocks/>
            </p:cNvSpPr>
            <p:nvPr/>
          </p:nvSpPr>
          <p:spPr bwMode="auto">
            <a:xfrm>
              <a:off x="3502026" y="3526780"/>
              <a:ext cx="539750" cy="227013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3475038" y="3501380"/>
              <a:ext cx="592138" cy="277813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34"/>
            <p:cNvSpPr>
              <a:spLocks/>
            </p:cNvSpPr>
            <p:nvPr/>
          </p:nvSpPr>
          <p:spPr bwMode="auto">
            <a:xfrm>
              <a:off x="7789863" y="2644130"/>
              <a:ext cx="642938" cy="328613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35"/>
            <p:cNvSpPr>
              <a:spLocks noEditPoints="1"/>
            </p:cNvSpPr>
            <p:nvPr/>
          </p:nvSpPr>
          <p:spPr bwMode="auto">
            <a:xfrm>
              <a:off x="7764463" y="2620318"/>
              <a:ext cx="693738" cy="376238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36"/>
            <p:cNvSpPr>
              <a:spLocks/>
            </p:cNvSpPr>
            <p:nvPr/>
          </p:nvSpPr>
          <p:spPr bwMode="auto">
            <a:xfrm>
              <a:off x="7613651" y="2344093"/>
              <a:ext cx="995363" cy="444500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37"/>
            <p:cNvSpPr>
              <a:spLocks noEditPoints="1"/>
            </p:cNvSpPr>
            <p:nvPr/>
          </p:nvSpPr>
          <p:spPr bwMode="auto">
            <a:xfrm>
              <a:off x="7589838" y="2320280"/>
              <a:ext cx="1044575" cy="492125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38"/>
            <p:cNvSpPr>
              <a:spLocks/>
            </p:cNvSpPr>
            <p:nvPr/>
          </p:nvSpPr>
          <p:spPr bwMode="auto">
            <a:xfrm>
              <a:off x="7627938" y="2537768"/>
              <a:ext cx="508000" cy="223838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39"/>
            <p:cNvSpPr>
              <a:spLocks/>
            </p:cNvSpPr>
            <p:nvPr/>
          </p:nvSpPr>
          <p:spPr bwMode="auto">
            <a:xfrm>
              <a:off x="7627938" y="2785418"/>
              <a:ext cx="50800" cy="79375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40"/>
            <p:cNvSpPr>
              <a:spLocks/>
            </p:cNvSpPr>
            <p:nvPr/>
          </p:nvSpPr>
          <p:spPr bwMode="auto">
            <a:xfrm>
              <a:off x="4294188" y="2629843"/>
              <a:ext cx="225425" cy="90488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41"/>
            <p:cNvSpPr>
              <a:spLocks noEditPoints="1"/>
            </p:cNvSpPr>
            <p:nvPr/>
          </p:nvSpPr>
          <p:spPr bwMode="auto">
            <a:xfrm>
              <a:off x="4262438" y="2604443"/>
              <a:ext cx="288925" cy="142875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2"/>
            <p:cNvSpPr>
              <a:spLocks/>
            </p:cNvSpPr>
            <p:nvPr/>
          </p:nvSpPr>
          <p:spPr bwMode="auto">
            <a:xfrm>
              <a:off x="3873501" y="1351905"/>
              <a:ext cx="1066800" cy="1066800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3"/>
            <p:cNvSpPr>
              <a:spLocks noEditPoints="1"/>
            </p:cNvSpPr>
            <p:nvPr/>
          </p:nvSpPr>
          <p:spPr bwMode="auto">
            <a:xfrm>
              <a:off x="3848101" y="1326505"/>
              <a:ext cx="1117600" cy="1117600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44"/>
            <p:cNvSpPr>
              <a:spLocks noEditPoints="1"/>
            </p:cNvSpPr>
            <p:nvPr/>
          </p:nvSpPr>
          <p:spPr bwMode="auto">
            <a:xfrm>
              <a:off x="3954463" y="1431280"/>
              <a:ext cx="906463" cy="906463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45"/>
            <p:cNvSpPr>
              <a:spLocks/>
            </p:cNvSpPr>
            <p:nvPr/>
          </p:nvSpPr>
          <p:spPr bwMode="auto">
            <a:xfrm>
              <a:off x="4384676" y="1350318"/>
              <a:ext cx="558800" cy="557213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46"/>
            <p:cNvSpPr>
              <a:spLocks/>
            </p:cNvSpPr>
            <p:nvPr/>
          </p:nvSpPr>
          <p:spPr bwMode="auto">
            <a:xfrm>
              <a:off x="3871913" y="1861493"/>
              <a:ext cx="558800" cy="560388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47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48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Rectangle 49"/>
            <p:cNvSpPr>
              <a:spLocks noChangeArrowheads="1"/>
            </p:cNvSpPr>
            <p:nvPr/>
          </p:nvSpPr>
          <p:spPr bwMode="auto">
            <a:xfrm>
              <a:off x="4381501" y="2520305"/>
              <a:ext cx="50800" cy="10953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Rectangle 50"/>
            <p:cNvSpPr>
              <a:spLocks noChangeArrowheads="1"/>
            </p:cNvSpPr>
            <p:nvPr/>
          </p:nvSpPr>
          <p:spPr bwMode="auto">
            <a:xfrm>
              <a:off x="4149726" y="2747318"/>
              <a:ext cx="514350" cy="1016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Rectangle 51"/>
            <p:cNvSpPr>
              <a:spLocks noChangeArrowheads="1"/>
            </p:cNvSpPr>
            <p:nvPr/>
          </p:nvSpPr>
          <p:spPr bwMode="auto">
            <a:xfrm>
              <a:off x="4125913" y="2720330"/>
              <a:ext cx="561975" cy="155575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52"/>
            <p:cNvSpPr>
              <a:spLocks noEditPoints="1"/>
            </p:cNvSpPr>
            <p:nvPr/>
          </p:nvSpPr>
          <p:spPr bwMode="auto">
            <a:xfrm>
              <a:off x="4100513" y="2696518"/>
              <a:ext cx="612775" cy="203200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Rectangle 53"/>
            <p:cNvSpPr>
              <a:spLocks noChangeArrowheads="1"/>
            </p:cNvSpPr>
            <p:nvPr/>
          </p:nvSpPr>
          <p:spPr bwMode="auto">
            <a:xfrm>
              <a:off x="4048126" y="2875905"/>
              <a:ext cx="717550" cy="101600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54"/>
            <p:cNvSpPr>
              <a:spLocks noEditPoints="1"/>
            </p:cNvSpPr>
            <p:nvPr/>
          </p:nvSpPr>
          <p:spPr bwMode="auto">
            <a:xfrm>
              <a:off x="4024313" y="2850505"/>
              <a:ext cx="766763" cy="152400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55"/>
            <p:cNvSpPr>
              <a:spLocks noEditPoints="1"/>
            </p:cNvSpPr>
            <p:nvPr/>
          </p:nvSpPr>
          <p:spPr bwMode="auto">
            <a:xfrm>
              <a:off x="3929063" y="1410643"/>
              <a:ext cx="1138238" cy="1139825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56"/>
            <p:cNvSpPr>
              <a:spLocks noEditPoints="1"/>
            </p:cNvSpPr>
            <p:nvPr/>
          </p:nvSpPr>
          <p:spPr bwMode="auto">
            <a:xfrm>
              <a:off x="6661151" y="1294755"/>
              <a:ext cx="1220788" cy="733425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57"/>
            <p:cNvSpPr>
              <a:spLocks noEditPoints="1"/>
            </p:cNvSpPr>
            <p:nvPr/>
          </p:nvSpPr>
          <p:spPr bwMode="auto">
            <a:xfrm>
              <a:off x="6637338" y="1270943"/>
              <a:ext cx="1270000" cy="781050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68"/>
            <p:cNvSpPr>
              <a:spLocks/>
            </p:cNvSpPr>
            <p:nvPr/>
          </p:nvSpPr>
          <p:spPr bwMode="auto">
            <a:xfrm>
              <a:off x="5656263" y="1001068"/>
              <a:ext cx="320675" cy="231775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69"/>
            <p:cNvSpPr>
              <a:spLocks/>
            </p:cNvSpPr>
            <p:nvPr/>
          </p:nvSpPr>
          <p:spPr bwMode="auto">
            <a:xfrm>
              <a:off x="5354638" y="1223318"/>
              <a:ext cx="923925" cy="1090613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70"/>
            <p:cNvSpPr>
              <a:spLocks noEditPoints="1"/>
            </p:cNvSpPr>
            <p:nvPr/>
          </p:nvSpPr>
          <p:spPr bwMode="auto">
            <a:xfrm>
              <a:off x="5329238" y="1197918"/>
              <a:ext cx="974725" cy="114300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71"/>
            <p:cNvSpPr>
              <a:spLocks/>
            </p:cNvSpPr>
            <p:nvPr/>
          </p:nvSpPr>
          <p:spPr bwMode="auto">
            <a:xfrm>
              <a:off x="5527676" y="1609080"/>
              <a:ext cx="577850" cy="554038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72"/>
            <p:cNvSpPr>
              <a:spLocks noEditPoints="1"/>
            </p:cNvSpPr>
            <p:nvPr/>
          </p:nvSpPr>
          <p:spPr bwMode="auto">
            <a:xfrm>
              <a:off x="5502276" y="1583680"/>
              <a:ext cx="628650" cy="604838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Rectangle 73"/>
            <p:cNvSpPr>
              <a:spLocks noChangeArrowheads="1"/>
            </p:cNvSpPr>
            <p:nvPr/>
          </p:nvSpPr>
          <p:spPr bwMode="auto">
            <a:xfrm>
              <a:off x="5527676" y="1786880"/>
              <a:ext cx="577850" cy="508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74"/>
            <p:cNvSpPr>
              <a:spLocks/>
            </p:cNvSpPr>
            <p:nvPr/>
          </p:nvSpPr>
          <p:spPr bwMode="auto">
            <a:xfrm>
              <a:off x="5200651" y="1864668"/>
              <a:ext cx="153988" cy="449263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75"/>
            <p:cNvSpPr>
              <a:spLocks noEditPoints="1"/>
            </p:cNvSpPr>
            <p:nvPr/>
          </p:nvSpPr>
          <p:spPr bwMode="auto">
            <a:xfrm>
              <a:off x="5175251" y="1839268"/>
              <a:ext cx="204788" cy="50165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76"/>
            <p:cNvSpPr>
              <a:spLocks/>
            </p:cNvSpPr>
            <p:nvPr/>
          </p:nvSpPr>
          <p:spPr bwMode="auto">
            <a:xfrm>
              <a:off x="6278563" y="1864668"/>
              <a:ext cx="152400" cy="449263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77"/>
            <p:cNvSpPr>
              <a:spLocks noEditPoints="1"/>
            </p:cNvSpPr>
            <p:nvPr/>
          </p:nvSpPr>
          <p:spPr bwMode="auto">
            <a:xfrm>
              <a:off x="6251576" y="1839268"/>
              <a:ext cx="206375" cy="50165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78"/>
            <p:cNvSpPr>
              <a:spLocks/>
            </p:cNvSpPr>
            <p:nvPr/>
          </p:nvSpPr>
          <p:spPr bwMode="auto">
            <a:xfrm>
              <a:off x="6578601" y="840730"/>
              <a:ext cx="166688" cy="174625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79"/>
            <p:cNvSpPr>
              <a:spLocks noEditPoints="1"/>
            </p:cNvSpPr>
            <p:nvPr/>
          </p:nvSpPr>
          <p:spPr bwMode="auto">
            <a:xfrm>
              <a:off x="6553201" y="815330"/>
              <a:ext cx="217488" cy="227013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80"/>
            <p:cNvSpPr>
              <a:spLocks/>
            </p:cNvSpPr>
            <p:nvPr/>
          </p:nvSpPr>
          <p:spPr bwMode="auto">
            <a:xfrm>
              <a:off x="6340476" y="1020118"/>
              <a:ext cx="439738" cy="350838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81"/>
            <p:cNvSpPr>
              <a:spLocks noEditPoints="1"/>
            </p:cNvSpPr>
            <p:nvPr/>
          </p:nvSpPr>
          <p:spPr bwMode="auto">
            <a:xfrm>
              <a:off x="6315076" y="994718"/>
              <a:ext cx="492125" cy="4016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82"/>
            <p:cNvSpPr>
              <a:spLocks/>
            </p:cNvSpPr>
            <p:nvPr/>
          </p:nvSpPr>
          <p:spPr bwMode="auto">
            <a:xfrm>
              <a:off x="6550026" y="955030"/>
              <a:ext cx="22225" cy="65088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83"/>
            <p:cNvSpPr>
              <a:spLocks/>
            </p:cNvSpPr>
            <p:nvPr/>
          </p:nvSpPr>
          <p:spPr bwMode="auto">
            <a:xfrm>
              <a:off x="6523038" y="929630"/>
              <a:ext cx="74613" cy="115888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84"/>
            <p:cNvSpPr>
              <a:spLocks/>
            </p:cNvSpPr>
            <p:nvPr/>
          </p:nvSpPr>
          <p:spPr bwMode="auto">
            <a:xfrm>
              <a:off x="7224713" y="2256780"/>
              <a:ext cx="280988" cy="280988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85"/>
            <p:cNvSpPr>
              <a:spLocks noEditPoints="1"/>
            </p:cNvSpPr>
            <p:nvPr/>
          </p:nvSpPr>
          <p:spPr bwMode="auto">
            <a:xfrm>
              <a:off x="7199313" y="2231380"/>
              <a:ext cx="331788" cy="331788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86"/>
            <p:cNvSpPr>
              <a:spLocks/>
            </p:cNvSpPr>
            <p:nvPr/>
          </p:nvSpPr>
          <p:spPr bwMode="auto">
            <a:xfrm>
              <a:off x="5043488" y="1086793"/>
              <a:ext cx="282575" cy="280988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87"/>
            <p:cNvSpPr>
              <a:spLocks noEditPoints="1"/>
            </p:cNvSpPr>
            <p:nvPr/>
          </p:nvSpPr>
          <p:spPr bwMode="auto">
            <a:xfrm>
              <a:off x="5019676" y="1061393"/>
              <a:ext cx="331788" cy="331788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88"/>
            <p:cNvSpPr>
              <a:spLocks/>
            </p:cNvSpPr>
            <p:nvPr/>
          </p:nvSpPr>
          <p:spPr bwMode="auto">
            <a:xfrm>
              <a:off x="8245476" y="3474393"/>
              <a:ext cx="257175" cy="255588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89"/>
            <p:cNvSpPr>
              <a:spLocks noEditPoints="1"/>
            </p:cNvSpPr>
            <p:nvPr/>
          </p:nvSpPr>
          <p:spPr bwMode="auto">
            <a:xfrm>
              <a:off x="8220076" y="3448993"/>
              <a:ext cx="306388" cy="306388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90"/>
            <p:cNvSpPr>
              <a:spLocks/>
            </p:cNvSpPr>
            <p:nvPr/>
          </p:nvSpPr>
          <p:spPr bwMode="auto">
            <a:xfrm>
              <a:off x="3502026" y="2609205"/>
              <a:ext cx="255588" cy="257175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91"/>
            <p:cNvSpPr>
              <a:spLocks noEditPoints="1"/>
            </p:cNvSpPr>
            <p:nvPr/>
          </p:nvSpPr>
          <p:spPr bwMode="auto">
            <a:xfrm>
              <a:off x="3476626" y="2585393"/>
              <a:ext cx="306388" cy="306388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92"/>
            <p:cNvSpPr>
              <a:spLocks/>
            </p:cNvSpPr>
            <p:nvPr/>
          </p:nvSpPr>
          <p:spPr bwMode="auto">
            <a:xfrm>
              <a:off x="7612063" y="1121718"/>
              <a:ext cx="204788" cy="204788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93"/>
            <p:cNvSpPr>
              <a:spLocks noEditPoints="1"/>
            </p:cNvSpPr>
            <p:nvPr/>
          </p:nvSpPr>
          <p:spPr bwMode="auto">
            <a:xfrm>
              <a:off x="7586663" y="1096318"/>
              <a:ext cx="255588" cy="255588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94"/>
            <p:cNvSpPr>
              <a:spLocks/>
            </p:cNvSpPr>
            <p:nvPr/>
          </p:nvSpPr>
          <p:spPr bwMode="auto">
            <a:xfrm>
              <a:off x="5264151" y="815330"/>
              <a:ext cx="1158875" cy="50800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95"/>
            <p:cNvSpPr>
              <a:spLocks/>
            </p:cNvSpPr>
            <p:nvPr/>
          </p:nvSpPr>
          <p:spPr bwMode="auto">
            <a:xfrm>
              <a:off x="4873626" y="950268"/>
              <a:ext cx="625475" cy="50800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96"/>
            <p:cNvSpPr>
              <a:spLocks/>
            </p:cNvSpPr>
            <p:nvPr/>
          </p:nvSpPr>
          <p:spPr bwMode="auto">
            <a:xfrm>
              <a:off x="6069013" y="975668"/>
              <a:ext cx="169863" cy="50800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Freeform 97"/>
            <p:cNvSpPr>
              <a:spLocks/>
            </p:cNvSpPr>
            <p:nvPr/>
          </p:nvSpPr>
          <p:spPr bwMode="auto">
            <a:xfrm>
              <a:off x="6870701" y="929630"/>
              <a:ext cx="354013" cy="50800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1" name="Freeform 98"/>
            <p:cNvSpPr>
              <a:spLocks/>
            </p:cNvSpPr>
            <p:nvPr/>
          </p:nvSpPr>
          <p:spPr bwMode="auto">
            <a:xfrm>
              <a:off x="6884988" y="1096318"/>
              <a:ext cx="596900" cy="52388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2" name="Freeform 99"/>
            <p:cNvSpPr>
              <a:spLocks/>
            </p:cNvSpPr>
            <p:nvPr/>
          </p:nvSpPr>
          <p:spPr bwMode="auto">
            <a:xfrm>
              <a:off x="4460876" y="1201093"/>
              <a:ext cx="479425" cy="52388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3" name="Freeform 100"/>
            <p:cNvSpPr>
              <a:spLocks/>
            </p:cNvSpPr>
            <p:nvPr/>
          </p:nvSpPr>
          <p:spPr bwMode="auto">
            <a:xfrm>
              <a:off x="5110163" y="1507480"/>
              <a:ext cx="134938" cy="50800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Freeform 101"/>
            <p:cNvSpPr>
              <a:spLocks/>
            </p:cNvSpPr>
            <p:nvPr/>
          </p:nvSpPr>
          <p:spPr bwMode="auto">
            <a:xfrm>
              <a:off x="6400801" y="1507480"/>
              <a:ext cx="268288" cy="50800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Freeform 102"/>
            <p:cNvSpPr>
              <a:spLocks/>
            </p:cNvSpPr>
            <p:nvPr/>
          </p:nvSpPr>
          <p:spPr bwMode="auto">
            <a:xfrm>
              <a:off x="6400801" y="1647180"/>
              <a:ext cx="150813" cy="50800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Freeform 103"/>
            <p:cNvSpPr>
              <a:spLocks/>
            </p:cNvSpPr>
            <p:nvPr/>
          </p:nvSpPr>
          <p:spPr bwMode="auto">
            <a:xfrm>
              <a:off x="7824788" y="1456680"/>
              <a:ext cx="179388" cy="50800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Freeform 104"/>
            <p:cNvSpPr>
              <a:spLocks/>
            </p:cNvSpPr>
            <p:nvPr/>
          </p:nvSpPr>
          <p:spPr bwMode="auto">
            <a:xfrm>
              <a:off x="7972426" y="1693218"/>
              <a:ext cx="352425" cy="52388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Freeform 105"/>
            <p:cNvSpPr>
              <a:spLocks/>
            </p:cNvSpPr>
            <p:nvPr/>
          </p:nvSpPr>
          <p:spPr bwMode="auto">
            <a:xfrm>
              <a:off x="7993063" y="3256905"/>
              <a:ext cx="830263" cy="52388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Freeform 106"/>
            <p:cNvSpPr>
              <a:spLocks/>
            </p:cNvSpPr>
            <p:nvPr/>
          </p:nvSpPr>
          <p:spPr bwMode="auto">
            <a:xfrm>
              <a:off x="8048626" y="1848793"/>
              <a:ext cx="171450" cy="50800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7639051" y="2174230"/>
              <a:ext cx="1008063" cy="50800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Freeform 108"/>
            <p:cNvSpPr>
              <a:spLocks/>
            </p:cNvSpPr>
            <p:nvPr/>
          </p:nvSpPr>
          <p:spPr bwMode="auto">
            <a:xfrm>
              <a:off x="6653213" y="2231380"/>
              <a:ext cx="463550" cy="50800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2" name="Freeform 109"/>
            <p:cNvSpPr>
              <a:spLocks/>
            </p:cNvSpPr>
            <p:nvPr/>
          </p:nvSpPr>
          <p:spPr bwMode="auto">
            <a:xfrm>
              <a:off x="4973638" y="2423468"/>
              <a:ext cx="2066925" cy="50800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3" name="Freeform 110"/>
            <p:cNvSpPr>
              <a:spLocks/>
            </p:cNvSpPr>
            <p:nvPr/>
          </p:nvSpPr>
          <p:spPr bwMode="auto">
            <a:xfrm>
              <a:off x="3621088" y="2109143"/>
              <a:ext cx="150813" cy="50800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4" name="Freeform 111"/>
            <p:cNvSpPr>
              <a:spLocks/>
            </p:cNvSpPr>
            <p:nvPr/>
          </p:nvSpPr>
          <p:spPr bwMode="auto">
            <a:xfrm>
              <a:off x="3444876" y="2344093"/>
              <a:ext cx="377825" cy="50800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" name="Freeform 112"/>
            <p:cNvSpPr>
              <a:spLocks/>
            </p:cNvSpPr>
            <p:nvPr/>
          </p:nvSpPr>
          <p:spPr bwMode="auto">
            <a:xfrm>
              <a:off x="3802063" y="2907655"/>
              <a:ext cx="130175" cy="50800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" name="Freeform 113"/>
            <p:cNvSpPr>
              <a:spLocks/>
            </p:cNvSpPr>
            <p:nvPr/>
          </p:nvSpPr>
          <p:spPr bwMode="auto">
            <a:xfrm>
              <a:off x="3262313" y="3074343"/>
              <a:ext cx="1677988" cy="50800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Freeform 114"/>
            <p:cNvSpPr>
              <a:spLocks/>
            </p:cNvSpPr>
            <p:nvPr/>
          </p:nvSpPr>
          <p:spPr bwMode="auto">
            <a:xfrm>
              <a:off x="4833938" y="3256905"/>
              <a:ext cx="106363" cy="52388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8" name="Freeform 115"/>
            <p:cNvSpPr>
              <a:spLocks/>
            </p:cNvSpPr>
            <p:nvPr/>
          </p:nvSpPr>
          <p:spPr bwMode="auto">
            <a:xfrm>
              <a:off x="3527426" y="3256905"/>
              <a:ext cx="550863" cy="52388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Freeform 116"/>
            <p:cNvSpPr>
              <a:spLocks/>
            </p:cNvSpPr>
            <p:nvPr/>
          </p:nvSpPr>
          <p:spPr bwMode="auto">
            <a:xfrm>
              <a:off x="3441701" y="3947468"/>
              <a:ext cx="636588" cy="50800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117"/>
            <p:cNvSpPr>
              <a:spLocks/>
            </p:cNvSpPr>
            <p:nvPr/>
          </p:nvSpPr>
          <p:spPr bwMode="auto">
            <a:xfrm>
              <a:off x="4833938" y="3983980"/>
              <a:ext cx="107950" cy="50800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Freeform 118"/>
            <p:cNvSpPr>
              <a:spLocks/>
            </p:cNvSpPr>
            <p:nvPr/>
          </p:nvSpPr>
          <p:spPr bwMode="auto">
            <a:xfrm>
              <a:off x="3635376" y="4123680"/>
              <a:ext cx="2701925" cy="52388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119"/>
            <p:cNvSpPr>
              <a:spLocks/>
            </p:cNvSpPr>
            <p:nvPr/>
          </p:nvSpPr>
          <p:spPr bwMode="auto">
            <a:xfrm>
              <a:off x="7339013" y="2820343"/>
              <a:ext cx="171450" cy="50800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Freeform 120"/>
            <p:cNvSpPr>
              <a:spLocks/>
            </p:cNvSpPr>
            <p:nvPr/>
          </p:nvSpPr>
          <p:spPr bwMode="auto">
            <a:xfrm>
              <a:off x="8489951" y="2945755"/>
              <a:ext cx="258763" cy="52388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121"/>
            <p:cNvSpPr>
              <a:spLocks/>
            </p:cNvSpPr>
            <p:nvPr/>
          </p:nvSpPr>
          <p:spPr bwMode="auto">
            <a:xfrm>
              <a:off x="7339013" y="3094980"/>
              <a:ext cx="1590675" cy="52388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122"/>
            <p:cNvSpPr>
              <a:spLocks/>
            </p:cNvSpPr>
            <p:nvPr/>
          </p:nvSpPr>
          <p:spPr bwMode="auto">
            <a:xfrm>
              <a:off x="8580438" y="3709343"/>
              <a:ext cx="200025" cy="50800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Freeform 123"/>
            <p:cNvSpPr>
              <a:spLocks/>
            </p:cNvSpPr>
            <p:nvPr/>
          </p:nvSpPr>
          <p:spPr bwMode="auto">
            <a:xfrm>
              <a:off x="6940551" y="4123680"/>
              <a:ext cx="541338" cy="52388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124"/>
            <p:cNvSpPr>
              <a:spLocks noEditPoints="1"/>
            </p:cNvSpPr>
            <p:nvPr/>
          </p:nvSpPr>
          <p:spPr bwMode="auto">
            <a:xfrm>
              <a:off x="6511926" y="3845868"/>
              <a:ext cx="231775" cy="260350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125"/>
            <p:cNvSpPr>
              <a:spLocks/>
            </p:cNvSpPr>
            <p:nvPr/>
          </p:nvSpPr>
          <p:spPr bwMode="auto">
            <a:xfrm>
              <a:off x="8023226" y="3891905"/>
              <a:ext cx="588963" cy="285750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9" name="Freeform 126"/>
            <p:cNvSpPr>
              <a:spLocks/>
            </p:cNvSpPr>
            <p:nvPr/>
          </p:nvSpPr>
          <p:spPr bwMode="auto">
            <a:xfrm>
              <a:off x="7554913" y="3971280"/>
              <a:ext cx="269875" cy="174625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Freeform 127"/>
            <p:cNvSpPr>
              <a:spLocks noEditPoints="1"/>
            </p:cNvSpPr>
            <p:nvPr/>
          </p:nvSpPr>
          <p:spPr bwMode="auto">
            <a:xfrm>
              <a:off x="7527926" y="3945880"/>
              <a:ext cx="322263" cy="227013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Freeform 128"/>
            <p:cNvSpPr>
              <a:spLocks/>
            </p:cNvSpPr>
            <p:nvPr/>
          </p:nvSpPr>
          <p:spPr bwMode="auto">
            <a:xfrm>
              <a:off x="7423151" y="3369618"/>
              <a:ext cx="533400" cy="601663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Freeform 129"/>
            <p:cNvSpPr>
              <a:spLocks noEditPoints="1"/>
            </p:cNvSpPr>
            <p:nvPr/>
          </p:nvSpPr>
          <p:spPr bwMode="auto">
            <a:xfrm>
              <a:off x="7397751" y="3344218"/>
              <a:ext cx="582613" cy="65246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Freeform 130"/>
            <p:cNvSpPr>
              <a:spLocks/>
            </p:cNvSpPr>
            <p:nvPr/>
          </p:nvSpPr>
          <p:spPr bwMode="auto">
            <a:xfrm>
              <a:off x="7626351" y="3693468"/>
              <a:ext cx="125413" cy="277813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4" name="Freeform 131"/>
            <p:cNvSpPr>
              <a:spLocks noEditPoints="1"/>
            </p:cNvSpPr>
            <p:nvPr/>
          </p:nvSpPr>
          <p:spPr bwMode="auto">
            <a:xfrm>
              <a:off x="7602538" y="3666480"/>
              <a:ext cx="174625" cy="330200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" name="그룹 224"/>
            <p:cNvGrpSpPr/>
            <p:nvPr userDrawn="1"/>
          </p:nvGrpSpPr>
          <p:grpSpPr>
            <a:xfrm>
              <a:off x="6742113" y="1924993"/>
              <a:ext cx="1059257" cy="10440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226" name="모서리가 둥근 직사각형 225"/>
              <p:cNvSpPr/>
              <p:nvPr userDrawn="1"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모서리가 둥근 직사각형 226"/>
              <p:cNvSpPr/>
              <p:nvPr userDrawn="1"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모서리가 둥근 직사각형 227"/>
              <p:cNvSpPr/>
              <p:nvPr userDrawn="1"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모서리가 둥근 직사각형 228"/>
              <p:cNvSpPr/>
              <p:nvPr userDrawn="1"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모서리가 둥근 직사각형 229"/>
              <p:cNvSpPr/>
              <p:nvPr userDrawn="1"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모서리가 둥근 직사각형 230"/>
              <p:cNvSpPr/>
              <p:nvPr userDrawn="1"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2" name="모서리가 둥근 직사각형 231"/>
              <p:cNvSpPr/>
              <p:nvPr userDrawn="1"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3" name="모서리가 둥근 직사각형 232"/>
              <p:cNvSpPr/>
              <p:nvPr userDrawn="1"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모서리가 둥근 직사각형 233"/>
              <p:cNvSpPr/>
              <p:nvPr userDrawn="1"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모서리가 둥근 직사각형 234"/>
              <p:cNvSpPr/>
              <p:nvPr userDrawn="1"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738536" y="901286"/>
            <a:ext cx="8405464" cy="1335848"/>
            <a:chOff x="620688" y="1206694"/>
            <a:chExt cx="6304098" cy="1781130"/>
          </a:xfrm>
        </p:grpSpPr>
        <p:sp>
          <p:nvSpPr>
            <p:cNvPr id="15" name="모서리가 둥근 직사각형 14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78" y="134635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203784"/>
            <a:ext cx="1899708" cy="7666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60297"/>
            <a:ext cx="5552504" cy="3409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35918" y="6331890"/>
            <a:ext cx="3294068" cy="389189"/>
          </a:xfrm>
        </p:spPr>
        <p:txBody>
          <a:bodyPr spcCol="252000"/>
          <a:lstStyle>
            <a:lvl1pPr>
              <a:defRPr>
                <a:solidFill>
                  <a:srgbClr val="A665A8"/>
                </a:solidFill>
              </a:defRPr>
            </a:lvl1pPr>
          </a:lstStyle>
          <a:p>
            <a:r>
              <a:rPr lang="ko-KR" altLang="en-US" smtClean="0"/>
              <a:t>설명설명</a:t>
            </a:r>
            <a:endParaRPr lang="en-US" altLang="ko-KR" smtClean="0"/>
          </a:p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2973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 userDrawn="1"/>
        </p:nvSpPr>
        <p:spPr>
          <a:xfrm>
            <a:off x="630695" y="158912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489503" y="401478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1096295" y="303973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 userDrawn="1"/>
        </p:nvSpPr>
        <p:spPr>
          <a:xfrm>
            <a:off x="1618062" y="322261"/>
            <a:ext cx="636839" cy="358222"/>
          </a:xfrm>
          <a:prstGeom prst="ellipse">
            <a:avLst/>
          </a:prstGeom>
          <a:solidFill>
            <a:srgbClr val="A6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2389394" y="434898"/>
            <a:ext cx="180564" cy="101567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657351" y="957432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28651" y="458670"/>
            <a:ext cx="1657349" cy="93225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796291" y="552968"/>
            <a:ext cx="1322069" cy="743664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1" y="935338"/>
            <a:ext cx="7886700" cy="3555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39"/>
            <a:ext cx="8738139" cy="552851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2" y="663390"/>
            <a:ext cx="831272" cy="467591"/>
          </a:xfrm>
          <a:prstGeom prst="rect">
            <a:avLst/>
          </a:prstGeom>
        </p:spPr>
      </p:pic>
      <p:grpSp>
        <p:nvGrpSpPr>
          <p:cNvPr id="18" name="그룹 87"/>
          <p:cNvGrpSpPr/>
          <p:nvPr userDrawn="1"/>
        </p:nvGrpSpPr>
        <p:grpSpPr>
          <a:xfrm>
            <a:off x="1499265" y="931282"/>
            <a:ext cx="466445" cy="265424"/>
            <a:chOff x="5403068" y="607795"/>
            <a:chExt cx="458380" cy="463727"/>
          </a:xfrm>
        </p:grpSpPr>
        <p:sp>
          <p:nvSpPr>
            <p:cNvPr id="19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67620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914400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8069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55" r:id="rId4"/>
    <p:sldLayoutId id="2147483710" r:id="rId5"/>
    <p:sldLayoutId id="2147483711" r:id="rId6"/>
    <p:sldLayoutId id="214748371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069A-ADA3-47F7-A3DE-B151C316FB19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479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08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70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A0A3-81C5-424F-8506-FF59FAE1AFF0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0760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05" r:id="rId12"/>
    <p:sldLayoutId id="2147483712" r:id="rId13"/>
    <p:sldLayoutId id="2147483713" r:id="rId14"/>
    <p:sldLayoutId id="2147483714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3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E980-5C87-4E52-911F-9850B4C4415C}" type="datetimeFigureOut">
              <a:rPr lang="ko-KR" altLang="en-US" smtClean="0"/>
              <a:pPr/>
              <a:t>2024-03-29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8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8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5965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4" r:id="rId12"/>
    <p:sldLayoutId id="2147483706" r:id="rId13"/>
    <p:sldLayoutId id="2147483707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url?sa=i&amp;url=https://www.iconarchive.com/tag/keyboard&amp;psig=AOvVaw30wRkOeZPs4cPbRqNOHzV6&amp;ust=1596008907986000&amp;source=images&amp;cd=vfe&amp;ved=0CAIQjRxqFwoTCOD879K67-oCFQAAAAAdAAAAABA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url=https://www.iconarchive.com/tag/keyboard&amp;psig=AOvVaw30wRkOeZPs4cPbRqNOHzV6&amp;ust=1596008907986000&amp;source=images&amp;cd=vfe&amp;ved=0CAIQjRxqFwoTCOD879K67-oCFQAAAAAdAAAAABAD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텍스트 개체 틀 9"/>
          <p:cNvSpPr txBox="1">
            <a:spLocks/>
          </p:cNvSpPr>
          <p:nvPr/>
        </p:nvSpPr>
        <p:spPr>
          <a:xfrm>
            <a:off x="469540" y="4645023"/>
            <a:ext cx="350046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altLang="en-US" sz="5500" b="1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sz="4400" dirty="0" smtClean="0">
                <a:latin typeface="Segoe UI Black" pitchFamily="34" charset="0"/>
                <a:ea typeface="Segoe UI Black" pitchFamily="34" charset="0"/>
              </a:rPr>
              <a:t>JDCode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1966031" y="928670"/>
            <a:ext cx="5177737" cy="3071834"/>
            <a:chOff x="1857356" y="857232"/>
            <a:chExt cx="5177737" cy="3071834"/>
          </a:xfrm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3515103" y="2558489"/>
              <a:ext cx="1928961" cy="1224092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3490446" y="2533833"/>
              <a:ext cx="1976823" cy="1271954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4479582" y="3582434"/>
              <a:ext cx="890513" cy="108776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456377" y="3559228"/>
              <a:ext cx="936924" cy="155188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3589070" y="3582434"/>
              <a:ext cx="890513" cy="108776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10"/>
            <p:cNvSpPr>
              <a:spLocks noEditPoints="1"/>
            </p:cNvSpPr>
            <p:nvPr/>
          </p:nvSpPr>
          <p:spPr bwMode="auto">
            <a:xfrm>
              <a:off x="3565864" y="3559228"/>
              <a:ext cx="935474" cy="155188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3589070" y="2503376"/>
              <a:ext cx="1781026" cy="1187834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12"/>
            <p:cNvSpPr>
              <a:spLocks noEditPoints="1"/>
            </p:cNvSpPr>
            <p:nvPr/>
          </p:nvSpPr>
          <p:spPr bwMode="auto">
            <a:xfrm>
              <a:off x="3565864" y="2481620"/>
              <a:ext cx="1827437" cy="123279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6"/>
            <p:cNvSpPr>
              <a:spLocks/>
            </p:cNvSpPr>
            <p:nvPr/>
          </p:nvSpPr>
          <p:spPr bwMode="auto">
            <a:xfrm>
              <a:off x="4849421" y="3649150"/>
              <a:ext cx="165340" cy="191446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Rectangle 29"/>
            <p:cNvSpPr>
              <a:spLocks noChangeArrowheads="1"/>
            </p:cNvSpPr>
            <p:nvPr/>
          </p:nvSpPr>
          <p:spPr bwMode="auto">
            <a:xfrm>
              <a:off x="2569477" y="3402591"/>
              <a:ext cx="113127" cy="71067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2682604" y="3121223"/>
              <a:ext cx="635252" cy="635252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2659398" y="3096567"/>
              <a:ext cx="681663" cy="683114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2076359" y="3334424"/>
              <a:ext cx="493118" cy="207400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2051702" y="3311218"/>
              <a:ext cx="540980" cy="253811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5993744" y="2528031"/>
              <a:ext cx="587391" cy="300222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35"/>
            <p:cNvSpPr>
              <a:spLocks noEditPoints="1"/>
            </p:cNvSpPr>
            <p:nvPr/>
          </p:nvSpPr>
          <p:spPr bwMode="auto">
            <a:xfrm>
              <a:off x="5970539" y="2506276"/>
              <a:ext cx="633802" cy="343733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36"/>
            <p:cNvSpPr>
              <a:spLocks/>
            </p:cNvSpPr>
            <p:nvPr/>
          </p:nvSpPr>
          <p:spPr bwMode="auto">
            <a:xfrm>
              <a:off x="5832756" y="2253916"/>
              <a:ext cx="909368" cy="406097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37"/>
            <p:cNvSpPr>
              <a:spLocks noEditPoints="1"/>
            </p:cNvSpPr>
            <p:nvPr/>
          </p:nvSpPr>
          <p:spPr bwMode="auto">
            <a:xfrm>
              <a:off x="5811001" y="2232161"/>
              <a:ext cx="954328" cy="449607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38"/>
            <p:cNvSpPr>
              <a:spLocks/>
            </p:cNvSpPr>
            <p:nvPr/>
          </p:nvSpPr>
          <p:spPr bwMode="auto">
            <a:xfrm>
              <a:off x="5845809" y="2430858"/>
              <a:ext cx="464111" cy="204499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39"/>
            <p:cNvSpPr>
              <a:spLocks/>
            </p:cNvSpPr>
            <p:nvPr/>
          </p:nvSpPr>
          <p:spPr bwMode="auto">
            <a:xfrm>
              <a:off x="5845809" y="2657113"/>
              <a:ext cx="46411" cy="72517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40"/>
            <p:cNvSpPr>
              <a:spLocks/>
            </p:cNvSpPr>
            <p:nvPr/>
          </p:nvSpPr>
          <p:spPr bwMode="auto">
            <a:xfrm>
              <a:off x="2800081" y="2514979"/>
              <a:ext cx="205949" cy="82670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41"/>
            <p:cNvSpPr>
              <a:spLocks noEditPoints="1"/>
            </p:cNvSpPr>
            <p:nvPr/>
          </p:nvSpPr>
          <p:spPr bwMode="auto">
            <a:xfrm>
              <a:off x="2771074" y="2491773"/>
              <a:ext cx="263963" cy="130531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42"/>
            <p:cNvSpPr>
              <a:spLocks/>
            </p:cNvSpPr>
            <p:nvPr/>
          </p:nvSpPr>
          <p:spPr bwMode="auto">
            <a:xfrm>
              <a:off x="2415740" y="1347449"/>
              <a:ext cx="974633" cy="974633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43"/>
            <p:cNvSpPr>
              <a:spLocks noEditPoints="1"/>
            </p:cNvSpPr>
            <p:nvPr/>
          </p:nvSpPr>
          <p:spPr bwMode="auto">
            <a:xfrm>
              <a:off x="2392534" y="1324244"/>
              <a:ext cx="1021044" cy="1021044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44"/>
            <p:cNvSpPr>
              <a:spLocks noEditPoints="1"/>
            </p:cNvSpPr>
            <p:nvPr/>
          </p:nvSpPr>
          <p:spPr bwMode="auto">
            <a:xfrm>
              <a:off x="2489707" y="1419966"/>
              <a:ext cx="828148" cy="828148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45"/>
            <p:cNvSpPr>
              <a:spLocks/>
            </p:cNvSpPr>
            <p:nvPr/>
          </p:nvSpPr>
          <p:spPr bwMode="auto">
            <a:xfrm>
              <a:off x="2882751" y="1345999"/>
              <a:ext cx="510522" cy="509072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46"/>
            <p:cNvSpPr>
              <a:spLocks/>
            </p:cNvSpPr>
            <p:nvPr/>
          </p:nvSpPr>
          <p:spPr bwMode="auto">
            <a:xfrm>
              <a:off x="2414289" y="1813011"/>
              <a:ext cx="510522" cy="511973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47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48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2879851" y="2414904"/>
              <a:ext cx="46411" cy="100074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Rectangle 50"/>
            <p:cNvSpPr>
              <a:spLocks noChangeArrowheads="1"/>
            </p:cNvSpPr>
            <p:nvPr/>
          </p:nvSpPr>
          <p:spPr bwMode="auto">
            <a:xfrm>
              <a:off x="2668100" y="2622304"/>
              <a:ext cx="469912" cy="92822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Rectangle 51"/>
            <p:cNvSpPr>
              <a:spLocks noChangeArrowheads="1"/>
            </p:cNvSpPr>
            <p:nvPr/>
          </p:nvSpPr>
          <p:spPr bwMode="auto">
            <a:xfrm>
              <a:off x="2646344" y="2597648"/>
              <a:ext cx="513423" cy="142134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52"/>
            <p:cNvSpPr>
              <a:spLocks noEditPoints="1"/>
            </p:cNvSpPr>
            <p:nvPr/>
          </p:nvSpPr>
          <p:spPr bwMode="auto">
            <a:xfrm>
              <a:off x="2623139" y="2575893"/>
              <a:ext cx="559834" cy="185644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Rectangle 53"/>
            <p:cNvSpPr>
              <a:spLocks noChangeArrowheads="1"/>
            </p:cNvSpPr>
            <p:nvPr/>
          </p:nvSpPr>
          <p:spPr bwMode="auto">
            <a:xfrm>
              <a:off x="2575278" y="2739782"/>
              <a:ext cx="655557" cy="92822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54"/>
            <p:cNvSpPr>
              <a:spLocks noEditPoints="1"/>
            </p:cNvSpPr>
            <p:nvPr/>
          </p:nvSpPr>
          <p:spPr bwMode="auto">
            <a:xfrm>
              <a:off x="2553522" y="2716576"/>
              <a:ext cx="700518" cy="139233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55"/>
            <p:cNvSpPr>
              <a:spLocks noEditPoints="1"/>
            </p:cNvSpPr>
            <p:nvPr/>
          </p:nvSpPr>
          <p:spPr bwMode="auto">
            <a:xfrm>
              <a:off x="2466502" y="1401112"/>
              <a:ext cx="1039899" cy="1041349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56"/>
            <p:cNvSpPr>
              <a:spLocks noEditPoints="1"/>
            </p:cNvSpPr>
            <p:nvPr/>
          </p:nvSpPr>
          <p:spPr bwMode="auto">
            <a:xfrm>
              <a:off x="4962548" y="1295237"/>
              <a:ext cx="1115317" cy="670060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57"/>
            <p:cNvSpPr>
              <a:spLocks noEditPoints="1"/>
            </p:cNvSpPr>
            <p:nvPr/>
          </p:nvSpPr>
          <p:spPr bwMode="auto">
            <a:xfrm>
              <a:off x="4940793" y="1273482"/>
              <a:ext cx="1160277" cy="713571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68"/>
            <p:cNvSpPr>
              <a:spLocks/>
            </p:cNvSpPr>
            <p:nvPr/>
          </p:nvSpPr>
          <p:spPr bwMode="auto">
            <a:xfrm>
              <a:off x="4044479" y="1026923"/>
              <a:ext cx="292970" cy="211751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69"/>
            <p:cNvSpPr>
              <a:spLocks/>
            </p:cNvSpPr>
            <p:nvPr/>
          </p:nvSpPr>
          <p:spPr bwMode="auto">
            <a:xfrm>
              <a:off x="3768913" y="1229972"/>
              <a:ext cx="844102" cy="996389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70"/>
            <p:cNvSpPr>
              <a:spLocks noEditPoints="1"/>
            </p:cNvSpPr>
            <p:nvPr/>
          </p:nvSpPr>
          <p:spPr bwMode="auto">
            <a:xfrm>
              <a:off x="3745707" y="1206766"/>
              <a:ext cx="890513" cy="104425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71"/>
            <p:cNvSpPr>
              <a:spLocks/>
            </p:cNvSpPr>
            <p:nvPr/>
          </p:nvSpPr>
          <p:spPr bwMode="auto">
            <a:xfrm>
              <a:off x="3927001" y="1582405"/>
              <a:ext cx="527926" cy="506171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72"/>
            <p:cNvSpPr>
              <a:spLocks noEditPoints="1"/>
            </p:cNvSpPr>
            <p:nvPr/>
          </p:nvSpPr>
          <p:spPr bwMode="auto">
            <a:xfrm>
              <a:off x="3903795" y="1559200"/>
              <a:ext cx="574337" cy="552582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Rectangle 73"/>
            <p:cNvSpPr>
              <a:spLocks noChangeArrowheads="1"/>
            </p:cNvSpPr>
            <p:nvPr/>
          </p:nvSpPr>
          <p:spPr bwMode="auto">
            <a:xfrm>
              <a:off x="3927001" y="1744844"/>
              <a:ext cx="527926" cy="46411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74"/>
            <p:cNvSpPr>
              <a:spLocks/>
            </p:cNvSpPr>
            <p:nvPr/>
          </p:nvSpPr>
          <p:spPr bwMode="auto">
            <a:xfrm>
              <a:off x="3628230" y="1815912"/>
              <a:ext cx="140684" cy="410449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Freeform 75"/>
            <p:cNvSpPr>
              <a:spLocks noEditPoints="1"/>
            </p:cNvSpPr>
            <p:nvPr/>
          </p:nvSpPr>
          <p:spPr bwMode="auto">
            <a:xfrm>
              <a:off x="3605024" y="1792706"/>
              <a:ext cx="187095" cy="45831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76"/>
            <p:cNvSpPr>
              <a:spLocks/>
            </p:cNvSpPr>
            <p:nvPr/>
          </p:nvSpPr>
          <p:spPr bwMode="auto">
            <a:xfrm>
              <a:off x="4613014" y="1815912"/>
              <a:ext cx="139233" cy="410449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77"/>
            <p:cNvSpPr>
              <a:spLocks noEditPoints="1"/>
            </p:cNvSpPr>
            <p:nvPr/>
          </p:nvSpPr>
          <p:spPr bwMode="auto">
            <a:xfrm>
              <a:off x="4588359" y="1792706"/>
              <a:ext cx="188545" cy="45831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78"/>
            <p:cNvSpPr>
              <a:spLocks/>
            </p:cNvSpPr>
            <p:nvPr/>
          </p:nvSpPr>
          <p:spPr bwMode="auto">
            <a:xfrm>
              <a:off x="4887130" y="880438"/>
              <a:ext cx="152287" cy="159538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79"/>
            <p:cNvSpPr>
              <a:spLocks noEditPoints="1"/>
            </p:cNvSpPr>
            <p:nvPr/>
          </p:nvSpPr>
          <p:spPr bwMode="auto">
            <a:xfrm>
              <a:off x="4863925" y="857232"/>
              <a:ext cx="198698" cy="207400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80"/>
            <p:cNvSpPr>
              <a:spLocks/>
            </p:cNvSpPr>
            <p:nvPr/>
          </p:nvSpPr>
          <p:spPr bwMode="auto">
            <a:xfrm>
              <a:off x="4669578" y="1044327"/>
              <a:ext cx="401746" cy="320527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81"/>
            <p:cNvSpPr>
              <a:spLocks noEditPoints="1"/>
            </p:cNvSpPr>
            <p:nvPr/>
          </p:nvSpPr>
          <p:spPr bwMode="auto">
            <a:xfrm>
              <a:off x="4646373" y="1021122"/>
              <a:ext cx="449607" cy="3669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82"/>
            <p:cNvSpPr>
              <a:spLocks/>
            </p:cNvSpPr>
            <p:nvPr/>
          </p:nvSpPr>
          <p:spPr bwMode="auto">
            <a:xfrm>
              <a:off x="4861024" y="984862"/>
              <a:ext cx="20305" cy="59465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83"/>
            <p:cNvSpPr>
              <a:spLocks/>
            </p:cNvSpPr>
            <p:nvPr/>
          </p:nvSpPr>
          <p:spPr bwMode="auto">
            <a:xfrm>
              <a:off x="4836368" y="961657"/>
              <a:ext cx="68167" cy="105876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84"/>
            <p:cNvSpPr>
              <a:spLocks/>
            </p:cNvSpPr>
            <p:nvPr/>
          </p:nvSpPr>
          <p:spPr bwMode="auto">
            <a:xfrm>
              <a:off x="5477421" y="2174147"/>
              <a:ext cx="256712" cy="256712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85"/>
            <p:cNvSpPr>
              <a:spLocks noEditPoints="1"/>
            </p:cNvSpPr>
            <p:nvPr/>
          </p:nvSpPr>
          <p:spPr bwMode="auto">
            <a:xfrm>
              <a:off x="5454215" y="2150941"/>
              <a:ext cx="303123" cy="303123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86"/>
            <p:cNvSpPr>
              <a:spLocks/>
            </p:cNvSpPr>
            <p:nvPr/>
          </p:nvSpPr>
          <p:spPr bwMode="auto">
            <a:xfrm>
              <a:off x="3484645" y="1105242"/>
              <a:ext cx="258162" cy="256712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87"/>
            <p:cNvSpPr>
              <a:spLocks noEditPoints="1"/>
            </p:cNvSpPr>
            <p:nvPr/>
          </p:nvSpPr>
          <p:spPr bwMode="auto">
            <a:xfrm>
              <a:off x="3462890" y="1082036"/>
              <a:ext cx="303123" cy="303123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88"/>
            <p:cNvSpPr>
              <a:spLocks/>
            </p:cNvSpPr>
            <p:nvPr/>
          </p:nvSpPr>
          <p:spPr bwMode="auto">
            <a:xfrm>
              <a:off x="6409994" y="3286563"/>
              <a:ext cx="234956" cy="233506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89"/>
            <p:cNvSpPr>
              <a:spLocks noEditPoints="1"/>
            </p:cNvSpPr>
            <p:nvPr/>
          </p:nvSpPr>
          <p:spPr bwMode="auto">
            <a:xfrm>
              <a:off x="6386789" y="3263357"/>
              <a:ext cx="279917" cy="279917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90"/>
            <p:cNvSpPr>
              <a:spLocks/>
            </p:cNvSpPr>
            <p:nvPr/>
          </p:nvSpPr>
          <p:spPr bwMode="auto">
            <a:xfrm>
              <a:off x="2076359" y="2496124"/>
              <a:ext cx="233506" cy="234956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91"/>
            <p:cNvSpPr>
              <a:spLocks noEditPoints="1"/>
            </p:cNvSpPr>
            <p:nvPr/>
          </p:nvSpPr>
          <p:spPr bwMode="auto">
            <a:xfrm>
              <a:off x="2053153" y="2474369"/>
              <a:ext cx="279917" cy="279917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92"/>
            <p:cNvSpPr>
              <a:spLocks/>
            </p:cNvSpPr>
            <p:nvPr/>
          </p:nvSpPr>
          <p:spPr bwMode="auto">
            <a:xfrm>
              <a:off x="5831305" y="1137149"/>
              <a:ext cx="187095" cy="187095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93"/>
            <p:cNvSpPr>
              <a:spLocks noEditPoints="1"/>
            </p:cNvSpPr>
            <p:nvPr/>
          </p:nvSpPr>
          <p:spPr bwMode="auto">
            <a:xfrm>
              <a:off x="5808100" y="1113944"/>
              <a:ext cx="233506" cy="233506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94"/>
            <p:cNvSpPr>
              <a:spLocks/>
            </p:cNvSpPr>
            <p:nvPr/>
          </p:nvSpPr>
          <p:spPr bwMode="auto">
            <a:xfrm>
              <a:off x="3686243" y="857232"/>
              <a:ext cx="1058753" cy="46411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Freeform 95"/>
            <p:cNvSpPr>
              <a:spLocks/>
            </p:cNvSpPr>
            <p:nvPr/>
          </p:nvSpPr>
          <p:spPr bwMode="auto">
            <a:xfrm>
              <a:off x="3329458" y="980512"/>
              <a:ext cx="571437" cy="46411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Freeform 96"/>
            <p:cNvSpPr>
              <a:spLocks/>
            </p:cNvSpPr>
            <p:nvPr/>
          </p:nvSpPr>
          <p:spPr bwMode="auto">
            <a:xfrm>
              <a:off x="4421569" y="1003717"/>
              <a:ext cx="155188" cy="46411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97"/>
            <p:cNvSpPr>
              <a:spLocks/>
            </p:cNvSpPr>
            <p:nvPr/>
          </p:nvSpPr>
          <p:spPr bwMode="auto">
            <a:xfrm>
              <a:off x="5153994" y="961657"/>
              <a:ext cx="323428" cy="46411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98"/>
            <p:cNvSpPr>
              <a:spLocks/>
            </p:cNvSpPr>
            <p:nvPr/>
          </p:nvSpPr>
          <p:spPr bwMode="auto">
            <a:xfrm>
              <a:off x="5167047" y="1113944"/>
              <a:ext cx="545330" cy="47862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99"/>
            <p:cNvSpPr>
              <a:spLocks/>
            </p:cNvSpPr>
            <p:nvPr/>
          </p:nvSpPr>
          <p:spPr bwMode="auto">
            <a:xfrm>
              <a:off x="2952368" y="1209667"/>
              <a:ext cx="438005" cy="47862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100"/>
            <p:cNvSpPr>
              <a:spLocks/>
            </p:cNvSpPr>
            <p:nvPr/>
          </p:nvSpPr>
          <p:spPr bwMode="auto">
            <a:xfrm>
              <a:off x="3545559" y="1489583"/>
              <a:ext cx="123280" cy="46411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101"/>
            <p:cNvSpPr>
              <a:spLocks/>
            </p:cNvSpPr>
            <p:nvPr/>
          </p:nvSpPr>
          <p:spPr bwMode="auto">
            <a:xfrm>
              <a:off x="4724691" y="1489583"/>
              <a:ext cx="245109" cy="46411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102"/>
            <p:cNvSpPr>
              <a:spLocks/>
            </p:cNvSpPr>
            <p:nvPr/>
          </p:nvSpPr>
          <p:spPr bwMode="auto">
            <a:xfrm>
              <a:off x="4724691" y="1617214"/>
              <a:ext cx="137783" cy="46411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103"/>
            <p:cNvSpPr>
              <a:spLocks/>
            </p:cNvSpPr>
            <p:nvPr/>
          </p:nvSpPr>
          <p:spPr bwMode="auto">
            <a:xfrm>
              <a:off x="6025652" y="1443172"/>
              <a:ext cx="163890" cy="46411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104"/>
            <p:cNvSpPr>
              <a:spLocks/>
            </p:cNvSpPr>
            <p:nvPr/>
          </p:nvSpPr>
          <p:spPr bwMode="auto">
            <a:xfrm>
              <a:off x="6160535" y="1659274"/>
              <a:ext cx="321977" cy="47862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105"/>
            <p:cNvSpPr>
              <a:spLocks/>
            </p:cNvSpPr>
            <p:nvPr/>
          </p:nvSpPr>
          <p:spPr bwMode="auto">
            <a:xfrm>
              <a:off x="6179389" y="3087865"/>
              <a:ext cx="758532" cy="47862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106"/>
            <p:cNvSpPr>
              <a:spLocks/>
            </p:cNvSpPr>
            <p:nvPr/>
          </p:nvSpPr>
          <p:spPr bwMode="auto">
            <a:xfrm>
              <a:off x="6230151" y="1801408"/>
              <a:ext cx="156637" cy="46411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107"/>
            <p:cNvSpPr>
              <a:spLocks/>
            </p:cNvSpPr>
            <p:nvPr/>
          </p:nvSpPr>
          <p:spPr bwMode="auto">
            <a:xfrm>
              <a:off x="5855962" y="2098729"/>
              <a:ext cx="920970" cy="46411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108"/>
            <p:cNvSpPr>
              <a:spLocks/>
            </p:cNvSpPr>
            <p:nvPr/>
          </p:nvSpPr>
          <p:spPr bwMode="auto">
            <a:xfrm>
              <a:off x="4955296" y="2150941"/>
              <a:ext cx="423501" cy="46411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109"/>
            <p:cNvSpPr>
              <a:spLocks/>
            </p:cNvSpPr>
            <p:nvPr/>
          </p:nvSpPr>
          <p:spPr bwMode="auto">
            <a:xfrm>
              <a:off x="3420830" y="2326434"/>
              <a:ext cx="1888351" cy="46411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110"/>
            <p:cNvSpPr>
              <a:spLocks/>
            </p:cNvSpPr>
            <p:nvPr/>
          </p:nvSpPr>
          <p:spPr bwMode="auto">
            <a:xfrm>
              <a:off x="2185134" y="2039265"/>
              <a:ext cx="137783" cy="46411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111"/>
            <p:cNvSpPr>
              <a:spLocks/>
            </p:cNvSpPr>
            <p:nvPr/>
          </p:nvSpPr>
          <p:spPr bwMode="auto">
            <a:xfrm>
              <a:off x="2024146" y="2253916"/>
              <a:ext cx="345182" cy="46411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112"/>
            <p:cNvSpPr>
              <a:spLocks/>
            </p:cNvSpPr>
            <p:nvPr/>
          </p:nvSpPr>
          <p:spPr bwMode="auto">
            <a:xfrm>
              <a:off x="2350474" y="2768789"/>
              <a:ext cx="118928" cy="46411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113"/>
            <p:cNvSpPr>
              <a:spLocks/>
            </p:cNvSpPr>
            <p:nvPr/>
          </p:nvSpPr>
          <p:spPr bwMode="auto">
            <a:xfrm>
              <a:off x="1857356" y="2921076"/>
              <a:ext cx="1533017" cy="46411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114"/>
            <p:cNvSpPr>
              <a:spLocks/>
            </p:cNvSpPr>
            <p:nvPr/>
          </p:nvSpPr>
          <p:spPr bwMode="auto">
            <a:xfrm>
              <a:off x="3293199" y="3087865"/>
              <a:ext cx="97174" cy="47862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115"/>
            <p:cNvSpPr>
              <a:spLocks/>
            </p:cNvSpPr>
            <p:nvPr/>
          </p:nvSpPr>
          <p:spPr bwMode="auto">
            <a:xfrm>
              <a:off x="2099564" y="3087865"/>
              <a:ext cx="503271" cy="47862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116"/>
            <p:cNvSpPr>
              <a:spLocks/>
            </p:cNvSpPr>
            <p:nvPr/>
          </p:nvSpPr>
          <p:spPr bwMode="auto">
            <a:xfrm>
              <a:off x="2021246" y="3718766"/>
              <a:ext cx="581589" cy="46411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117"/>
            <p:cNvSpPr>
              <a:spLocks/>
            </p:cNvSpPr>
            <p:nvPr/>
          </p:nvSpPr>
          <p:spPr bwMode="auto">
            <a:xfrm>
              <a:off x="3293199" y="3752124"/>
              <a:ext cx="98624" cy="46411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118"/>
            <p:cNvSpPr>
              <a:spLocks/>
            </p:cNvSpPr>
            <p:nvPr/>
          </p:nvSpPr>
          <p:spPr bwMode="auto">
            <a:xfrm>
              <a:off x="2198188" y="3879754"/>
              <a:ext cx="2468490" cy="47862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119"/>
            <p:cNvSpPr>
              <a:spLocks/>
            </p:cNvSpPr>
            <p:nvPr/>
          </p:nvSpPr>
          <p:spPr bwMode="auto">
            <a:xfrm>
              <a:off x="5581846" y="2689020"/>
              <a:ext cx="156637" cy="46411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20"/>
            <p:cNvSpPr>
              <a:spLocks/>
            </p:cNvSpPr>
            <p:nvPr/>
          </p:nvSpPr>
          <p:spPr bwMode="auto">
            <a:xfrm>
              <a:off x="6633347" y="2803597"/>
              <a:ext cx="236407" cy="47862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121"/>
            <p:cNvSpPr>
              <a:spLocks/>
            </p:cNvSpPr>
            <p:nvPr/>
          </p:nvSpPr>
          <p:spPr bwMode="auto">
            <a:xfrm>
              <a:off x="5581846" y="2939930"/>
              <a:ext cx="1453247" cy="47862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122"/>
            <p:cNvSpPr>
              <a:spLocks/>
            </p:cNvSpPr>
            <p:nvPr/>
          </p:nvSpPr>
          <p:spPr bwMode="auto">
            <a:xfrm>
              <a:off x="6716017" y="3501214"/>
              <a:ext cx="182744" cy="46411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123"/>
            <p:cNvSpPr>
              <a:spLocks/>
            </p:cNvSpPr>
            <p:nvPr/>
          </p:nvSpPr>
          <p:spPr bwMode="auto">
            <a:xfrm>
              <a:off x="5217809" y="3879754"/>
              <a:ext cx="494569" cy="47862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124"/>
            <p:cNvSpPr>
              <a:spLocks noEditPoints="1"/>
            </p:cNvSpPr>
            <p:nvPr/>
          </p:nvSpPr>
          <p:spPr bwMode="auto">
            <a:xfrm>
              <a:off x="4826216" y="3625944"/>
              <a:ext cx="211751" cy="237857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125"/>
            <p:cNvSpPr>
              <a:spLocks/>
            </p:cNvSpPr>
            <p:nvPr/>
          </p:nvSpPr>
          <p:spPr bwMode="auto">
            <a:xfrm>
              <a:off x="6206946" y="3668004"/>
              <a:ext cx="538079" cy="261062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26"/>
            <p:cNvSpPr>
              <a:spLocks/>
            </p:cNvSpPr>
            <p:nvPr/>
          </p:nvSpPr>
          <p:spPr bwMode="auto">
            <a:xfrm>
              <a:off x="5779093" y="3740521"/>
              <a:ext cx="246559" cy="159538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127"/>
            <p:cNvSpPr>
              <a:spLocks noEditPoints="1"/>
            </p:cNvSpPr>
            <p:nvPr/>
          </p:nvSpPr>
          <p:spPr bwMode="auto">
            <a:xfrm>
              <a:off x="5754437" y="3717315"/>
              <a:ext cx="294421" cy="207400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128"/>
            <p:cNvSpPr>
              <a:spLocks/>
            </p:cNvSpPr>
            <p:nvPr/>
          </p:nvSpPr>
          <p:spPr bwMode="auto">
            <a:xfrm>
              <a:off x="5658715" y="3190840"/>
              <a:ext cx="487316" cy="549682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129"/>
            <p:cNvSpPr>
              <a:spLocks noEditPoints="1"/>
            </p:cNvSpPr>
            <p:nvPr/>
          </p:nvSpPr>
          <p:spPr bwMode="auto">
            <a:xfrm>
              <a:off x="5635509" y="3167635"/>
              <a:ext cx="532278" cy="59609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130"/>
            <p:cNvSpPr>
              <a:spLocks/>
            </p:cNvSpPr>
            <p:nvPr/>
          </p:nvSpPr>
          <p:spPr bwMode="auto">
            <a:xfrm>
              <a:off x="5844359" y="3486711"/>
              <a:ext cx="114578" cy="253811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8" name="Freeform 131"/>
            <p:cNvSpPr>
              <a:spLocks noEditPoints="1"/>
            </p:cNvSpPr>
            <p:nvPr/>
          </p:nvSpPr>
          <p:spPr bwMode="auto">
            <a:xfrm>
              <a:off x="5822603" y="3462054"/>
              <a:ext cx="159538" cy="301672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189" name="그룹 188"/>
            <p:cNvGrpSpPr/>
            <p:nvPr/>
          </p:nvGrpSpPr>
          <p:grpSpPr>
            <a:xfrm>
              <a:off x="5036547" y="1871025"/>
              <a:ext cx="967747" cy="9538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191" name="모서리가 둥근 직사각형 190"/>
              <p:cNvSpPr/>
              <p:nvPr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2" name="모서리가 둥근 직사각형 191"/>
              <p:cNvSpPr/>
              <p:nvPr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3" name="모서리가 둥근 직사각형 192"/>
              <p:cNvSpPr/>
              <p:nvPr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모서리가 둥근 직사각형 193"/>
              <p:cNvSpPr/>
              <p:nvPr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5" name="모서리가 둥근 직사각형 194"/>
              <p:cNvSpPr/>
              <p:nvPr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6" name="모서리가 둥근 직사각형 195"/>
              <p:cNvSpPr/>
              <p:nvPr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7" name="모서리가 둥근 직사각형 196"/>
              <p:cNvSpPr/>
              <p:nvPr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모서리가 둥근 직사각형 197"/>
              <p:cNvSpPr/>
              <p:nvPr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9" name="모서리가 둥근 직사각형 198"/>
              <p:cNvSpPr/>
              <p:nvPr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0" name="모서리가 둥근 직사각형 199"/>
              <p:cNvSpPr/>
              <p:nvPr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90" name="그림 171" descr="로고영문-중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6182" y="2928934"/>
              <a:ext cx="1384618" cy="315062"/>
            </a:xfrm>
            <a:prstGeom prst="rect">
              <a:avLst/>
            </a:prstGeom>
          </p:spPr>
        </p:pic>
      </p:grpSp>
      <p:sp>
        <p:nvSpPr>
          <p:cNvPr id="201" name="모서리가 둥근 직사각형 200"/>
          <p:cNvSpPr/>
          <p:nvPr/>
        </p:nvSpPr>
        <p:spPr>
          <a:xfrm>
            <a:off x="2714612" y="4857760"/>
            <a:ext cx="5857916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스크롤바</a:t>
            </a:r>
            <a:endParaRPr lang="en-US" altLang="ko-KR" sz="5000" b="1" dirty="0" smtClean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sym typeface="Wingdings"/>
            </a:endParaRPr>
          </a:p>
          <a:p>
            <a:pPr algn="ctr"/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</a:t>
            </a:r>
            <a:r>
              <a:rPr lang="ko-KR" altLang="en-US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무선 조종기</a:t>
            </a:r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</a:t>
            </a:r>
            <a:endParaRPr lang="ko-KR" altLang="en-US" sz="50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202" name="그룹 201"/>
          <p:cNvGrpSpPr/>
          <p:nvPr/>
        </p:nvGrpSpPr>
        <p:grpSpPr>
          <a:xfrm>
            <a:off x="7929586" y="4786322"/>
            <a:ext cx="369869" cy="294369"/>
            <a:chOff x="7713510" y="598221"/>
            <a:chExt cx="460281" cy="366326"/>
          </a:xfrm>
        </p:grpSpPr>
        <p:sp>
          <p:nvSpPr>
            <p:cNvPr id="203" name="Freeform 82"/>
            <p:cNvSpPr>
              <a:spLocks/>
            </p:cNvSpPr>
            <p:nvPr/>
          </p:nvSpPr>
          <p:spPr bwMode="auto">
            <a:xfrm>
              <a:off x="7995379" y="734406"/>
              <a:ext cx="88677" cy="89734"/>
            </a:xfrm>
            <a:custGeom>
              <a:avLst/>
              <a:gdLst>
                <a:gd name="T0" fmla="*/ 38 w 254"/>
                <a:gd name="T1" fmla="*/ 217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3 h 255"/>
                <a:gd name="T12" fmla="*/ 9 w 254"/>
                <a:gd name="T13" fmla="*/ 79 h 255"/>
                <a:gd name="T14" fmla="*/ 21 w 254"/>
                <a:gd name="T15" fmla="*/ 57 h 255"/>
                <a:gd name="T16" fmla="*/ 38 w 254"/>
                <a:gd name="T17" fmla="*/ 37 h 255"/>
                <a:gd name="T18" fmla="*/ 47 w 254"/>
                <a:gd name="T19" fmla="*/ 29 h 255"/>
                <a:gd name="T20" fmla="*/ 69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40 w 254"/>
                <a:gd name="T27" fmla="*/ 0 h 255"/>
                <a:gd name="T28" fmla="*/ 164 w 254"/>
                <a:gd name="T29" fmla="*/ 5 h 255"/>
                <a:gd name="T30" fmla="*/ 186 w 254"/>
                <a:gd name="T31" fmla="*/ 15 h 255"/>
                <a:gd name="T32" fmla="*/ 208 w 254"/>
                <a:gd name="T33" fmla="*/ 29 h 255"/>
                <a:gd name="T34" fmla="*/ 217 w 254"/>
                <a:gd name="T35" fmla="*/ 37 h 255"/>
                <a:gd name="T36" fmla="*/ 234 w 254"/>
                <a:gd name="T37" fmla="*/ 57 h 255"/>
                <a:gd name="T38" fmla="*/ 246 w 254"/>
                <a:gd name="T39" fmla="*/ 79 h 255"/>
                <a:gd name="T40" fmla="*/ 251 w 254"/>
                <a:gd name="T41" fmla="*/ 103 h 255"/>
                <a:gd name="T42" fmla="*/ 254 w 254"/>
                <a:gd name="T43" fmla="*/ 128 h 255"/>
                <a:gd name="T44" fmla="*/ 251 w 254"/>
                <a:gd name="T45" fmla="*/ 151 h 255"/>
                <a:gd name="T46" fmla="*/ 246 w 254"/>
                <a:gd name="T47" fmla="*/ 175 h 255"/>
                <a:gd name="T48" fmla="*/ 234 w 254"/>
                <a:gd name="T49" fmla="*/ 198 h 255"/>
                <a:gd name="T50" fmla="*/ 217 w 254"/>
                <a:gd name="T51" fmla="*/ 217 h 255"/>
                <a:gd name="T52" fmla="*/ 208 w 254"/>
                <a:gd name="T53" fmla="*/ 226 h 255"/>
                <a:gd name="T54" fmla="*/ 186 w 254"/>
                <a:gd name="T55" fmla="*/ 239 h 255"/>
                <a:gd name="T56" fmla="*/ 164 w 254"/>
                <a:gd name="T57" fmla="*/ 249 h 255"/>
                <a:gd name="T58" fmla="*/ 140 w 254"/>
                <a:gd name="T59" fmla="*/ 253 h 255"/>
                <a:gd name="T60" fmla="*/ 115 w 254"/>
                <a:gd name="T61" fmla="*/ 253 h 255"/>
                <a:gd name="T62" fmla="*/ 91 w 254"/>
                <a:gd name="T63" fmla="*/ 249 h 255"/>
                <a:gd name="T64" fmla="*/ 69 w 254"/>
                <a:gd name="T65" fmla="*/ 239 h 255"/>
                <a:gd name="T66" fmla="*/ 47 w 254"/>
                <a:gd name="T67" fmla="*/ 226 h 255"/>
                <a:gd name="T68" fmla="*/ 38 w 254"/>
                <a:gd name="T69" fmla="*/ 21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8" y="217"/>
                  </a:moveTo>
                  <a:lnTo>
                    <a:pt x="38" y="217"/>
                  </a:lnTo>
                  <a:lnTo>
                    <a:pt x="28" y="207"/>
                  </a:lnTo>
                  <a:lnTo>
                    <a:pt x="21" y="198"/>
                  </a:lnTo>
                  <a:lnTo>
                    <a:pt x="14" y="186"/>
                  </a:lnTo>
                  <a:lnTo>
                    <a:pt x="9" y="175"/>
                  </a:lnTo>
                  <a:lnTo>
                    <a:pt x="6" y="163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4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7" y="21"/>
                  </a:lnTo>
                  <a:lnTo>
                    <a:pt x="69" y="15"/>
                  </a:lnTo>
                  <a:lnTo>
                    <a:pt x="79" y="9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86" y="15"/>
                  </a:lnTo>
                  <a:lnTo>
                    <a:pt x="197" y="21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4" y="57"/>
                  </a:lnTo>
                  <a:lnTo>
                    <a:pt x="240" y="68"/>
                  </a:lnTo>
                  <a:lnTo>
                    <a:pt x="246" y="79"/>
                  </a:lnTo>
                  <a:lnTo>
                    <a:pt x="249" y="91"/>
                  </a:lnTo>
                  <a:lnTo>
                    <a:pt x="251" y="103"/>
                  </a:lnTo>
                  <a:lnTo>
                    <a:pt x="254" y="114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3"/>
                  </a:lnTo>
                  <a:lnTo>
                    <a:pt x="246" y="175"/>
                  </a:lnTo>
                  <a:lnTo>
                    <a:pt x="240" y="186"/>
                  </a:lnTo>
                  <a:lnTo>
                    <a:pt x="234" y="198"/>
                  </a:lnTo>
                  <a:lnTo>
                    <a:pt x="225" y="207"/>
                  </a:lnTo>
                  <a:lnTo>
                    <a:pt x="217" y="217"/>
                  </a:lnTo>
                  <a:lnTo>
                    <a:pt x="217" y="217"/>
                  </a:lnTo>
                  <a:lnTo>
                    <a:pt x="208" y="226"/>
                  </a:lnTo>
                  <a:lnTo>
                    <a:pt x="197" y="233"/>
                  </a:lnTo>
                  <a:lnTo>
                    <a:pt x="186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40" y="253"/>
                  </a:lnTo>
                  <a:lnTo>
                    <a:pt x="127" y="255"/>
                  </a:lnTo>
                  <a:lnTo>
                    <a:pt x="115" y="253"/>
                  </a:lnTo>
                  <a:lnTo>
                    <a:pt x="103" y="252"/>
                  </a:lnTo>
                  <a:lnTo>
                    <a:pt x="91" y="249"/>
                  </a:lnTo>
                  <a:lnTo>
                    <a:pt x="79" y="245"/>
                  </a:lnTo>
                  <a:lnTo>
                    <a:pt x="69" y="239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8" y="217"/>
                  </a:lnTo>
                  <a:lnTo>
                    <a:pt x="38" y="217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4" name="Freeform 83"/>
            <p:cNvSpPr>
              <a:spLocks noEditPoints="1"/>
            </p:cNvSpPr>
            <p:nvPr/>
          </p:nvSpPr>
          <p:spPr bwMode="auto">
            <a:xfrm>
              <a:off x="7985878" y="725960"/>
              <a:ext cx="107681" cy="106625"/>
            </a:xfrm>
            <a:custGeom>
              <a:avLst/>
              <a:gdLst>
                <a:gd name="T0" fmla="*/ 138 w 304"/>
                <a:gd name="T1" fmla="*/ 302 h 303"/>
                <a:gd name="T2" fmla="*/ 94 w 304"/>
                <a:gd name="T3" fmla="*/ 292 h 303"/>
                <a:gd name="T4" fmla="*/ 56 w 304"/>
                <a:gd name="T5" fmla="*/ 269 h 303"/>
                <a:gd name="T6" fmla="*/ 34 w 304"/>
                <a:gd name="T7" fmla="*/ 248 h 303"/>
                <a:gd name="T8" fmla="*/ 12 w 304"/>
                <a:gd name="T9" fmla="*/ 210 h 303"/>
                <a:gd name="T10" fmla="*/ 1 w 304"/>
                <a:gd name="T11" fmla="*/ 166 h 303"/>
                <a:gd name="T12" fmla="*/ 1 w 304"/>
                <a:gd name="T13" fmla="*/ 136 h 303"/>
                <a:gd name="T14" fmla="*/ 12 w 304"/>
                <a:gd name="T15" fmla="*/ 93 h 303"/>
                <a:gd name="T16" fmla="*/ 34 w 304"/>
                <a:gd name="T17" fmla="*/ 54 h 303"/>
                <a:gd name="T18" fmla="*/ 56 w 304"/>
                <a:gd name="T19" fmla="*/ 33 h 303"/>
                <a:gd name="T20" fmla="*/ 94 w 304"/>
                <a:gd name="T21" fmla="*/ 10 h 303"/>
                <a:gd name="T22" fmla="*/ 138 w 304"/>
                <a:gd name="T23" fmla="*/ 0 h 303"/>
                <a:gd name="T24" fmla="*/ 167 w 304"/>
                <a:gd name="T25" fmla="*/ 0 h 303"/>
                <a:gd name="T26" fmla="*/ 210 w 304"/>
                <a:gd name="T27" fmla="*/ 10 h 303"/>
                <a:gd name="T28" fmla="*/ 248 w 304"/>
                <a:gd name="T29" fmla="*/ 33 h 303"/>
                <a:gd name="T30" fmla="*/ 271 w 304"/>
                <a:gd name="T31" fmla="*/ 55 h 303"/>
                <a:gd name="T32" fmla="*/ 293 w 304"/>
                <a:gd name="T33" fmla="*/ 93 h 303"/>
                <a:gd name="T34" fmla="*/ 304 w 304"/>
                <a:gd name="T35" fmla="*/ 136 h 303"/>
                <a:gd name="T36" fmla="*/ 301 w 304"/>
                <a:gd name="T37" fmla="*/ 180 h 303"/>
                <a:gd name="T38" fmla="*/ 287 w 304"/>
                <a:gd name="T39" fmla="*/ 222 h 303"/>
                <a:gd name="T40" fmla="*/ 260 w 304"/>
                <a:gd name="T41" fmla="*/ 258 h 303"/>
                <a:gd name="T42" fmla="*/ 236 w 304"/>
                <a:gd name="T43" fmla="*/ 277 h 303"/>
                <a:gd name="T44" fmla="*/ 197 w 304"/>
                <a:gd name="T45" fmla="*/ 296 h 303"/>
                <a:gd name="T46" fmla="*/ 152 w 304"/>
                <a:gd name="T47" fmla="*/ 303 h 303"/>
                <a:gd name="T48" fmla="*/ 152 w 304"/>
                <a:gd name="T49" fmla="*/ 49 h 303"/>
                <a:gd name="T50" fmla="*/ 122 w 304"/>
                <a:gd name="T51" fmla="*/ 53 h 303"/>
                <a:gd name="T52" fmla="*/ 96 w 304"/>
                <a:gd name="T53" fmla="*/ 66 h 303"/>
                <a:gd name="T54" fmla="*/ 79 w 304"/>
                <a:gd name="T55" fmla="*/ 79 h 303"/>
                <a:gd name="T56" fmla="*/ 62 w 304"/>
                <a:gd name="T57" fmla="*/ 103 h 303"/>
                <a:gd name="T58" fmla="*/ 52 w 304"/>
                <a:gd name="T59" fmla="*/ 131 h 303"/>
                <a:gd name="T60" fmla="*/ 50 w 304"/>
                <a:gd name="T61" fmla="*/ 152 h 303"/>
                <a:gd name="T62" fmla="*/ 54 w 304"/>
                <a:gd name="T63" fmla="*/ 181 h 303"/>
                <a:gd name="T64" fmla="*/ 68 w 304"/>
                <a:gd name="T65" fmla="*/ 207 h 303"/>
                <a:gd name="T66" fmla="*/ 79 w 304"/>
                <a:gd name="T67" fmla="*/ 223 h 303"/>
                <a:gd name="T68" fmla="*/ 104 w 304"/>
                <a:gd name="T69" fmla="*/ 242 h 303"/>
                <a:gd name="T70" fmla="*/ 132 w 304"/>
                <a:gd name="T71" fmla="*/ 251 h 303"/>
                <a:gd name="T72" fmla="*/ 152 w 304"/>
                <a:gd name="T73" fmla="*/ 254 h 303"/>
                <a:gd name="T74" fmla="*/ 182 w 304"/>
                <a:gd name="T75" fmla="*/ 249 h 303"/>
                <a:gd name="T76" fmla="*/ 209 w 304"/>
                <a:gd name="T77" fmla="*/ 236 h 303"/>
                <a:gd name="T78" fmla="*/ 224 w 304"/>
                <a:gd name="T79" fmla="*/ 224 h 303"/>
                <a:gd name="T80" fmla="*/ 243 w 304"/>
                <a:gd name="T81" fmla="*/ 199 h 303"/>
                <a:gd name="T82" fmla="*/ 253 w 304"/>
                <a:gd name="T83" fmla="*/ 171 h 303"/>
                <a:gd name="T84" fmla="*/ 254 w 304"/>
                <a:gd name="T85" fmla="*/ 141 h 303"/>
                <a:gd name="T86" fmla="*/ 247 w 304"/>
                <a:gd name="T87" fmla="*/ 112 h 303"/>
                <a:gd name="T88" fmla="*/ 231 w 304"/>
                <a:gd name="T89" fmla="*/ 86 h 303"/>
                <a:gd name="T90" fmla="*/ 217 w 304"/>
                <a:gd name="T91" fmla="*/ 72 h 303"/>
                <a:gd name="T92" fmla="*/ 191 w 304"/>
                <a:gd name="T93" fmla="*/ 57 h 303"/>
                <a:gd name="T94" fmla="*/ 163 w 304"/>
                <a:gd name="T95" fmla="*/ 4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3">
                  <a:moveTo>
                    <a:pt x="152" y="303"/>
                  </a:moveTo>
                  <a:lnTo>
                    <a:pt x="152" y="303"/>
                  </a:lnTo>
                  <a:lnTo>
                    <a:pt x="138" y="302"/>
                  </a:lnTo>
                  <a:lnTo>
                    <a:pt x="122" y="300"/>
                  </a:lnTo>
                  <a:lnTo>
                    <a:pt x="108" y="296"/>
                  </a:lnTo>
                  <a:lnTo>
                    <a:pt x="94" y="292"/>
                  </a:lnTo>
                  <a:lnTo>
                    <a:pt x="81" y="286"/>
                  </a:lnTo>
                  <a:lnTo>
                    <a:pt x="68" y="277"/>
                  </a:lnTo>
                  <a:lnTo>
                    <a:pt x="56" y="269"/>
                  </a:lnTo>
                  <a:lnTo>
                    <a:pt x="45" y="258"/>
                  </a:lnTo>
                  <a:lnTo>
                    <a:pt x="45" y="258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6"/>
                  </a:lnTo>
                  <a:lnTo>
                    <a:pt x="12" y="93"/>
                  </a:lnTo>
                  <a:lnTo>
                    <a:pt x="18" y="79"/>
                  </a:lnTo>
                  <a:lnTo>
                    <a:pt x="26" y="67"/>
                  </a:lnTo>
                  <a:lnTo>
                    <a:pt x="34" y="54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6" y="33"/>
                  </a:lnTo>
                  <a:lnTo>
                    <a:pt x="68" y="24"/>
                  </a:lnTo>
                  <a:lnTo>
                    <a:pt x="81" y="17"/>
                  </a:lnTo>
                  <a:lnTo>
                    <a:pt x="94" y="10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83" y="2"/>
                  </a:lnTo>
                  <a:lnTo>
                    <a:pt x="197" y="5"/>
                  </a:lnTo>
                  <a:lnTo>
                    <a:pt x="210" y="10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3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1" y="55"/>
                  </a:lnTo>
                  <a:lnTo>
                    <a:pt x="279" y="67"/>
                  </a:lnTo>
                  <a:lnTo>
                    <a:pt x="287" y="80"/>
                  </a:lnTo>
                  <a:lnTo>
                    <a:pt x="293" y="93"/>
                  </a:lnTo>
                  <a:lnTo>
                    <a:pt x="298" y="108"/>
                  </a:lnTo>
                  <a:lnTo>
                    <a:pt x="301" y="122"/>
                  </a:lnTo>
                  <a:lnTo>
                    <a:pt x="304" y="136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0"/>
                  </a:lnTo>
                  <a:lnTo>
                    <a:pt x="298" y="194"/>
                  </a:lnTo>
                  <a:lnTo>
                    <a:pt x="293" y="209"/>
                  </a:lnTo>
                  <a:lnTo>
                    <a:pt x="287" y="222"/>
                  </a:lnTo>
                  <a:lnTo>
                    <a:pt x="279" y="235"/>
                  </a:lnTo>
                  <a:lnTo>
                    <a:pt x="271" y="247"/>
                  </a:lnTo>
                  <a:lnTo>
                    <a:pt x="260" y="258"/>
                  </a:lnTo>
                  <a:lnTo>
                    <a:pt x="260" y="258"/>
                  </a:lnTo>
                  <a:lnTo>
                    <a:pt x="248" y="269"/>
                  </a:lnTo>
                  <a:lnTo>
                    <a:pt x="236" y="277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6"/>
                  </a:lnTo>
                  <a:lnTo>
                    <a:pt x="183" y="300"/>
                  </a:lnTo>
                  <a:lnTo>
                    <a:pt x="167" y="302"/>
                  </a:lnTo>
                  <a:lnTo>
                    <a:pt x="152" y="303"/>
                  </a:lnTo>
                  <a:lnTo>
                    <a:pt x="152" y="303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2" y="51"/>
                  </a:lnTo>
                  <a:lnTo>
                    <a:pt x="122" y="53"/>
                  </a:lnTo>
                  <a:lnTo>
                    <a:pt x="113" y="57"/>
                  </a:lnTo>
                  <a:lnTo>
                    <a:pt x="104" y="61"/>
                  </a:lnTo>
                  <a:lnTo>
                    <a:pt x="96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8" y="95"/>
                  </a:lnTo>
                  <a:lnTo>
                    <a:pt x="62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1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2" y="199"/>
                  </a:lnTo>
                  <a:lnTo>
                    <a:pt x="68" y="207"/>
                  </a:lnTo>
                  <a:lnTo>
                    <a:pt x="73" y="216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8" y="230"/>
                  </a:lnTo>
                  <a:lnTo>
                    <a:pt x="96" y="236"/>
                  </a:lnTo>
                  <a:lnTo>
                    <a:pt x="104" y="242"/>
                  </a:lnTo>
                  <a:lnTo>
                    <a:pt x="113" y="245"/>
                  </a:lnTo>
                  <a:lnTo>
                    <a:pt x="122" y="249"/>
                  </a:lnTo>
                  <a:lnTo>
                    <a:pt x="132" y="251"/>
                  </a:lnTo>
                  <a:lnTo>
                    <a:pt x="142" y="252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3" y="252"/>
                  </a:lnTo>
                  <a:lnTo>
                    <a:pt x="172" y="251"/>
                  </a:lnTo>
                  <a:lnTo>
                    <a:pt x="182" y="249"/>
                  </a:lnTo>
                  <a:lnTo>
                    <a:pt x="191" y="245"/>
                  </a:lnTo>
                  <a:lnTo>
                    <a:pt x="201" y="242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3" y="199"/>
                  </a:lnTo>
                  <a:lnTo>
                    <a:pt x="247" y="190"/>
                  </a:lnTo>
                  <a:lnTo>
                    <a:pt x="250" y="180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1"/>
                  </a:lnTo>
                  <a:lnTo>
                    <a:pt x="253" y="131"/>
                  </a:lnTo>
                  <a:lnTo>
                    <a:pt x="250" y="122"/>
                  </a:lnTo>
                  <a:lnTo>
                    <a:pt x="247" y="112"/>
                  </a:lnTo>
                  <a:lnTo>
                    <a:pt x="243" y="104"/>
                  </a:lnTo>
                  <a:lnTo>
                    <a:pt x="237" y="95"/>
                  </a:lnTo>
                  <a:lnTo>
                    <a:pt x="231" y="86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1" y="61"/>
                  </a:lnTo>
                  <a:lnTo>
                    <a:pt x="191" y="57"/>
                  </a:lnTo>
                  <a:lnTo>
                    <a:pt x="182" y="53"/>
                  </a:lnTo>
                  <a:lnTo>
                    <a:pt x="172" y="51"/>
                  </a:lnTo>
                  <a:lnTo>
                    <a:pt x="163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5" name="Freeform 84"/>
            <p:cNvSpPr>
              <a:spLocks/>
            </p:cNvSpPr>
            <p:nvPr/>
          </p:nvSpPr>
          <p:spPr bwMode="auto">
            <a:xfrm>
              <a:off x="7721956" y="680565"/>
              <a:ext cx="89734" cy="89734"/>
            </a:xfrm>
            <a:custGeom>
              <a:avLst/>
              <a:gdLst>
                <a:gd name="T0" fmla="*/ 36 w 254"/>
                <a:gd name="T1" fmla="*/ 218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4 h 255"/>
                <a:gd name="T12" fmla="*/ 9 w 254"/>
                <a:gd name="T13" fmla="*/ 80 h 255"/>
                <a:gd name="T14" fmla="*/ 21 w 254"/>
                <a:gd name="T15" fmla="*/ 57 h 255"/>
                <a:gd name="T16" fmla="*/ 36 w 254"/>
                <a:gd name="T17" fmla="*/ 37 h 255"/>
                <a:gd name="T18" fmla="*/ 47 w 254"/>
                <a:gd name="T19" fmla="*/ 29 h 255"/>
                <a:gd name="T20" fmla="*/ 67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39 w 254"/>
                <a:gd name="T27" fmla="*/ 0 h 255"/>
                <a:gd name="T28" fmla="*/ 163 w 254"/>
                <a:gd name="T29" fmla="*/ 5 h 255"/>
                <a:gd name="T30" fmla="*/ 186 w 254"/>
                <a:gd name="T31" fmla="*/ 15 h 255"/>
                <a:gd name="T32" fmla="*/ 207 w 254"/>
                <a:gd name="T33" fmla="*/ 29 h 255"/>
                <a:gd name="T34" fmla="*/ 217 w 254"/>
                <a:gd name="T35" fmla="*/ 37 h 255"/>
                <a:gd name="T36" fmla="*/ 233 w 254"/>
                <a:gd name="T37" fmla="*/ 57 h 255"/>
                <a:gd name="T38" fmla="*/ 244 w 254"/>
                <a:gd name="T39" fmla="*/ 80 h 255"/>
                <a:gd name="T40" fmla="*/ 251 w 254"/>
                <a:gd name="T41" fmla="*/ 104 h 255"/>
                <a:gd name="T42" fmla="*/ 254 w 254"/>
                <a:gd name="T43" fmla="*/ 128 h 255"/>
                <a:gd name="T44" fmla="*/ 251 w 254"/>
                <a:gd name="T45" fmla="*/ 151 h 255"/>
                <a:gd name="T46" fmla="*/ 244 w 254"/>
                <a:gd name="T47" fmla="*/ 175 h 255"/>
                <a:gd name="T48" fmla="*/ 233 w 254"/>
                <a:gd name="T49" fmla="*/ 198 h 255"/>
                <a:gd name="T50" fmla="*/ 217 w 254"/>
                <a:gd name="T51" fmla="*/ 218 h 255"/>
                <a:gd name="T52" fmla="*/ 207 w 254"/>
                <a:gd name="T53" fmla="*/ 226 h 255"/>
                <a:gd name="T54" fmla="*/ 186 w 254"/>
                <a:gd name="T55" fmla="*/ 240 h 255"/>
                <a:gd name="T56" fmla="*/ 163 w 254"/>
                <a:gd name="T57" fmla="*/ 250 h 255"/>
                <a:gd name="T58" fmla="*/ 139 w 254"/>
                <a:gd name="T59" fmla="*/ 255 h 255"/>
                <a:gd name="T60" fmla="*/ 115 w 254"/>
                <a:gd name="T61" fmla="*/ 255 h 255"/>
                <a:gd name="T62" fmla="*/ 91 w 254"/>
                <a:gd name="T63" fmla="*/ 250 h 255"/>
                <a:gd name="T64" fmla="*/ 67 w 254"/>
                <a:gd name="T65" fmla="*/ 240 h 255"/>
                <a:gd name="T66" fmla="*/ 47 w 254"/>
                <a:gd name="T67" fmla="*/ 226 h 255"/>
                <a:gd name="T68" fmla="*/ 36 w 254"/>
                <a:gd name="T69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6" y="218"/>
                  </a:moveTo>
                  <a:lnTo>
                    <a:pt x="36" y="218"/>
                  </a:lnTo>
                  <a:lnTo>
                    <a:pt x="28" y="208"/>
                  </a:lnTo>
                  <a:lnTo>
                    <a:pt x="21" y="198"/>
                  </a:lnTo>
                  <a:lnTo>
                    <a:pt x="14" y="187"/>
                  </a:lnTo>
                  <a:lnTo>
                    <a:pt x="9" y="175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9" y="80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7" y="29"/>
                  </a:lnTo>
                  <a:lnTo>
                    <a:pt x="57" y="22"/>
                  </a:lnTo>
                  <a:lnTo>
                    <a:pt x="67" y="15"/>
                  </a:lnTo>
                  <a:lnTo>
                    <a:pt x="79" y="10"/>
                  </a:lnTo>
                  <a:lnTo>
                    <a:pt x="91" y="5"/>
                  </a:lnTo>
                  <a:lnTo>
                    <a:pt x="103" y="3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52" y="3"/>
                  </a:lnTo>
                  <a:lnTo>
                    <a:pt x="163" y="5"/>
                  </a:lnTo>
                  <a:lnTo>
                    <a:pt x="174" y="10"/>
                  </a:lnTo>
                  <a:lnTo>
                    <a:pt x="186" y="15"/>
                  </a:lnTo>
                  <a:lnTo>
                    <a:pt x="197" y="22"/>
                  </a:lnTo>
                  <a:lnTo>
                    <a:pt x="207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4" y="80"/>
                  </a:lnTo>
                  <a:lnTo>
                    <a:pt x="249" y="92"/>
                  </a:lnTo>
                  <a:lnTo>
                    <a:pt x="251" y="104"/>
                  </a:lnTo>
                  <a:lnTo>
                    <a:pt x="254" y="116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4"/>
                  </a:lnTo>
                  <a:lnTo>
                    <a:pt x="244" y="175"/>
                  </a:lnTo>
                  <a:lnTo>
                    <a:pt x="239" y="187"/>
                  </a:lnTo>
                  <a:lnTo>
                    <a:pt x="233" y="198"/>
                  </a:lnTo>
                  <a:lnTo>
                    <a:pt x="225" y="20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07" y="226"/>
                  </a:lnTo>
                  <a:lnTo>
                    <a:pt x="197" y="233"/>
                  </a:lnTo>
                  <a:lnTo>
                    <a:pt x="186" y="240"/>
                  </a:lnTo>
                  <a:lnTo>
                    <a:pt x="175" y="245"/>
                  </a:lnTo>
                  <a:lnTo>
                    <a:pt x="163" y="250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lnTo>
                    <a:pt x="115" y="255"/>
                  </a:lnTo>
                  <a:lnTo>
                    <a:pt x="103" y="252"/>
                  </a:lnTo>
                  <a:lnTo>
                    <a:pt x="91" y="250"/>
                  </a:lnTo>
                  <a:lnTo>
                    <a:pt x="79" y="245"/>
                  </a:lnTo>
                  <a:lnTo>
                    <a:pt x="67" y="240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6" y="218"/>
                  </a:lnTo>
                  <a:lnTo>
                    <a:pt x="36" y="21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6" name="Freeform 85"/>
            <p:cNvSpPr>
              <a:spLocks noEditPoints="1"/>
            </p:cNvSpPr>
            <p:nvPr/>
          </p:nvSpPr>
          <p:spPr bwMode="auto">
            <a:xfrm>
              <a:off x="7713510" y="672120"/>
              <a:ext cx="106625" cy="107681"/>
            </a:xfrm>
            <a:custGeom>
              <a:avLst/>
              <a:gdLst>
                <a:gd name="T0" fmla="*/ 136 w 304"/>
                <a:gd name="T1" fmla="*/ 304 h 304"/>
                <a:gd name="T2" fmla="*/ 93 w 304"/>
                <a:gd name="T3" fmla="*/ 292 h 304"/>
                <a:gd name="T4" fmla="*/ 55 w 304"/>
                <a:gd name="T5" fmla="*/ 269 h 304"/>
                <a:gd name="T6" fmla="*/ 34 w 304"/>
                <a:gd name="T7" fmla="*/ 248 h 304"/>
                <a:gd name="T8" fmla="*/ 12 w 304"/>
                <a:gd name="T9" fmla="*/ 210 h 304"/>
                <a:gd name="T10" fmla="*/ 1 w 304"/>
                <a:gd name="T11" fmla="*/ 167 h 304"/>
                <a:gd name="T12" fmla="*/ 1 w 304"/>
                <a:gd name="T13" fmla="*/ 136 h 304"/>
                <a:gd name="T14" fmla="*/ 12 w 304"/>
                <a:gd name="T15" fmla="*/ 93 h 304"/>
                <a:gd name="T16" fmla="*/ 34 w 304"/>
                <a:gd name="T17" fmla="*/ 55 h 304"/>
                <a:gd name="T18" fmla="*/ 55 w 304"/>
                <a:gd name="T19" fmla="*/ 34 h 304"/>
                <a:gd name="T20" fmla="*/ 93 w 304"/>
                <a:gd name="T21" fmla="*/ 11 h 304"/>
                <a:gd name="T22" fmla="*/ 136 w 304"/>
                <a:gd name="T23" fmla="*/ 1 h 304"/>
                <a:gd name="T24" fmla="*/ 167 w 304"/>
                <a:gd name="T25" fmla="*/ 1 h 304"/>
                <a:gd name="T26" fmla="*/ 210 w 304"/>
                <a:gd name="T27" fmla="*/ 11 h 304"/>
                <a:gd name="T28" fmla="*/ 248 w 304"/>
                <a:gd name="T29" fmla="*/ 34 h 304"/>
                <a:gd name="T30" fmla="*/ 270 w 304"/>
                <a:gd name="T31" fmla="*/ 55 h 304"/>
                <a:gd name="T32" fmla="*/ 293 w 304"/>
                <a:gd name="T33" fmla="*/ 95 h 304"/>
                <a:gd name="T34" fmla="*/ 304 w 304"/>
                <a:gd name="T35" fmla="*/ 137 h 304"/>
                <a:gd name="T36" fmla="*/ 301 w 304"/>
                <a:gd name="T37" fmla="*/ 181 h 304"/>
                <a:gd name="T38" fmla="*/ 287 w 304"/>
                <a:gd name="T39" fmla="*/ 223 h 304"/>
                <a:gd name="T40" fmla="*/ 260 w 304"/>
                <a:gd name="T41" fmla="*/ 260 h 304"/>
                <a:gd name="T42" fmla="*/ 236 w 304"/>
                <a:gd name="T43" fmla="*/ 279 h 304"/>
                <a:gd name="T44" fmla="*/ 197 w 304"/>
                <a:gd name="T45" fmla="*/ 298 h 304"/>
                <a:gd name="T46" fmla="*/ 152 w 304"/>
                <a:gd name="T47" fmla="*/ 304 h 304"/>
                <a:gd name="T48" fmla="*/ 152 w 304"/>
                <a:gd name="T49" fmla="*/ 49 h 304"/>
                <a:gd name="T50" fmla="*/ 122 w 304"/>
                <a:gd name="T51" fmla="*/ 54 h 304"/>
                <a:gd name="T52" fmla="*/ 95 w 304"/>
                <a:gd name="T53" fmla="*/ 66 h 304"/>
                <a:gd name="T54" fmla="*/ 79 w 304"/>
                <a:gd name="T55" fmla="*/ 79 h 304"/>
                <a:gd name="T56" fmla="*/ 61 w 304"/>
                <a:gd name="T57" fmla="*/ 103 h 304"/>
                <a:gd name="T58" fmla="*/ 52 w 304"/>
                <a:gd name="T59" fmla="*/ 131 h 304"/>
                <a:gd name="T60" fmla="*/ 50 w 304"/>
                <a:gd name="T61" fmla="*/ 152 h 304"/>
                <a:gd name="T62" fmla="*/ 54 w 304"/>
                <a:gd name="T63" fmla="*/ 181 h 304"/>
                <a:gd name="T64" fmla="*/ 67 w 304"/>
                <a:gd name="T65" fmla="*/ 209 h 304"/>
                <a:gd name="T66" fmla="*/ 79 w 304"/>
                <a:gd name="T67" fmla="*/ 224 h 304"/>
                <a:gd name="T68" fmla="*/ 104 w 304"/>
                <a:gd name="T69" fmla="*/ 242 h 304"/>
                <a:gd name="T70" fmla="*/ 131 w 304"/>
                <a:gd name="T71" fmla="*/ 251 h 304"/>
                <a:gd name="T72" fmla="*/ 152 w 304"/>
                <a:gd name="T73" fmla="*/ 254 h 304"/>
                <a:gd name="T74" fmla="*/ 181 w 304"/>
                <a:gd name="T75" fmla="*/ 249 h 304"/>
                <a:gd name="T76" fmla="*/ 209 w 304"/>
                <a:gd name="T77" fmla="*/ 237 h 304"/>
                <a:gd name="T78" fmla="*/ 224 w 304"/>
                <a:gd name="T79" fmla="*/ 224 h 304"/>
                <a:gd name="T80" fmla="*/ 242 w 304"/>
                <a:gd name="T81" fmla="*/ 199 h 304"/>
                <a:gd name="T82" fmla="*/ 253 w 304"/>
                <a:gd name="T83" fmla="*/ 171 h 304"/>
                <a:gd name="T84" fmla="*/ 254 w 304"/>
                <a:gd name="T85" fmla="*/ 142 h 304"/>
                <a:gd name="T86" fmla="*/ 247 w 304"/>
                <a:gd name="T87" fmla="*/ 114 h 304"/>
                <a:gd name="T88" fmla="*/ 231 w 304"/>
                <a:gd name="T89" fmla="*/ 87 h 304"/>
                <a:gd name="T90" fmla="*/ 217 w 304"/>
                <a:gd name="T91" fmla="*/ 72 h 304"/>
                <a:gd name="T92" fmla="*/ 191 w 304"/>
                <a:gd name="T93" fmla="*/ 57 h 304"/>
                <a:gd name="T94" fmla="*/ 162 w 304"/>
                <a:gd name="T95" fmla="*/ 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4">
                  <a:moveTo>
                    <a:pt x="152" y="304"/>
                  </a:moveTo>
                  <a:lnTo>
                    <a:pt x="152" y="304"/>
                  </a:lnTo>
                  <a:lnTo>
                    <a:pt x="136" y="304"/>
                  </a:lnTo>
                  <a:lnTo>
                    <a:pt x="122" y="301"/>
                  </a:lnTo>
                  <a:lnTo>
                    <a:pt x="108" y="298"/>
                  </a:lnTo>
                  <a:lnTo>
                    <a:pt x="93" y="292"/>
                  </a:lnTo>
                  <a:lnTo>
                    <a:pt x="80" y="286"/>
                  </a:lnTo>
                  <a:lnTo>
                    <a:pt x="67" y="279"/>
                  </a:lnTo>
                  <a:lnTo>
                    <a:pt x="55" y="269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2"/>
                  </a:lnTo>
                  <a:lnTo>
                    <a:pt x="7" y="108"/>
                  </a:lnTo>
                  <a:lnTo>
                    <a:pt x="12" y="93"/>
                  </a:lnTo>
                  <a:lnTo>
                    <a:pt x="18" y="80"/>
                  </a:lnTo>
                  <a:lnTo>
                    <a:pt x="26" y="67"/>
                  </a:lnTo>
                  <a:lnTo>
                    <a:pt x="34" y="55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5" y="34"/>
                  </a:lnTo>
                  <a:lnTo>
                    <a:pt x="67" y="24"/>
                  </a:lnTo>
                  <a:lnTo>
                    <a:pt x="80" y="17"/>
                  </a:lnTo>
                  <a:lnTo>
                    <a:pt x="93" y="11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6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1"/>
                  </a:lnTo>
                  <a:lnTo>
                    <a:pt x="181" y="2"/>
                  </a:lnTo>
                  <a:lnTo>
                    <a:pt x="197" y="5"/>
                  </a:lnTo>
                  <a:lnTo>
                    <a:pt x="210" y="11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4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0" y="55"/>
                  </a:lnTo>
                  <a:lnTo>
                    <a:pt x="279" y="68"/>
                  </a:lnTo>
                  <a:lnTo>
                    <a:pt x="287" y="80"/>
                  </a:lnTo>
                  <a:lnTo>
                    <a:pt x="293" y="95"/>
                  </a:lnTo>
                  <a:lnTo>
                    <a:pt x="298" y="109"/>
                  </a:lnTo>
                  <a:lnTo>
                    <a:pt x="301" y="123"/>
                  </a:lnTo>
                  <a:lnTo>
                    <a:pt x="304" y="137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1"/>
                  </a:lnTo>
                  <a:lnTo>
                    <a:pt x="298" y="195"/>
                  </a:lnTo>
                  <a:lnTo>
                    <a:pt x="293" y="209"/>
                  </a:lnTo>
                  <a:lnTo>
                    <a:pt x="287" y="223"/>
                  </a:lnTo>
                  <a:lnTo>
                    <a:pt x="279" y="236"/>
                  </a:lnTo>
                  <a:lnTo>
                    <a:pt x="270" y="248"/>
                  </a:lnTo>
                  <a:lnTo>
                    <a:pt x="260" y="260"/>
                  </a:lnTo>
                  <a:lnTo>
                    <a:pt x="260" y="260"/>
                  </a:lnTo>
                  <a:lnTo>
                    <a:pt x="248" y="269"/>
                  </a:lnTo>
                  <a:lnTo>
                    <a:pt x="236" y="279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8"/>
                  </a:lnTo>
                  <a:lnTo>
                    <a:pt x="181" y="301"/>
                  </a:lnTo>
                  <a:lnTo>
                    <a:pt x="167" y="304"/>
                  </a:lnTo>
                  <a:lnTo>
                    <a:pt x="152" y="304"/>
                  </a:lnTo>
                  <a:lnTo>
                    <a:pt x="152" y="304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1" y="52"/>
                  </a:lnTo>
                  <a:lnTo>
                    <a:pt x="122" y="54"/>
                  </a:lnTo>
                  <a:lnTo>
                    <a:pt x="112" y="57"/>
                  </a:lnTo>
                  <a:lnTo>
                    <a:pt x="104" y="61"/>
                  </a:lnTo>
                  <a:lnTo>
                    <a:pt x="95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2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1" y="200"/>
                  </a:lnTo>
                  <a:lnTo>
                    <a:pt x="67" y="209"/>
                  </a:lnTo>
                  <a:lnTo>
                    <a:pt x="73" y="21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88" y="231"/>
                  </a:lnTo>
                  <a:lnTo>
                    <a:pt x="95" y="237"/>
                  </a:lnTo>
                  <a:lnTo>
                    <a:pt x="104" y="242"/>
                  </a:lnTo>
                  <a:lnTo>
                    <a:pt x="112" y="247"/>
                  </a:lnTo>
                  <a:lnTo>
                    <a:pt x="122" y="249"/>
                  </a:lnTo>
                  <a:lnTo>
                    <a:pt x="131" y="251"/>
                  </a:lnTo>
                  <a:lnTo>
                    <a:pt x="14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2" y="254"/>
                  </a:lnTo>
                  <a:lnTo>
                    <a:pt x="172" y="251"/>
                  </a:lnTo>
                  <a:lnTo>
                    <a:pt x="181" y="249"/>
                  </a:lnTo>
                  <a:lnTo>
                    <a:pt x="191" y="247"/>
                  </a:lnTo>
                  <a:lnTo>
                    <a:pt x="200" y="242"/>
                  </a:lnTo>
                  <a:lnTo>
                    <a:pt x="209" y="237"/>
                  </a:lnTo>
                  <a:lnTo>
                    <a:pt x="217" y="231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2" y="199"/>
                  </a:lnTo>
                  <a:lnTo>
                    <a:pt x="247" y="190"/>
                  </a:lnTo>
                  <a:lnTo>
                    <a:pt x="250" y="181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2"/>
                  </a:lnTo>
                  <a:lnTo>
                    <a:pt x="253" y="133"/>
                  </a:lnTo>
                  <a:lnTo>
                    <a:pt x="250" y="123"/>
                  </a:lnTo>
                  <a:lnTo>
                    <a:pt x="247" y="114"/>
                  </a:lnTo>
                  <a:lnTo>
                    <a:pt x="242" y="104"/>
                  </a:lnTo>
                  <a:lnTo>
                    <a:pt x="237" y="96"/>
                  </a:lnTo>
                  <a:lnTo>
                    <a:pt x="231" y="8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0" y="61"/>
                  </a:lnTo>
                  <a:lnTo>
                    <a:pt x="191" y="57"/>
                  </a:lnTo>
                  <a:lnTo>
                    <a:pt x="181" y="54"/>
                  </a:lnTo>
                  <a:lnTo>
                    <a:pt x="172" y="52"/>
                  </a:lnTo>
                  <a:lnTo>
                    <a:pt x="162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7" name="Freeform 86"/>
            <p:cNvSpPr>
              <a:spLocks/>
            </p:cNvSpPr>
            <p:nvPr/>
          </p:nvSpPr>
          <p:spPr bwMode="auto">
            <a:xfrm>
              <a:off x="7885587" y="813583"/>
              <a:ext cx="53841" cy="53841"/>
            </a:xfrm>
            <a:custGeom>
              <a:avLst/>
              <a:gdLst>
                <a:gd name="T0" fmla="*/ 22 w 155"/>
                <a:gd name="T1" fmla="*/ 132 h 154"/>
                <a:gd name="T2" fmla="*/ 13 w 155"/>
                <a:gd name="T3" fmla="*/ 120 h 154"/>
                <a:gd name="T4" fmla="*/ 6 w 155"/>
                <a:gd name="T5" fmla="*/ 107 h 154"/>
                <a:gd name="T6" fmla="*/ 1 w 155"/>
                <a:gd name="T7" fmla="*/ 91 h 154"/>
                <a:gd name="T8" fmla="*/ 0 w 155"/>
                <a:gd name="T9" fmla="*/ 77 h 154"/>
                <a:gd name="T10" fmla="*/ 1 w 155"/>
                <a:gd name="T11" fmla="*/ 62 h 154"/>
                <a:gd name="T12" fmla="*/ 6 w 155"/>
                <a:gd name="T13" fmla="*/ 47 h 154"/>
                <a:gd name="T14" fmla="*/ 13 w 155"/>
                <a:gd name="T15" fmla="*/ 34 h 154"/>
                <a:gd name="T16" fmla="*/ 22 w 155"/>
                <a:gd name="T17" fmla="*/ 22 h 154"/>
                <a:gd name="T18" fmla="*/ 28 w 155"/>
                <a:gd name="T19" fmla="*/ 16 h 154"/>
                <a:gd name="T20" fmla="*/ 41 w 155"/>
                <a:gd name="T21" fmla="*/ 8 h 154"/>
                <a:gd name="T22" fmla="*/ 55 w 155"/>
                <a:gd name="T23" fmla="*/ 2 h 154"/>
                <a:gd name="T24" fmla="*/ 70 w 155"/>
                <a:gd name="T25" fmla="*/ 0 h 154"/>
                <a:gd name="T26" fmla="*/ 85 w 155"/>
                <a:gd name="T27" fmla="*/ 0 h 154"/>
                <a:gd name="T28" fmla="*/ 99 w 155"/>
                <a:gd name="T29" fmla="*/ 2 h 154"/>
                <a:gd name="T30" fmla="*/ 114 w 155"/>
                <a:gd name="T31" fmla="*/ 8 h 154"/>
                <a:gd name="T32" fmla="*/ 127 w 155"/>
                <a:gd name="T33" fmla="*/ 16 h 154"/>
                <a:gd name="T34" fmla="*/ 133 w 155"/>
                <a:gd name="T35" fmla="*/ 22 h 154"/>
                <a:gd name="T36" fmla="*/ 142 w 155"/>
                <a:gd name="T37" fmla="*/ 34 h 154"/>
                <a:gd name="T38" fmla="*/ 149 w 155"/>
                <a:gd name="T39" fmla="*/ 47 h 154"/>
                <a:gd name="T40" fmla="*/ 154 w 155"/>
                <a:gd name="T41" fmla="*/ 63 h 154"/>
                <a:gd name="T42" fmla="*/ 155 w 155"/>
                <a:gd name="T43" fmla="*/ 77 h 154"/>
                <a:gd name="T44" fmla="*/ 154 w 155"/>
                <a:gd name="T45" fmla="*/ 91 h 154"/>
                <a:gd name="T46" fmla="*/ 149 w 155"/>
                <a:gd name="T47" fmla="*/ 107 h 154"/>
                <a:gd name="T48" fmla="*/ 142 w 155"/>
                <a:gd name="T49" fmla="*/ 120 h 154"/>
                <a:gd name="T50" fmla="*/ 133 w 155"/>
                <a:gd name="T51" fmla="*/ 132 h 154"/>
                <a:gd name="T52" fmla="*/ 127 w 155"/>
                <a:gd name="T53" fmla="*/ 138 h 154"/>
                <a:gd name="T54" fmla="*/ 114 w 155"/>
                <a:gd name="T55" fmla="*/ 146 h 154"/>
                <a:gd name="T56" fmla="*/ 99 w 155"/>
                <a:gd name="T57" fmla="*/ 152 h 154"/>
                <a:gd name="T58" fmla="*/ 85 w 155"/>
                <a:gd name="T59" fmla="*/ 154 h 154"/>
                <a:gd name="T60" fmla="*/ 70 w 155"/>
                <a:gd name="T61" fmla="*/ 154 h 154"/>
                <a:gd name="T62" fmla="*/ 55 w 155"/>
                <a:gd name="T63" fmla="*/ 152 h 154"/>
                <a:gd name="T64" fmla="*/ 41 w 155"/>
                <a:gd name="T65" fmla="*/ 146 h 154"/>
                <a:gd name="T66" fmla="*/ 28 w 155"/>
                <a:gd name="T67" fmla="*/ 138 h 154"/>
                <a:gd name="T68" fmla="*/ 22 w 155"/>
                <a:gd name="T69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54">
                  <a:moveTo>
                    <a:pt x="22" y="132"/>
                  </a:moveTo>
                  <a:lnTo>
                    <a:pt x="22" y="132"/>
                  </a:lnTo>
                  <a:lnTo>
                    <a:pt x="17" y="126"/>
                  </a:lnTo>
                  <a:lnTo>
                    <a:pt x="13" y="120"/>
                  </a:lnTo>
                  <a:lnTo>
                    <a:pt x="9" y="113"/>
                  </a:lnTo>
                  <a:lnTo>
                    <a:pt x="6" y="107"/>
                  </a:lnTo>
                  <a:lnTo>
                    <a:pt x="3" y="100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4"/>
                  </a:lnTo>
                  <a:lnTo>
                    <a:pt x="6" y="47"/>
                  </a:lnTo>
                  <a:lnTo>
                    <a:pt x="9" y="41"/>
                  </a:lnTo>
                  <a:lnTo>
                    <a:pt x="13" y="34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1" y="8"/>
                  </a:lnTo>
                  <a:lnTo>
                    <a:pt x="48" y="5"/>
                  </a:lnTo>
                  <a:lnTo>
                    <a:pt x="55" y="2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2" y="1"/>
                  </a:lnTo>
                  <a:lnTo>
                    <a:pt x="99" y="2"/>
                  </a:lnTo>
                  <a:lnTo>
                    <a:pt x="106" y="5"/>
                  </a:lnTo>
                  <a:lnTo>
                    <a:pt x="114" y="8"/>
                  </a:lnTo>
                  <a:lnTo>
                    <a:pt x="120" y="12"/>
                  </a:lnTo>
                  <a:lnTo>
                    <a:pt x="127" y="1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7" y="28"/>
                  </a:lnTo>
                  <a:lnTo>
                    <a:pt x="142" y="34"/>
                  </a:lnTo>
                  <a:lnTo>
                    <a:pt x="146" y="41"/>
                  </a:lnTo>
                  <a:lnTo>
                    <a:pt x="149" y="47"/>
                  </a:lnTo>
                  <a:lnTo>
                    <a:pt x="152" y="54"/>
                  </a:lnTo>
                  <a:lnTo>
                    <a:pt x="154" y="63"/>
                  </a:lnTo>
                  <a:lnTo>
                    <a:pt x="154" y="70"/>
                  </a:lnTo>
                  <a:lnTo>
                    <a:pt x="155" y="77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27" y="138"/>
                  </a:lnTo>
                  <a:lnTo>
                    <a:pt x="120" y="142"/>
                  </a:lnTo>
                  <a:lnTo>
                    <a:pt x="114" y="146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4"/>
                  </a:lnTo>
                  <a:lnTo>
                    <a:pt x="77" y="154"/>
                  </a:lnTo>
                  <a:lnTo>
                    <a:pt x="70" y="154"/>
                  </a:lnTo>
                  <a:lnTo>
                    <a:pt x="63" y="153"/>
                  </a:lnTo>
                  <a:lnTo>
                    <a:pt x="55" y="152"/>
                  </a:lnTo>
                  <a:lnTo>
                    <a:pt x="48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8" name="Freeform 87"/>
            <p:cNvSpPr>
              <a:spLocks noEditPoints="1"/>
            </p:cNvSpPr>
            <p:nvPr/>
          </p:nvSpPr>
          <p:spPr bwMode="auto">
            <a:xfrm>
              <a:off x="7876086" y="805137"/>
              <a:ext cx="72843" cy="71787"/>
            </a:xfrm>
            <a:custGeom>
              <a:avLst/>
              <a:gdLst>
                <a:gd name="T0" fmla="*/ 102 w 205"/>
                <a:gd name="T1" fmla="*/ 204 h 204"/>
                <a:gd name="T2" fmla="*/ 82 w 205"/>
                <a:gd name="T3" fmla="*/ 203 h 204"/>
                <a:gd name="T4" fmla="*/ 63 w 205"/>
                <a:gd name="T5" fmla="*/ 197 h 204"/>
                <a:gd name="T6" fmla="*/ 46 w 205"/>
                <a:gd name="T7" fmla="*/ 188 h 204"/>
                <a:gd name="T8" fmla="*/ 29 w 205"/>
                <a:gd name="T9" fmla="*/ 174 h 204"/>
                <a:gd name="T10" fmla="*/ 23 w 205"/>
                <a:gd name="T11" fmla="*/ 167 h 204"/>
                <a:gd name="T12" fmla="*/ 12 w 205"/>
                <a:gd name="T13" fmla="*/ 151 h 204"/>
                <a:gd name="T14" fmla="*/ 4 w 205"/>
                <a:gd name="T15" fmla="*/ 132 h 204"/>
                <a:gd name="T16" fmla="*/ 0 w 205"/>
                <a:gd name="T17" fmla="*/ 113 h 204"/>
                <a:gd name="T18" fmla="*/ 0 w 205"/>
                <a:gd name="T19" fmla="*/ 102 h 204"/>
                <a:gd name="T20" fmla="*/ 2 w 205"/>
                <a:gd name="T21" fmla="*/ 82 h 204"/>
                <a:gd name="T22" fmla="*/ 8 w 205"/>
                <a:gd name="T23" fmla="*/ 63 h 204"/>
                <a:gd name="T24" fmla="*/ 17 w 205"/>
                <a:gd name="T25" fmla="*/ 45 h 204"/>
                <a:gd name="T26" fmla="*/ 29 w 205"/>
                <a:gd name="T27" fmla="*/ 30 h 204"/>
                <a:gd name="T28" fmla="*/ 38 w 205"/>
                <a:gd name="T29" fmla="*/ 23 h 204"/>
                <a:gd name="T30" fmla="*/ 54 w 205"/>
                <a:gd name="T31" fmla="*/ 12 h 204"/>
                <a:gd name="T32" fmla="*/ 72 w 205"/>
                <a:gd name="T33" fmla="*/ 4 h 204"/>
                <a:gd name="T34" fmla="*/ 92 w 205"/>
                <a:gd name="T35" fmla="*/ 0 h 204"/>
                <a:gd name="T36" fmla="*/ 102 w 205"/>
                <a:gd name="T37" fmla="*/ 0 h 204"/>
                <a:gd name="T38" fmla="*/ 122 w 205"/>
                <a:gd name="T39" fmla="*/ 1 h 204"/>
                <a:gd name="T40" fmla="*/ 141 w 205"/>
                <a:gd name="T41" fmla="*/ 7 h 204"/>
                <a:gd name="T42" fmla="*/ 159 w 205"/>
                <a:gd name="T43" fmla="*/ 17 h 204"/>
                <a:gd name="T44" fmla="*/ 174 w 205"/>
                <a:gd name="T45" fmla="*/ 30 h 204"/>
                <a:gd name="T46" fmla="*/ 181 w 205"/>
                <a:gd name="T47" fmla="*/ 37 h 204"/>
                <a:gd name="T48" fmla="*/ 193 w 205"/>
                <a:gd name="T49" fmla="*/ 55 h 204"/>
                <a:gd name="T50" fmla="*/ 200 w 205"/>
                <a:gd name="T51" fmla="*/ 72 h 204"/>
                <a:gd name="T52" fmla="*/ 204 w 205"/>
                <a:gd name="T53" fmla="*/ 93 h 204"/>
                <a:gd name="T54" fmla="*/ 204 w 205"/>
                <a:gd name="T55" fmla="*/ 112 h 204"/>
                <a:gd name="T56" fmla="*/ 200 w 205"/>
                <a:gd name="T57" fmla="*/ 132 h 204"/>
                <a:gd name="T58" fmla="*/ 193 w 205"/>
                <a:gd name="T59" fmla="*/ 150 h 204"/>
                <a:gd name="T60" fmla="*/ 181 w 205"/>
                <a:gd name="T61" fmla="*/ 166 h 204"/>
                <a:gd name="T62" fmla="*/ 174 w 205"/>
                <a:gd name="T63" fmla="*/ 174 h 204"/>
                <a:gd name="T64" fmla="*/ 159 w 205"/>
                <a:gd name="T65" fmla="*/ 188 h 204"/>
                <a:gd name="T66" fmla="*/ 141 w 205"/>
                <a:gd name="T67" fmla="*/ 197 h 204"/>
                <a:gd name="T68" fmla="*/ 122 w 205"/>
                <a:gd name="T69" fmla="*/ 203 h 204"/>
                <a:gd name="T70" fmla="*/ 102 w 205"/>
                <a:gd name="T71" fmla="*/ 204 h 204"/>
                <a:gd name="T72" fmla="*/ 102 w 205"/>
                <a:gd name="T73" fmla="*/ 50 h 204"/>
                <a:gd name="T74" fmla="*/ 92 w 205"/>
                <a:gd name="T75" fmla="*/ 51 h 204"/>
                <a:gd name="T76" fmla="*/ 73 w 205"/>
                <a:gd name="T77" fmla="*/ 58 h 204"/>
                <a:gd name="T78" fmla="*/ 65 w 205"/>
                <a:gd name="T79" fmla="*/ 65 h 204"/>
                <a:gd name="T80" fmla="*/ 53 w 205"/>
                <a:gd name="T81" fmla="*/ 82 h 204"/>
                <a:gd name="T82" fmla="*/ 50 w 205"/>
                <a:gd name="T83" fmla="*/ 102 h 204"/>
                <a:gd name="T84" fmla="*/ 51 w 205"/>
                <a:gd name="T85" fmla="*/ 113 h 204"/>
                <a:gd name="T86" fmla="*/ 59 w 205"/>
                <a:gd name="T87" fmla="*/ 132 h 204"/>
                <a:gd name="T88" fmla="*/ 65 w 205"/>
                <a:gd name="T89" fmla="*/ 139 h 204"/>
                <a:gd name="T90" fmla="*/ 82 w 205"/>
                <a:gd name="T91" fmla="*/ 151 h 204"/>
                <a:gd name="T92" fmla="*/ 102 w 205"/>
                <a:gd name="T93" fmla="*/ 154 h 204"/>
                <a:gd name="T94" fmla="*/ 112 w 205"/>
                <a:gd name="T95" fmla="*/ 153 h 204"/>
                <a:gd name="T96" fmla="*/ 131 w 205"/>
                <a:gd name="T97" fmla="*/ 146 h 204"/>
                <a:gd name="T98" fmla="*/ 140 w 205"/>
                <a:gd name="T99" fmla="*/ 139 h 204"/>
                <a:gd name="T100" fmla="*/ 150 w 205"/>
                <a:gd name="T101" fmla="*/ 122 h 204"/>
                <a:gd name="T102" fmla="*/ 155 w 205"/>
                <a:gd name="T103" fmla="*/ 102 h 204"/>
                <a:gd name="T104" fmla="*/ 150 w 205"/>
                <a:gd name="T105" fmla="*/ 82 h 204"/>
                <a:gd name="T106" fmla="*/ 140 w 205"/>
                <a:gd name="T107" fmla="*/ 65 h 204"/>
                <a:gd name="T108" fmla="*/ 131 w 205"/>
                <a:gd name="T109" fmla="*/ 58 h 204"/>
                <a:gd name="T110" fmla="*/ 112 w 205"/>
                <a:gd name="T111" fmla="*/ 51 h 204"/>
                <a:gd name="T112" fmla="*/ 102 w 205"/>
                <a:gd name="T113" fmla="*/ 5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4">
                  <a:moveTo>
                    <a:pt x="102" y="204"/>
                  </a:moveTo>
                  <a:lnTo>
                    <a:pt x="102" y="204"/>
                  </a:lnTo>
                  <a:lnTo>
                    <a:pt x="92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4" y="192"/>
                  </a:lnTo>
                  <a:lnTo>
                    <a:pt x="46" y="188"/>
                  </a:lnTo>
                  <a:lnTo>
                    <a:pt x="38" y="182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3" y="167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8" y="141"/>
                  </a:lnTo>
                  <a:lnTo>
                    <a:pt x="4" y="132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2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8" y="23"/>
                  </a:lnTo>
                  <a:lnTo>
                    <a:pt x="46" y="17"/>
                  </a:lnTo>
                  <a:lnTo>
                    <a:pt x="54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3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3" y="55"/>
                  </a:lnTo>
                  <a:lnTo>
                    <a:pt x="197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5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2"/>
                  </a:lnTo>
                  <a:lnTo>
                    <a:pt x="197" y="140"/>
                  </a:lnTo>
                  <a:lnTo>
                    <a:pt x="193" y="150"/>
                  </a:lnTo>
                  <a:lnTo>
                    <a:pt x="187" y="158"/>
                  </a:lnTo>
                  <a:lnTo>
                    <a:pt x="181" y="166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2"/>
                  </a:lnTo>
                  <a:lnTo>
                    <a:pt x="141" y="197"/>
                  </a:lnTo>
                  <a:lnTo>
                    <a:pt x="133" y="201"/>
                  </a:lnTo>
                  <a:lnTo>
                    <a:pt x="122" y="203"/>
                  </a:lnTo>
                  <a:lnTo>
                    <a:pt x="112" y="204"/>
                  </a:lnTo>
                  <a:lnTo>
                    <a:pt x="102" y="204"/>
                  </a:lnTo>
                  <a:lnTo>
                    <a:pt x="102" y="204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3"/>
                  </a:lnTo>
                  <a:lnTo>
                    <a:pt x="73" y="58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9" y="72"/>
                  </a:lnTo>
                  <a:lnTo>
                    <a:pt x="53" y="82"/>
                  </a:lnTo>
                  <a:lnTo>
                    <a:pt x="51" y="9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9" y="132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3" y="146"/>
                  </a:lnTo>
                  <a:lnTo>
                    <a:pt x="82" y="151"/>
                  </a:lnTo>
                  <a:lnTo>
                    <a:pt x="92" y="153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12" y="153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40" y="139"/>
                  </a:lnTo>
                  <a:lnTo>
                    <a:pt x="140" y="139"/>
                  </a:lnTo>
                  <a:lnTo>
                    <a:pt x="146" y="131"/>
                  </a:lnTo>
                  <a:lnTo>
                    <a:pt x="150" y="122"/>
                  </a:lnTo>
                  <a:lnTo>
                    <a:pt x="154" y="112"/>
                  </a:lnTo>
                  <a:lnTo>
                    <a:pt x="155" y="102"/>
                  </a:lnTo>
                  <a:lnTo>
                    <a:pt x="154" y="93"/>
                  </a:lnTo>
                  <a:lnTo>
                    <a:pt x="150" y="82"/>
                  </a:lnTo>
                  <a:lnTo>
                    <a:pt x="146" y="74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31" y="58"/>
                  </a:lnTo>
                  <a:lnTo>
                    <a:pt x="122" y="53"/>
                  </a:lnTo>
                  <a:lnTo>
                    <a:pt x="112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9" name="Freeform 88"/>
            <p:cNvSpPr>
              <a:spLocks/>
            </p:cNvSpPr>
            <p:nvPr/>
          </p:nvSpPr>
          <p:spPr bwMode="auto">
            <a:xfrm>
              <a:off x="8110450" y="845253"/>
              <a:ext cx="54896" cy="54896"/>
            </a:xfrm>
            <a:custGeom>
              <a:avLst/>
              <a:gdLst>
                <a:gd name="T0" fmla="*/ 22 w 154"/>
                <a:gd name="T1" fmla="*/ 132 h 155"/>
                <a:gd name="T2" fmla="*/ 12 w 154"/>
                <a:gd name="T3" fmla="*/ 120 h 155"/>
                <a:gd name="T4" fmla="*/ 6 w 154"/>
                <a:gd name="T5" fmla="*/ 106 h 155"/>
                <a:gd name="T6" fmla="*/ 1 w 154"/>
                <a:gd name="T7" fmla="*/ 92 h 155"/>
                <a:gd name="T8" fmla="*/ 0 w 154"/>
                <a:gd name="T9" fmla="*/ 77 h 155"/>
                <a:gd name="T10" fmla="*/ 1 w 154"/>
                <a:gd name="T11" fmla="*/ 62 h 155"/>
                <a:gd name="T12" fmla="*/ 6 w 154"/>
                <a:gd name="T13" fmla="*/ 48 h 155"/>
                <a:gd name="T14" fmla="*/ 12 w 154"/>
                <a:gd name="T15" fmla="*/ 35 h 155"/>
                <a:gd name="T16" fmla="*/ 22 w 154"/>
                <a:gd name="T17" fmla="*/ 23 h 155"/>
                <a:gd name="T18" fmla="*/ 28 w 154"/>
                <a:gd name="T19" fmla="*/ 17 h 155"/>
                <a:gd name="T20" fmla="*/ 41 w 154"/>
                <a:gd name="T21" fmla="*/ 9 h 155"/>
                <a:gd name="T22" fmla="*/ 54 w 154"/>
                <a:gd name="T23" fmla="*/ 3 h 155"/>
                <a:gd name="T24" fmla="*/ 70 w 154"/>
                <a:gd name="T25" fmla="*/ 0 h 155"/>
                <a:gd name="T26" fmla="*/ 84 w 154"/>
                <a:gd name="T27" fmla="*/ 0 h 155"/>
                <a:gd name="T28" fmla="*/ 99 w 154"/>
                <a:gd name="T29" fmla="*/ 3 h 155"/>
                <a:gd name="T30" fmla="*/ 112 w 154"/>
                <a:gd name="T31" fmla="*/ 9 h 155"/>
                <a:gd name="T32" fmla="*/ 125 w 154"/>
                <a:gd name="T33" fmla="*/ 17 h 155"/>
                <a:gd name="T34" fmla="*/ 131 w 154"/>
                <a:gd name="T35" fmla="*/ 23 h 155"/>
                <a:gd name="T36" fmla="*/ 142 w 154"/>
                <a:gd name="T37" fmla="*/ 35 h 155"/>
                <a:gd name="T38" fmla="*/ 149 w 154"/>
                <a:gd name="T39" fmla="*/ 48 h 155"/>
                <a:gd name="T40" fmla="*/ 153 w 154"/>
                <a:gd name="T41" fmla="*/ 62 h 155"/>
                <a:gd name="T42" fmla="*/ 154 w 154"/>
                <a:gd name="T43" fmla="*/ 77 h 155"/>
                <a:gd name="T44" fmla="*/ 153 w 154"/>
                <a:gd name="T45" fmla="*/ 92 h 155"/>
                <a:gd name="T46" fmla="*/ 149 w 154"/>
                <a:gd name="T47" fmla="*/ 106 h 155"/>
                <a:gd name="T48" fmla="*/ 142 w 154"/>
                <a:gd name="T49" fmla="*/ 120 h 155"/>
                <a:gd name="T50" fmla="*/ 131 w 154"/>
                <a:gd name="T51" fmla="*/ 132 h 155"/>
                <a:gd name="T52" fmla="*/ 125 w 154"/>
                <a:gd name="T53" fmla="*/ 138 h 155"/>
                <a:gd name="T54" fmla="*/ 112 w 154"/>
                <a:gd name="T55" fmla="*/ 146 h 155"/>
                <a:gd name="T56" fmla="*/ 99 w 154"/>
                <a:gd name="T57" fmla="*/ 151 h 155"/>
                <a:gd name="T58" fmla="*/ 84 w 154"/>
                <a:gd name="T59" fmla="*/ 155 h 155"/>
                <a:gd name="T60" fmla="*/ 70 w 154"/>
                <a:gd name="T61" fmla="*/ 155 h 155"/>
                <a:gd name="T62" fmla="*/ 54 w 154"/>
                <a:gd name="T63" fmla="*/ 151 h 155"/>
                <a:gd name="T64" fmla="*/ 41 w 154"/>
                <a:gd name="T65" fmla="*/ 146 h 155"/>
                <a:gd name="T66" fmla="*/ 28 w 154"/>
                <a:gd name="T67" fmla="*/ 138 h 155"/>
                <a:gd name="T68" fmla="*/ 22 w 154"/>
                <a:gd name="T6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5">
                  <a:moveTo>
                    <a:pt x="22" y="132"/>
                  </a:moveTo>
                  <a:lnTo>
                    <a:pt x="22" y="132"/>
                  </a:lnTo>
                  <a:lnTo>
                    <a:pt x="16" y="126"/>
                  </a:lnTo>
                  <a:lnTo>
                    <a:pt x="12" y="120"/>
                  </a:lnTo>
                  <a:lnTo>
                    <a:pt x="8" y="113"/>
                  </a:lnTo>
                  <a:lnTo>
                    <a:pt x="6" y="106"/>
                  </a:lnTo>
                  <a:lnTo>
                    <a:pt x="2" y="99"/>
                  </a:lnTo>
                  <a:lnTo>
                    <a:pt x="1" y="92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6" y="48"/>
                  </a:lnTo>
                  <a:lnTo>
                    <a:pt x="8" y="41"/>
                  </a:lnTo>
                  <a:lnTo>
                    <a:pt x="12" y="35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7"/>
                  </a:lnTo>
                  <a:lnTo>
                    <a:pt x="34" y="12"/>
                  </a:lnTo>
                  <a:lnTo>
                    <a:pt x="41" y="9"/>
                  </a:lnTo>
                  <a:lnTo>
                    <a:pt x="47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9" y="3"/>
                  </a:lnTo>
                  <a:lnTo>
                    <a:pt x="106" y="5"/>
                  </a:lnTo>
                  <a:lnTo>
                    <a:pt x="112" y="9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7" y="29"/>
                  </a:lnTo>
                  <a:lnTo>
                    <a:pt x="142" y="35"/>
                  </a:lnTo>
                  <a:lnTo>
                    <a:pt x="146" y="41"/>
                  </a:lnTo>
                  <a:lnTo>
                    <a:pt x="149" y="48"/>
                  </a:lnTo>
                  <a:lnTo>
                    <a:pt x="152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5"/>
                  </a:lnTo>
                  <a:lnTo>
                    <a:pt x="153" y="92"/>
                  </a:lnTo>
                  <a:lnTo>
                    <a:pt x="152" y="99"/>
                  </a:lnTo>
                  <a:lnTo>
                    <a:pt x="149" y="106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25" y="138"/>
                  </a:lnTo>
                  <a:lnTo>
                    <a:pt x="120" y="142"/>
                  </a:lnTo>
                  <a:lnTo>
                    <a:pt x="112" y="146"/>
                  </a:lnTo>
                  <a:lnTo>
                    <a:pt x="106" y="149"/>
                  </a:lnTo>
                  <a:lnTo>
                    <a:pt x="99" y="151"/>
                  </a:lnTo>
                  <a:lnTo>
                    <a:pt x="92" y="153"/>
                  </a:lnTo>
                  <a:lnTo>
                    <a:pt x="84" y="155"/>
                  </a:lnTo>
                  <a:lnTo>
                    <a:pt x="77" y="155"/>
                  </a:lnTo>
                  <a:lnTo>
                    <a:pt x="70" y="155"/>
                  </a:lnTo>
                  <a:lnTo>
                    <a:pt x="63" y="153"/>
                  </a:lnTo>
                  <a:lnTo>
                    <a:pt x="54" y="151"/>
                  </a:lnTo>
                  <a:lnTo>
                    <a:pt x="47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0" name="Freeform 89"/>
            <p:cNvSpPr>
              <a:spLocks noEditPoints="1"/>
            </p:cNvSpPr>
            <p:nvPr/>
          </p:nvSpPr>
          <p:spPr bwMode="auto">
            <a:xfrm>
              <a:off x="8102004" y="836808"/>
              <a:ext cx="71787" cy="71787"/>
            </a:xfrm>
            <a:custGeom>
              <a:avLst/>
              <a:gdLst>
                <a:gd name="T0" fmla="*/ 102 w 204"/>
                <a:gd name="T1" fmla="*/ 205 h 205"/>
                <a:gd name="T2" fmla="*/ 82 w 204"/>
                <a:gd name="T3" fmla="*/ 203 h 205"/>
                <a:gd name="T4" fmla="*/ 63 w 204"/>
                <a:gd name="T5" fmla="*/ 197 h 205"/>
                <a:gd name="T6" fmla="*/ 45 w 204"/>
                <a:gd name="T7" fmla="*/ 188 h 205"/>
                <a:gd name="T8" fmla="*/ 29 w 204"/>
                <a:gd name="T9" fmla="*/ 175 h 205"/>
                <a:gd name="T10" fmla="*/ 22 w 204"/>
                <a:gd name="T11" fmla="*/ 167 h 205"/>
                <a:gd name="T12" fmla="*/ 12 w 204"/>
                <a:gd name="T13" fmla="*/ 150 h 205"/>
                <a:gd name="T14" fmla="*/ 3 w 204"/>
                <a:gd name="T15" fmla="*/ 131 h 205"/>
                <a:gd name="T16" fmla="*/ 0 w 204"/>
                <a:gd name="T17" fmla="*/ 112 h 205"/>
                <a:gd name="T18" fmla="*/ 0 w 204"/>
                <a:gd name="T19" fmla="*/ 93 h 205"/>
                <a:gd name="T20" fmla="*/ 3 w 204"/>
                <a:gd name="T21" fmla="*/ 73 h 205"/>
                <a:gd name="T22" fmla="*/ 12 w 204"/>
                <a:gd name="T23" fmla="*/ 55 h 205"/>
                <a:gd name="T24" fmla="*/ 22 w 204"/>
                <a:gd name="T25" fmla="*/ 37 h 205"/>
                <a:gd name="T26" fmla="*/ 29 w 204"/>
                <a:gd name="T27" fmla="*/ 30 h 205"/>
                <a:gd name="T28" fmla="*/ 45 w 204"/>
                <a:gd name="T29" fmla="*/ 17 h 205"/>
                <a:gd name="T30" fmla="*/ 63 w 204"/>
                <a:gd name="T31" fmla="*/ 7 h 205"/>
                <a:gd name="T32" fmla="*/ 82 w 204"/>
                <a:gd name="T33" fmla="*/ 2 h 205"/>
                <a:gd name="T34" fmla="*/ 102 w 204"/>
                <a:gd name="T35" fmla="*/ 0 h 205"/>
                <a:gd name="T36" fmla="*/ 112 w 204"/>
                <a:gd name="T37" fmla="*/ 0 h 205"/>
                <a:gd name="T38" fmla="*/ 131 w 204"/>
                <a:gd name="T39" fmla="*/ 4 h 205"/>
                <a:gd name="T40" fmla="*/ 150 w 204"/>
                <a:gd name="T41" fmla="*/ 12 h 205"/>
                <a:gd name="T42" fmla="*/ 167 w 204"/>
                <a:gd name="T43" fmla="*/ 23 h 205"/>
                <a:gd name="T44" fmla="*/ 174 w 204"/>
                <a:gd name="T45" fmla="*/ 30 h 205"/>
                <a:gd name="T46" fmla="*/ 187 w 204"/>
                <a:gd name="T47" fmla="*/ 45 h 205"/>
                <a:gd name="T48" fmla="*/ 197 w 204"/>
                <a:gd name="T49" fmla="*/ 63 h 205"/>
                <a:gd name="T50" fmla="*/ 203 w 204"/>
                <a:gd name="T51" fmla="*/ 82 h 205"/>
                <a:gd name="T52" fmla="*/ 204 w 204"/>
                <a:gd name="T53" fmla="*/ 102 h 205"/>
                <a:gd name="T54" fmla="*/ 203 w 204"/>
                <a:gd name="T55" fmla="*/ 121 h 205"/>
                <a:gd name="T56" fmla="*/ 197 w 204"/>
                <a:gd name="T57" fmla="*/ 140 h 205"/>
                <a:gd name="T58" fmla="*/ 187 w 204"/>
                <a:gd name="T59" fmla="*/ 158 h 205"/>
                <a:gd name="T60" fmla="*/ 174 w 204"/>
                <a:gd name="T61" fmla="*/ 175 h 205"/>
                <a:gd name="T62" fmla="*/ 167 w 204"/>
                <a:gd name="T63" fmla="*/ 182 h 205"/>
                <a:gd name="T64" fmla="*/ 150 w 204"/>
                <a:gd name="T65" fmla="*/ 193 h 205"/>
                <a:gd name="T66" fmla="*/ 131 w 204"/>
                <a:gd name="T67" fmla="*/ 200 h 205"/>
                <a:gd name="T68" fmla="*/ 112 w 204"/>
                <a:gd name="T69" fmla="*/ 205 h 205"/>
                <a:gd name="T70" fmla="*/ 102 w 204"/>
                <a:gd name="T71" fmla="*/ 205 h 205"/>
                <a:gd name="T72" fmla="*/ 102 w 204"/>
                <a:gd name="T73" fmla="*/ 50 h 205"/>
                <a:gd name="T74" fmla="*/ 82 w 204"/>
                <a:gd name="T75" fmla="*/ 54 h 205"/>
                <a:gd name="T76" fmla="*/ 65 w 204"/>
                <a:gd name="T77" fmla="*/ 66 h 205"/>
                <a:gd name="T78" fmla="*/ 58 w 204"/>
                <a:gd name="T79" fmla="*/ 73 h 205"/>
                <a:gd name="T80" fmla="*/ 51 w 204"/>
                <a:gd name="T81" fmla="*/ 92 h 205"/>
                <a:gd name="T82" fmla="*/ 51 w 204"/>
                <a:gd name="T83" fmla="*/ 112 h 205"/>
                <a:gd name="T84" fmla="*/ 58 w 204"/>
                <a:gd name="T85" fmla="*/ 131 h 205"/>
                <a:gd name="T86" fmla="*/ 65 w 204"/>
                <a:gd name="T87" fmla="*/ 139 h 205"/>
                <a:gd name="T88" fmla="*/ 82 w 204"/>
                <a:gd name="T89" fmla="*/ 151 h 205"/>
                <a:gd name="T90" fmla="*/ 102 w 204"/>
                <a:gd name="T91" fmla="*/ 155 h 205"/>
                <a:gd name="T92" fmla="*/ 112 w 204"/>
                <a:gd name="T93" fmla="*/ 154 h 205"/>
                <a:gd name="T94" fmla="*/ 131 w 204"/>
                <a:gd name="T95" fmla="*/ 146 h 205"/>
                <a:gd name="T96" fmla="*/ 139 w 204"/>
                <a:gd name="T97" fmla="*/ 139 h 205"/>
                <a:gd name="T98" fmla="*/ 150 w 204"/>
                <a:gd name="T99" fmla="*/ 123 h 205"/>
                <a:gd name="T100" fmla="*/ 154 w 204"/>
                <a:gd name="T101" fmla="*/ 102 h 205"/>
                <a:gd name="T102" fmla="*/ 150 w 204"/>
                <a:gd name="T103" fmla="*/ 82 h 205"/>
                <a:gd name="T104" fmla="*/ 139 w 204"/>
                <a:gd name="T105" fmla="*/ 66 h 205"/>
                <a:gd name="T106" fmla="*/ 131 w 204"/>
                <a:gd name="T107" fmla="*/ 59 h 205"/>
                <a:gd name="T108" fmla="*/ 112 w 204"/>
                <a:gd name="T109" fmla="*/ 50 h 205"/>
                <a:gd name="T110" fmla="*/ 102 w 204"/>
                <a:gd name="T111" fmla="*/ 5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5">
                  <a:moveTo>
                    <a:pt x="102" y="205"/>
                  </a:moveTo>
                  <a:lnTo>
                    <a:pt x="102" y="205"/>
                  </a:lnTo>
                  <a:lnTo>
                    <a:pt x="91" y="205"/>
                  </a:lnTo>
                  <a:lnTo>
                    <a:pt x="82" y="203"/>
                  </a:lnTo>
                  <a:lnTo>
                    <a:pt x="72" y="200"/>
                  </a:lnTo>
                  <a:lnTo>
                    <a:pt x="63" y="197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2" y="167"/>
                  </a:lnTo>
                  <a:lnTo>
                    <a:pt x="16" y="158"/>
                  </a:lnTo>
                  <a:lnTo>
                    <a:pt x="12" y="150"/>
                  </a:lnTo>
                  <a:lnTo>
                    <a:pt x="7" y="140"/>
                  </a:lnTo>
                  <a:lnTo>
                    <a:pt x="3" y="131"/>
                  </a:lnTo>
                  <a:lnTo>
                    <a:pt x="1" y="121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2"/>
                  </a:lnTo>
                  <a:lnTo>
                    <a:pt x="3" y="73"/>
                  </a:lnTo>
                  <a:lnTo>
                    <a:pt x="7" y="63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2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2"/>
                  </a:lnTo>
                  <a:lnTo>
                    <a:pt x="131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2" y="55"/>
                  </a:lnTo>
                  <a:lnTo>
                    <a:pt x="197" y="63"/>
                  </a:lnTo>
                  <a:lnTo>
                    <a:pt x="200" y="73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1"/>
                  </a:lnTo>
                  <a:lnTo>
                    <a:pt x="197" y="140"/>
                  </a:lnTo>
                  <a:lnTo>
                    <a:pt x="192" y="150"/>
                  </a:lnTo>
                  <a:lnTo>
                    <a:pt x="187" y="158"/>
                  </a:lnTo>
                  <a:lnTo>
                    <a:pt x="181" y="167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3"/>
                  </a:lnTo>
                  <a:lnTo>
                    <a:pt x="141" y="197"/>
                  </a:lnTo>
                  <a:lnTo>
                    <a:pt x="131" y="200"/>
                  </a:lnTo>
                  <a:lnTo>
                    <a:pt x="122" y="203"/>
                  </a:lnTo>
                  <a:lnTo>
                    <a:pt x="112" y="205"/>
                  </a:lnTo>
                  <a:lnTo>
                    <a:pt x="102" y="205"/>
                  </a:lnTo>
                  <a:lnTo>
                    <a:pt x="102" y="205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0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3"/>
                  </a:lnTo>
                  <a:lnTo>
                    <a:pt x="53" y="82"/>
                  </a:lnTo>
                  <a:lnTo>
                    <a:pt x="51" y="92"/>
                  </a:lnTo>
                  <a:lnTo>
                    <a:pt x="50" y="102"/>
                  </a:lnTo>
                  <a:lnTo>
                    <a:pt x="51" y="112"/>
                  </a:lnTo>
                  <a:lnTo>
                    <a:pt x="53" y="123"/>
                  </a:lnTo>
                  <a:lnTo>
                    <a:pt x="58" y="131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12" y="154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46" y="131"/>
                  </a:lnTo>
                  <a:lnTo>
                    <a:pt x="150" y="123"/>
                  </a:lnTo>
                  <a:lnTo>
                    <a:pt x="154" y="112"/>
                  </a:lnTo>
                  <a:lnTo>
                    <a:pt x="154" y="102"/>
                  </a:lnTo>
                  <a:lnTo>
                    <a:pt x="154" y="92"/>
                  </a:lnTo>
                  <a:lnTo>
                    <a:pt x="150" y="82"/>
                  </a:lnTo>
                  <a:lnTo>
                    <a:pt x="146" y="73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1" y="59"/>
                  </a:lnTo>
                  <a:lnTo>
                    <a:pt x="122" y="54"/>
                  </a:lnTo>
                  <a:lnTo>
                    <a:pt x="112" y="50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1" name="Freeform 90"/>
            <p:cNvSpPr>
              <a:spLocks/>
            </p:cNvSpPr>
            <p:nvPr/>
          </p:nvSpPr>
          <p:spPr bwMode="auto">
            <a:xfrm>
              <a:off x="8071389" y="606667"/>
              <a:ext cx="53841" cy="54896"/>
            </a:xfrm>
            <a:custGeom>
              <a:avLst/>
              <a:gdLst>
                <a:gd name="T0" fmla="*/ 23 w 154"/>
                <a:gd name="T1" fmla="*/ 133 h 156"/>
                <a:gd name="T2" fmla="*/ 12 w 154"/>
                <a:gd name="T3" fmla="*/ 121 h 156"/>
                <a:gd name="T4" fmla="*/ 6 w 154"/>
                <a:gd name="T5" fmla="*/ 107 h 156"/>
                <a:gd name="T6" fmla="*/ 1 w 154"/>
                <a:gd name="T7" fmla="*/ 93 h 156"/>
                <a:gd name="T8" fmla="*/ 0 w 154"/>
                <a:gd name="T9" fmla="*/ 79 h 156"/>
                <a:gd name="T10" fmla="*/ 1 w 154"/>
                <a:gd name="T11" fmla="*/ 63 h 156"/>
                <a:gd name="T12" fmla="*/ 6 w 154"/>
                <a:gd name="T13" fmla="*/ 49 h 156"/>
                <a:gd name="T14" fmla="*/ 12 w 154"/>
                <a:gd name="T15" fmla="*/ 36 h 156"/>
                <a:gd name="T16" fmla="*/ 23 w 154"/>
                <a:gd name="T17" fmla="*/ 23 h 156"/>
                <a:gd name="T18" fmla="*/ 29 w 154"/>
                <a:gd name="T19" fmla="*/ 18 h 156"/>
                <a:gd name="T20" fmla="*/ 42 w 154"/>
                <a:gd name="T21" fmla="*/ 10 h 156"/>
                <a:gd name="T22" fmla="*/ 55 w 154"/>
                <a:gd name="T23" fmla="*/ 4 h 156"/>
                <a:gd name="T24" fmla="*/ 70 w 154"/>
                <a:gd name="T25" fmla="*/ 1 h 156"/>
                <a:gd name="T26" fmla="*/ 84 w 154"/>
                <a:gd name="T27" fmla="*/ 1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3 w 154"/>
                <a:gd name="T37" fmla="*/ 36 h 156"/>
                <a:gd name="T38" fmla="*/ 150 w 154"/>
                <a:gd name="T39" fmla="*/ 49 h 156"/>
                <a:gd name="T40" fmla="*/ 153 w 154"/>
                <a:gd name="T41" fmla="*/ 63 h 156"/>
                <a:gd name="T42" fmla="*/ 154 w 154"/>
                <a:gd name="T43" fmla="*/ 79 h 156"/>
                <a:gd name="T44" fmla="*/ 153 w 154"/>
                <a:gd name="T45" fmla="*/ 93 h 156"/>
                <a:gd name="T46" fmla="*/ 150 w 154"/>
                <a:gd name="T47" fmla="*/ 107 h 156"/>
                <a:gd name="T48" fmla="*/ 143 w 154"/>
                <a:gd name="T49" fmla="*/ 121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6 h 156"/>
                <a:gd name="T60" fmla="*/ 70 w 154"/>
                <a:gd name="T61" fmla="*/ 156 h 156"/>
                <a:gd name="T62" fmla="*/ 55 w 154"/>
                <a:gd name="T63" fmla="*/ 152 h 156"/>
                <a:gd name="T64" fmla="*/ 42 w 154"/>
                <a:gd name="T65" fmla="*/ 146 h 156"/>
                <a:gd name="T66" fmla="*/ 29 w 154"/>
                <a:gd name="T67" fmla="*/ 138 h 156"/>
                <a:gd name="T68" fmla="*/ 23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3" y="133"/>
                  </a:moveTo>
                  <a:lnTo>
                    <a:pt x="23" y="133"/>
                  </a:lnTo>
                  <a:lnTo>
                    <a:pt x="17" y="127"/>
                  </a:lnTo>
                  <a:lnTo>
                    <a:pt x="12" y="121"/>
                  </a:lnTo>
                  <a:lnTo>
                    <a:pt x="8" y="114"/>
                  </a:lnTo>
                  <a:lnTo>
                    <a:pt x="6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6" y="49"/>
                  </a:lnTo>
                  <a:lnTo>
                    <a:pt x="8" y="42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9" y="18"/>
                  </a:lnTo>
                  <a:lnTo>
                    <a:pt x="34" y="13"/>
                  </a:lnTo>
                  <a:lnTo>
                    <a:pt x="42" y="10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0" y="1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3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8" y="29"/>
                  </a:lnTo>
                  <a:lnTo>
                    <a:pt x="143" y="36"/>
                  </a:lnTo>
                  <a:lnTo>
                    <a:pt x="146" y="42"/>
                  </a:lnTo>
                  <a:lnTo>
                    <a:pt x="150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50" y="107"/>
                  </a:lnTo>
                  <a:lnTo>
                    <a:pt x="146" y="114"/>
                  </a:lnTo>
                  <a:lnTo>
                    <a:pt x="143" y="121"/>
                  </a:lnTo>
                  <a:lnTo>
                    <a:pt x="138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3" y="155"/>
                  </a:lnTo>
                  <a:lnTo>
                    <a:pt x="84" y="156"/>
                  </a:lnTo>
                  <a:lnTo>
                    <a:pt x="77" y="156"/>
                  </a:lnTo>
                  <a:lnTo>
                    <a:pt x="70" y="156"/>
                  </a:lnTo>
                  <a:lnTo>
                    <a:pt x="63" y="155"/>
                  </a:lnTo>
                  <a:lnTo>
                    <a:pt x="55" y="152"/>
                  </a:lnTo>
                  <a:lnTo>
                    <a:pt x="48" y="150"/>
                  </a:lnTo>
                  <a:lnTo>
                    <a:pt x="42" y="146"/>
                  </a:lnTo>
                  <a:lnTo>
                    <a:pt x="34" y="143"/>
                  </a:lnTo>
                  <a:lnTo>
                    <a:pt x="29" y="138"/>
                  </a:lnTo>
                  <a:lnTo>
                    <a:pt x="23" y="133"/>
                  </a:lnTo>
                  <a:lnTo>
                    <a:pt x="23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2" name="Freeform 91"/>
            <p:cNvSpPr>
              <a:spLocks noEditPoints="1"/>
            </p:cNvSpPr>
            <p:nvPr/>
          </p:nvSpPr>
          <p:spPr bwMode="auto">
            <a:xfrm>
              <a:off x="8062943" y="598221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6 h 206"/>
                <a:gd name="T10" fmla="*/ 23 w 204"/>
                <a:gd name="T11" fmla="*/ 168 h 206"/>
                <a:gd name="T12" fmla="*/ 12 w 204"/>
                <a:gd name="T13" fmla="*/ 151 h 206"/>
                <a:gd name="T14" fmla="*/ 4 w 204"/>
                <a:gd name="T15" fmla="*/ 133 h 206"/>
                <a:gd name="T16" fmla="*/ 0 w 204"/>
                <a:gd name="T17" fmla="*/ 113 h 206"/>
                <a:gd name="T18" fmla="*/ 0 w 204"/>
                <a:gd name="T19" fmla="*/ 104 h 206"/>
                <a:gd name="T20" fmla="*/ 1 w 204"/>
                <a:gd name="T21" fmla="*/ 83 h 206"/>
                <a:gd name="T22" fmla="*/ 7 w 204"/>
                <a:gd name="T23" fmla="*/ 64 h 206"/>
                <a:gd name="T24" fmla="*/ 17 w 204"/>
                <a:gd name="T25" fmla="*/ 47 h 206"/>
                <a:gd name="T26" fmla="*/ 30 w 204"/>
                <a:gd name="T27" fmla="*/ 31 h 206"/>
                <a:gd name="T28" fmla="*/ 37 w 204"/>
                <a:gd name="T29" fmla="*/ 24 h 206"/>
                <a:gd name="T30" fmla="*/ 54 w 204"/>
                <a:gd name="T31" fmla="*/ 12 h 206"/>
                <a:gd name="T32" fmla="*/ 73 w 204"/>
                <a:gd name="T33" fmla="*/ 5 h 206"/>
                <a:gd name="T34" fmla="*/ 92 w 204"/>
                <a:gd name="T35" fmla="*/ 2 h 206"/>
                <a:gd name="T36" fmla="*/ 102 w 204"/>
                <a:gd name="T37" fmla="*/ 0 h 206"/>
                <a:gd name="T38" fmla="*/ 122 w 204"/>
                <a:gd name="T39" fmla="*/ 3 h 206"/>
                <a:gd name="T40" fmla="*/ 141 w 204"/>
                <a:gd name="T41" fmla="*/ 9 h 206"/>
                <a:gd name="T42" fmla="*/ 159 w 204"/>
                <a:gd name="T43" fmla="*/ 18 h 206"/>
                <a:gd name="T44" fmla="*/ 175 w 204"/>
                <a:gd name="T45" fmla="*/ 31 h 206"/>
                <a:gd name="T46" fmla="*/ 182 w 204"/>
                <a:gd name="T47" fmla="*/ 38 h 206"/>
                <a:gd name="T48" fmla="*/ 192 w 204"/>
                <a:gd name="T49" fmla="*/ 55 h 206"/>
                <a:gd name="T50" fmla="*/ 201 w 204"/>
                <a:gd name="T51" fmla="*/ 74 h 206"/>
                <a:gd name="T52" fmla="*/ 204 w 204"/>
                <a:gd name="T53" fmla="*/ 93 h 206"/>
                <a:gd name="T54" fmla="*/ 204 w 204"/>
                <a:gd name="T55" fmla="*/ 113 h 206"/>
                <a:gd name="T56" fmla="*/ 201 w 204"/>
                <a:gd name="T57" fmla="*/ 132 h 206"/>
                <a:gd name="T58" fmla="*/ 192 w 204"/>
                <a:gd name="T59" fmla="*/ 151 h 206"/>
                <a:gd name="T60" fmla="*/ 182 w 204"/>
                <a:gd name="T61" fmla="*/ 168 h 206"/>
                <a:gd name="T62" fmla="*/ 175 w 204"/>
                <a:gd name="T63" fmla="*/ 176 h 206"/>
                <a:gd name="T64" fmla="*/ 159 w 204"/>
                <a:gd name="T65" fmla="*/ 188 h 206"/>
                <a:gd name="T66" fmla="*/ 141 w 204"/>
                <a:gd name="T67" fmla="*/ 197 h 206"/>
                <a:gd name="T68" fmla="*/ 122 w 204"/>
                <a:gd name="T69" fmla="*/ 203 h 206"/>
                <a:gd name="T70" fmla="*/ 102 w 204"/>
                <a:gd name="T71" fmla="*/ 206 h 206"/>
                <a:gd name="T72" fmla="*/ 102 w 204"/>
                <a:gd name="T73" fmla="*/ 50 h 206"/>
                <a:gd name="T74" fmla="*/ 92 w 204"/>
                <a:gd name="T75" fmla="*/ 51 h 206"/>
                <a:gd name="T76" fmla="*/ 73 w 204"/>
                <a:gd name="T77" fmla="*/ 60 h 206"/>
                <a:gd name="T78" fmla="*/ 65 w 204"/>
                <a:gd name="T79" fmla="*/ 66 h 206"/>
                <a:gd name="T80" fmla="*/ 54 w 204"/>
                <a:gd name="T81" fmla="*/ 83 h 206"/>
                <a:gd name="T82" fmla="*/ 50 w 204"/>
                <a:gd name="T83" fmla="*/ 104 h 206"/>
                <a:gd name="T84" fmla="*/ 51 w 204"/>
                <a:gd name="T85" fmla="*/ 113 h 206"/>
                <a:gd name="T86" fmla="*/ 58 w 204"/>
                <a:gd name="T87" fmla="*/ 132 h 206"/>
                <a:gd name="T88" fmla="*/ 65 w 204"/>
                <a:gd name="T89" fmla="*/ 140 h 206"/>
                <a:gd name="T90" fmla="*/ 82 w 204"/>
                <a:gd name="T91" fmla="*/ 152 h 206"/>
                <a:gd name="T92" fmla="*/ 102 w 204"/>
                <a:gd name="T93" fmla="*/ 156 h 206"/>
                <a:gd name="T94" fmla="*/ 113 w 204"/>
                <a:gd name="T95" fmla="*/ 155 h 206"/>
                <a:gd name="T96" fmla="*/ 132 w 204"/>
                <a:gd name="T97" fmla="*/ 146 h 206"/>
                <a:gd name="T98" fmla="*/ 139 w 204"/>
                <a:gd name="T99" fmla="*/ 140 h 206"/>
                <a:gd name="T100" fmla="*/ 151 w 204"/>
                <a:gd name="T101" fmla="*/ 123 h 206"/>
                <a:gd name="T102" fmla="*/ 154 w 204"/>
                <a:gd name="T103" fmla="*/ 104 h 206"/>
                <a:gd name="T104" fmla="*/ 151 w 204"/>
                <a:gd name="T105" fmla="*/ 83 h 206"/>
                <a:gd name="T106" fmla="*/ 139 w 204"/>
                <a:gd name="T107" fmla="*/ 66 h 206"/>
                <a:gd name="T108" fmla="*/ 132 w 204"/>
                <a:gd name="T109" fmla="*/ 60 h 206"/>
                <a:gd name="T110" fmla="*/ 113 w 204"/>
                <a:gd name="T111" fmla="*/ 51 h 206"/>
                <a:gd name="T112" fmla="*/ 102 w 204"/>
                <a:gd name="T113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3" y="201"/>
                  </a:lnTo>
                  <a:lnTo>
                    <a:pt x="63" y="197"/>
                  </a:lnTo>
                  <a:lnTo>
                    <a:pt x="54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23" y="168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7" y="143"/>
                  </a:lnTo>
                  <a:lnTo>
                    <a:pt x="4" y="133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7" y="47"/>
                  </a:lnTo>
                  <a:lnTo>
                    <a:pt x="23" y="3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4" y="12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82" y="3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2"/>
                  </a:lnTo>
                  <a:lnTo>
                    <a:pt x="122" y="3"/>
                  </a:lnTo>
                  <a:lnTo>
                    <a:pt x="132" y="5"/>
                  </a:lnTo>
                  <a:lnTo>
                    <a:pt x="141" y="9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8" y="24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82" y="38"/>
                  </a:lnTo>
                  <a:lnTo>
                    <a:pt x="188" y="47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1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4"/>
                  </a:lnTo>
                  <a:lnTo>
                    <a:pt x="204" y="113"/>
                  </a:lnTo>
                  <a:lnTo>
                    <a:pt x="203" y="123"/>
                  </a:lnTo>
                  <a:lnTo>
                    <a:pt x="201" y="132"/>
                  </a:lnTo>
                  <a:lnTo>
                    <a:pt x="197" y="142"/>
                  </a:lnTo>
                  <a:lnTo>
                    <a:pt x="192" y="151"/>
                  </a:lnTo>
                  <a:lnTo>
                    <a:pt x="188" y="159"/>
                  </a:lnTo>
                  <a:lnTo>
                    <a:pt x="182" y="168"/>
                  </a:lnTo>
                  <a:lnTo>
                    <a:pt x="175" y="176"/>
                  </a:lnTo>
                  <a:lnTo>
                    <a:pt x="175" y="176"/>
                  </a:lnTo>
                  <a:lnTo>
                    <a:pt x="168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5"/>
                  </a:lnTo>
                  <a:lnTo>
                    <a:pt x="73" y="60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4"/>
                  </a:lnTo>
                  <a:lnTo>
                    <a:pt x="54" y="83"/>
                  </a:lnTo>
                  <a:lnTo>
                    <a:pt x="51" y="93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1" y="113"/>
                  </a:lnTo>
                  <a:lnTo>
                    <a:pt x="54" y="124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3" y="146"/>
                  </a:lnTo>
                  <a:lnTo>
                    <a:pt x="82" y="152"/>
                  </a:lnTo>
                  <a:lnTo>
                    <a:pt x="92" y="155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5"/>
                  </a:lnTo>
                  <a:lnTo>
                    <a:pt x="122" y="152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3"/>
                  </a:lnTo>
                  <a:lnTo>
                    <a:pt x="154" y="113"/>
                  </a:lnTo>
                  <a:lnTo>
                    <a:pt x="154" y="104"/>
                  </a:lnTo>
                  <a:lnTo>
                    <a:pt x="154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2" y="60"/>
                  </a:lnTo>
                  <a:lnTo>
                    <a:pt x="122" y="55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3" name="Freeform 92"/>
            <p:cNvSpPr>
              <a:spLocks/>
            </p:cNvSpPr>
            <p:nvPr/>
          </p:nvSpPr>
          <p:spPr bwMode="auto">
            <a:xfrm>
              <a:off x="7821190" y="901205"/>
              <a:ext cx="53841" cy="54896"/>
            </a:xfrm>
            <a:custGeom>
              <a:avLst/>
              <a:gdLst>
                <a:gd name="T0" fmla="*/ 22 w 154"/>
                <a:gd name="T1" fmla="*/ 133 h 156"/>
                <a:gd name="T2" fmla="*/ 12 w 154"/>
                <a:gd name="T3" fmla="*/ 120 h 156"/>
                <a:gd name="T4" fmla="*/ 5 w 154"/>
                <a:gd name="T5" fmla="*/ 107 h 156"/>
                <a:gd name="T6" fmla="*/ 1 w 154"/>
                <a:gd name="T7" fmla="*/ 93 h 156"/>
                <a:gd name="T8" fmla="*/ 0 w 154"/>
                <a:gd name="T9" fmla="*/ 77 h 156"/>
                <a:gd name="T10" fmla="*/ 1 w 154"/>
                <a:gd name="T11" fmla="*/ 63 h 156"/>
                <a:gd name="T12" fmla="*/ 5 w 154"/>
                <a:gd name="T13" fmla="*/ 49 h 156"/>
                <a:gd name="T14" fmla="*/ 12 w 154"/>
                <a:gd name="T15" fmla="*/ 34 h 156"/>
                <a:gd name="T16" fmla="*/ 22 w 154"/>
                <a:gd name="T17" fmla="*/ 23 h 156"/>
                <a:gd name="T18" fmla="*/ 28 w 154"/>
                <a:gd name="T19" fmla="*/ 18 h 156"/>
                <a:gd name="T20" fmla="*/ 41 w 154"/>
                <a:gd name="T21" fmla="*/ 10 h 156"/>
                <a:gd name="T22" fmla="*/ 54 w 154"/>
                <a:gd name="T23" fmla="*/ 4 h 156"/>
                <a:gd name="T24" fmla="*/ 70 w 154"/>
                <a:gd name="T25" fmla="*/ 0 h 156"/>
                <a:gd name="T26" fmla="*/ 84 w 154"/>
                <a:gd name="T27" fmla="*/ 0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2 w 154"/>
                <a:gd name="T37" fmla="*/ 34 h 156"/>
                <a:gd name="T38" fmla="*/ 149 w 154"/>
                <a:gd name="T39" fmla="*/ 49 h 156"/>
                <a:gd name="T40" fmla="*/ 153 w 154"/>
                <a:gd name="T41" fmla="*/ 63 h 156"/>
                <a:gd name="T42" fmla="*/ 154 w 154"/>
                <a:gd name="T43" fmla="*/ 77 h 156"/>
                <a:gd name="T44" fmla="*/ 153 w 154"/>
                <a:gd name="T45" fmla="*/ 93 h 156"/>
                <a:gd name="T46" fmla="*/ 149 w 154"/>
                <a:gd name="T47" fmla="*/ 107 h 156"/>
                <a:gd name="T48" fmla="*/ 142 w 154"/>
                <a:gd name="T49" fmla="*/ 120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4 h 156"/>
                <a:gd name="T60" fmla="*/ 70 w 154"/>
                <a:gd name="T61" fmla="*/ 154 h 156"/>
                <a:gd name="T62" fmla="*/ 54 w 154"/>
                <a:gd name="T63" fmla="*/ 152 h 156"/>
                <a:gd name="T64" fmla="*/ 41 w 154"/>
                <a:gd name="T65" fmla="*/ 146 h 156"/>
                <a:gd name="T66" fmla="*/ 28 w 154"/>
                <a:gd name="T67" fmla="*/ 138 h 156"/>
                <a:gd name="T68" fmla="*/ 22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2" y="133"/>
                  </a:moveTo>
                  <a:lnTo>
                    <a:pt x="22" y="133"/>
                  </a:lnTo>
                  <a:lnTo>
                    <a:pt x="16" y="127"/>
                  </a:lnTo>
                  <a:lnTo>
                    <a:pt x="12" y="120"/>
                  </a:lnTo>
                  <a:lnTo>
                    <a:pt x="8" y="114"/>
                  </a:lnTo>
                  <a:lnTo>
                    <a:pt x="5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8" y="42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8"/>
                  </a:lnTo>
                  <a:lnTo>
                    <a:pt x="34" y="13"/>
                  </a:lnTo>
                  <a:lnTo>
                    <a:pt x="41" y="10"/>
                  </a:lnTo>
                  <a:lnTo>
                    <a:pt x="47" y="6"/>
                  </a:lnTo>
                  <a:lnTo>
                    <a:pt x="54" y="4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7" y="29"/>
                  </a:lnTo>
                  <a:lnTo>
                    <a:pt x="142" y="34"/>
                  </a:lnTo>
                  <a:lnTo>
                    <a:pt x="146" y="42"/>
                  </a:lnTo>
                  <a:lnTo>
                    <a:pt x="149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4"/>
                  </a:lnTo>
                  <a:lnTo>
                    <a:pt x="142" y="120"/>
                  </a:lnTo>
                  <a:lnTo>
                    <a:pt x="137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1" y="154"/>
                  </a:lnTo>
                  <a:lnTo>
                    <a:pt x="84" y="154"/>
                  </a:lnTo>
                  <a:lnTo>
                    <a:pt x="77" y="156"/>
                  </a:lnTo>
                  <a:lnTo>
                    <a:pt x="70" y="154"/>
                  </a:lnTo>
                  <a:lnTo>
                    <a:pt x="63" y="154"/>
                  </a:lnTo>
                  <a:lnTo>
                    <a:pt x="54" y="152"/>
                  </a:lnTo>
                  <a:lnTo>
                    <a:pt x="47" y="150"/>
                  </a:lnTo>
                  <a:lnTo>
                    <a:pt x="41" y="146"/>
                  </a:lnTo>
                  <a:lnTo>
                    <a:pt x="34" y="143"/>
                  </a:lnTo>
                  <a:lnTo>
                    <a:pt x="28" y="138"/>
                  </a:lnTo>
                  <a:lnTo>
                    <a:pt x="22" y="133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4" name="Freeform 93"/>
            <p:cNvSpPr>
              <a:spLocks noEditPoints="1"/>
            </p:cNvSpPr>
            <p:nvPr/>
          </p:nvSpPr>
          <p:spPr bwMode="auto">
            <a:xfrm>
              <a:off x="7811689" y="891704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5 h 206"/>
                <a:gd name="T10" fmla="*/ 22 w 204"/>
                <a:gd name="T11" fmla="*/ 168 h 206"/>
                <a:gd name="T12" fmla="*/ 12 w 204"/>
                <a:gd name="T13" fmla="*/ 151 h 206"/>
                <a:gd name="T14" fmla="*/ 3 w 204"/>
                <a:gd name="T15" fmla="*/ 132 h 206"/>
                <a:gd name="T16" fmla="*/ 0 w 204"/>
                <a:gd name="T17" fmla="*/ 113 h 206"/>
                <a:gd name="T18" fmla="*/ 0 w 204"/>
                <a:gd name="T19" fmla="*/ 93 h 206"/>
                <a:gd name="T20" fmla="*/ 3 w 204"/>
                <a:gd name="T21" fmla="*/ 74 h 206"/>
                <a:gd name="T22" fmla="*/ 12 w 204"/>
                <a:gd name="T23" fmla="*/ 55 h 206"/>
                <a:gd name="T24" fmla="*/ 22 w 204"/>
                <a:gd name="T25" fmla="*/ 38 h 206"/>
                <a:gd name="T26" fmla="*/ 30 w 204"/>
                <a:gd name="T27" fmla="*/ 30 h 206"/>
                <a:gd name="T28" fmla="*/ 45 w 204"/>
                <a:gd name="T29" fmla="*/ 18 h 206"/>
                <a:gd name="T30" fmla="*/ 63 w 204"/>
                <a:gd name="T31" fmla="*/ 8 h 206"/>
                <a:gd name="T32" fmla="*/ 82 w 204"/>
                <a:gd name="T33" fmla="*/ 2 h 206"/>
                <a:gd name="T34" fmla="*/ 102 w 204"/>
                <a:gd name="T35" fmla="*/ 0 h 206"/>
                <a:gd name="T36" fmla="*/ 113 w 204"/>
                <a:gd name="T37" fmla="*/ 0 h 206"/>
                <a:gd name="T38" fmla="*/ 132 w 204"/>
                <a:gd name="T39" fmla="*/ 5 h 206"/>
                <a:gd name="T40" fmla="*/ 151 w 204"/>
                <a:gd name="T41" fmla="*/ 12 h 206"/>
                <a:gd name="T42" fmla="*/ 167 w 204"/>
                <a:gd name="T43" fmla="*/ 24 h 206"/>
                <a:gd name="T44" fmla="*/ 174 w 204"/>
                <a:gd name="T45" fmla="*/ 30 h 206"/>
                <a:gd name="T46" fmla="*/ 187 w 204"/>
                <a:gd name="T47" fmla="*/ 46 h 206"/>
                <a:gd name="T48" fmla="*/ 197 w 204"/>
                <a:gd name="T49" fmla="*/ 64 h 206"/>
                <a:gd name="T50" fmla="*/ 203 w 204"/>
                <a:gd name="T51" fmla="*/ 83 h 206"/>
                <a:gd name="T52" fmla="*/ 204 w 204"/>
                <a:gd name="T53" fmla="*/ 102 h 206"/>
                <a:gd name="T54" fmla="*/ 203 w 204"/>
                <a:gd name="T55" fmla="*/ 122 h 206"/>
                <a:gd name="T56" fmla="*/ 197 w 204"/>
                <a:gd name="T57" fmla="*/ 141 h 206"/>
                <a:gd name="T58" fmla="*/ 187 w 204"/>
                <a:gd name="T59" fmla="*/ 159 h 206"/>
                <a:gd name="T60" fmla="*/ 174 w 204"/>
                <a:gd name="T61" fmla="*/ 175 h 206"/>
                <a:gd name="T62" fmla="*/ 167 w 204"/>
                <a:gd name="T63" fmla="*/ 182 h 206"/>
                <a:gd name="T64" fmla="*/ 151 w 204"/>
                <a:gd name="T65" fmla="*/ 194 h 206"/>
                <a:gd name="T66" fmla="*/ 132 w 204"/>
                <a:gd name="T67" fmla="*/ 201 h 206"/>
                <a:gd name="T68" fmla="*/ 113 w 204"/>
                <a:gd name="T69" fmla="*/ 204 h 206"/>
                <a:gd name="T70" fmla="*/ 102 w 204"/>
                <a:gd name="T71" fmla="*/ 206 h 206"/>
                <a:gd name="T72" fmla="*/ 102 w 204"/>
                <a:gd name="T73" fmla="*/ 50 h 206"/>
                <a:gd name="T74" fmla="*/ 82 w 204"/>
                <a:gd name="T75" fmla="*/ 54 h 206"/>
                <a:gd name="T76" fmla="*/ 65 w 204"/>
                <a:gd name="T77" fmla="*/ 65 h 206"/>
                <a:gd name="T78" fmla="*/ 58 w 204"/>
                <a:gd name="T79" fmla="*/ 74 h 206"/>
                <a:gd name="T80" fmla="*/ 51 w 204"/>
                <a:gd name="T81" fmla="*/ 93 h 206"/>
                <a:gd name="T82" fmla="*/ 51 w 204"/>
                <a:gd name="T83" fmla="*/ 113 h 206"/>
                <a:gd name="T84" fmla="*/ 58 w 204"/>
                <a:gd name="T85" fmla="*/ 132 h 206"/>
                <a:gd name="T86" fmla="*/ 65 w 204"/>
                <a:gd name="T87" fmla="*/ 140 h 206"/>
                <a:gd name="T88" fmla="*/ 82 w 204"/>
                <a:gd name="T89" fmla="*/ 151 h 206"/>
                <a:gd name="T90" fmla="*/ 102 w 204"/>
                <a:gd name="T91" fmla="*/ 156 h 206"/>
                <a:gd name="T92" fmla="*/ 113 w 204"/>
                <a:gd name="T93" fmla="*/ 154 h 206"/>
                <a:gd name="T94" fmla="*/ 132 w 204"/>
                <a:gd name="T95" fmla="*/ 146 h 206"/>
                <a:gd name="T96" fmla="*/ 139 w 204"/>
                <a:gd name="T97" fmla="*/ 140 h 206"/>
                <a:gd name="T98" fmla="*/ 151 w 204"/>
                <a:gd name="T99" fmla="*/ 122 h 206"/>
                <a:gd name="T100" fmla="*/ 154 w 204"/>
                <a:gd name="T101" fmla="*/ 102 h 206"/>
                <a:gd name="T102" fmla="*/ 151 w 204"/>
                <a:gd name="T103" fmla="*/ 83 h 206"/>
                <a:gd name="T104" fmla="*/ 139 w 204"/>
                <a:gd name="T105" fmla="*/ 65 h 206"/>
                <a:gd name="T106" fmla="*/ 132 w 204"/>
                <a:gd name="T107" fmla="*/ 59 h 206"/>
                <a:gd name="T108" fmla="*/ 113 w 204"/>
                <a:gd name="T109" fmla="*/ 51 h 206"/>
                <a:gd name="T110" fmla="*/ 102 w 204"/>
                <a:gd name="T111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1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3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30" y="175"/>
                  </a:lnTo>
                  <a:lnTo>
                    <a:pt x="22" y="168"/>
                  </a:lnTo>
                  <a:lnTo>
                    <a:pt x="16" y="159"/>
                  </a:lnTo>
                  <a:lnTo>
                    <a:pt x="12" y="151"/>
                  </a:lnTo>
                  <a:lnTo>
                    <a:pt x="7" y="141"/>
                  </a:lnTo>
                  <a:lnTo>
                    <a:pt x="3" y="132"/>
                  </a:lnTo>
                  <a:lnTo>
                    <a:pt x="1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6" y="46"/>
                  </a:lnTo>
                  <a:lnTo>
                    <a:pt x="22" y="3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2" y="2"/>
                  </a:lnTo>
                  <a:lnTo>
                    <a:pt x="132" y="5"/>
                  </a:lnTo>
                  <a:lnTo>
                    <a:pt x="141" y="8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7" y="24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8"/>
                  </a:lnTo>
                  <a:lnTo>
                    <a:pt x="187" y="46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0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3"/>
                  </a:lnTo>
                  <a:lnTo>
                    <a:pt x="203" y="122"/>
                  </a:lnTo>
                  <a:lnTo>
                    <a:pt x="200" y="132"/>
                  </a:lnTo>
                  <a:lnTo>
                    <a:pt x="197" y="141"/>
                  </a:lnTo>
                  <a:lnTo>
                    <a:pt x="192" y="151"/>
                  </a:lnTo>
                  <a:lnTo>
                    <a:pt x="187" y="159"/>
                  </a:lnTo>
                  <a:lnTo>
                    <a:pt x="181" y="168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4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1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8" y="74"/>
                  </a:lnTo>
                  <a:lnTo>
                    <a:pt x="53" y="83"/>
                  </a:lnTo>
                  <a:lnTo>
                    <a:pt x="51" y="93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4"/>
                  </a:lnTo>
                  <a:lnTo>
                    <a:pt x="122" y="151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2"/>
                  </a:lnTo>
                  <a:lnTo>
                    <a:pt x="153" y="113"/>
                  </a:lnTo>
                  <a:lnTo>
                    <a:pt x="154" y="102"/>
                  </a:lnTo>
                  <a:lnTo>
                    <a:pt x="153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5"/>
                  </a:lnTo>
                  <a:lnTo>
                    <a:pt x="139" y="65"/>
                  </a:lnTo>
                  <a:lnTo>
                    <a:pt x="132" y="59"/>
                  </a:lnTo>
                  <a:lnTo>
                    <a:pt x="122" y="54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5" name="Freeform 94"/>
            <p:cNvSpPr>
              <a:spLocks/>
            </p:cNvSpPr>
            <p:nvPr/>
          </p:nvSpPr>
          <p:spPr bwMode="auto">
            <a:xfrm>
              <a:off x="7937316" y="797747"/>
              <a:ext cx="62286" cy="31671"/>
            </a:xfrm>
            <a:custGeom>
              <a:avLst/>
              <a:gdLst>
                <a:gd name="T0" fmla="*/ 0 w 176"/>
                <a:gd name="T1" fmla="*/ 90 h 90"/>
                <a:gd name="T2" fmla="*/ 176 w 176"/>
                <a:gd name="T3" fmla="*/ 0 h 90"/>
                <a:gd name="T4" fmla="*/ 0 w 176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90">
                  <a:moveTo>
                    <a:pt x="0" y="90"/>
                  </a:moveTo>
                  <a:lnTo>
                    <a:pt x="176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6" name="Line 95"/>
            <p:cNvSpPr>
              <a:spLocks noChangeShapeType="1"/>
            </p:cNvSpPr>
            <p:nvPr/>
          </p:nvSpPr>
          <p:spPr bwMode="auto">
            <a:xfrm flipV="1">
              <a:off x="7937316" y="797747"/>
              <a:ext cx="62286" cy="3167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7" name="Freeform 96"/>
            <p:cNvSpPr>
              <a:spLocks/>
            </p:cNvSpPr>
            <p:nvPr/>
          </p:nvSpPr>
          <p:spPr bwMode="auto">
            <a:xfrm>
              <a:off x="7933093" y="790357"/>
              <a:ext cx="70732" cy="47507"/>
            </a:xfrm>
            <a:custGeom>
              <a:avLst/>
              <a:gdLst>
                <a:gd name="T0" fmla="*/ 24 w 200"/>
                <a:gd name="T1" fmla="*/ 135 h 135"/>
                <a:gd name="T2" fmla="*/ 0 w 200"/>
                <a:gd name="T3" fmla="*/ 91 h 135"/>
                <a:gd name="T4" fmla="*/ 176 w 200"/>
                <a:gd name="T5" fmla="*/ 0 h 135"/>
                <a:gd name="T6" fmla="*/ 200 w 200"/>
                <a:gd name="T7" fmla="*/ 44 h 135"/>
                <a:gd name="T8" fmla="*/ 24 w 200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35">
                  <a:moveTo>
                    <a:pt x="24" y="135"/>
                  </a:moveTo>
                  <a:lnTo>
                    <a:pt x="0" y="91"/>
                  </a:lnTo>
                  <a:lnTo>
                    <a:pt x="176" y="0"/>
                  </a:lnTo>
                  <a:lnTo>
                    <a:pt x="200" y="44"/>
                  </a:lnTo>
                  <a:lnTo>
                    <a:pt x="24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8" name="Freeform 97"/>
            <p:cNvSpPr>
              <a:spLocks/>
            </p:cNvSpPr>
            <p:nvPr/>
          </p:nvSpPr>
          <p:spPr bwMode="auto">
            <a:xfrm>
              <a:off x="7867641" y="863200"/>
              <a:ext cx="29559" cy="45395"/>
            </a:xfrm>
            <a:custGeom>
              <a:avLst/>
              <a:gdLst>
                <a:gd name="T0" fmla="*/ 0 w 86"/>
                <a:gd name="T1" fmla="*/ 129 h 129"/>
                <a:gd name="T2" fmla="*/ 86 w 86"/>
                <a:gd name="T3" fmla="*/ 0 h 129"/>
                <a:gd name="T4" fmla="*/ 0 w 86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29">
                  <a:moveTo>
                    <a:pt x="0" y="129"/>
                  </a:moveTo>
                  <a:lnTo>
                    <a:pt x="86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9" name="Line 98"/>
            <p:cNvSpPr>
              <a:spLocks noChangeShapeType="1"/>
            </p:cNvSpPr>
            <p:nvPr/>
          </p:nvSpPr>
          <p:spPr bwMode="auto">
            <a:xfrm flipV="1">
              <a:off x="7867641" y="863200"/>
              <a:ext cx="29559" cy="4539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0" name="Freeform 99"/>
            <p:cNvSpPr>
              <a:spLocks/>
            </p:cNvSpPr>
            <p:nvPr/>
          </p:nvSpPr>
          <p:spPr bwMode="auto">
            <a:xfrm>
              <a:off x="7860250" y="858978"/>
              <a:ext cx="45395" cy="54896"/>
            </a:xfrm>
            <a:custGeom>
              <a:avLst/>
              <a:gdLst>
                <a:gd name="T0" fmla="*/ 42 w 129"/>
                <a:gd name="T1" fmla="*/ 157 h 157"/>
                <a:gd name="T2" fmla="*/ 0 w 129"/>
                <a:gd name="T3" fmla="*/ 128 h 157"/>
                <a:gd name="T4" fmla="*/ 87 w 129"/>
                <a:gd name="T5" fmla="*/ 0 h 157"/>
                <a:gd name="T6" fmla="*/ 129 w 129"/>
                <a:gd name="T7" fmla="*/ 29 h 157"/>
                <a:gd name="T8" fmla="*/ 42 w 129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7">
                  <a:moveTo>
                    <a:pt x="42" y="157"/>
                  </a:moveTo>
                  <a:lnTo>
                    <a:pt x="0" y="128"/>
                  </a:lnTo>
                  <a:lnTo>
                    <a:pt x="87" y="0"/>
                  </a:lnTo>
                  <a:lnTo>
                    <a:pt x="129" y="29"/>
                  </a:lnTo>
                  <a:lnTo>
                    <a:pt x="42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1" name="Freeform 100"/>
            <p:cNvSpPr>
              <a:spLocks/>
            </p:cNvSpPr>
            <p:nvPr/>
          </p:nvSpPr>
          <p:spPr bwMode="auto">
            <a:xfrm>
              <a:off x="7803243" y="752352"/>
              <a:ext cx="89734" cy="68620"/>
            </a:xfrm>
            <a:custGeom>
              <a:avLst/>
              <a:gdLst>
                <a:gd name="T0" fmla="*/ 256 w 256"/>
                <a:gd name="T1" fmla="*/ 195 h 195"/>
                <a:gd name="T2" fmla="*/ 0 w 256"/>
                <a:gd name="T3" fmla="*/ 0 h 195"/>
                <a:gd name="T4" fmla="*/ 256 w 256"/>
                <a:gd name="T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95">
                  <a:moveTo>
                    <a:pt x="256" y="195"/>
                  </a:moveTo>
                  <a:lnTo>
                    <a:pt x="0" y="0"/>
                  </a:lnTo>
                  <a:lnTo>
                    <a:pt x="256" y="195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2" name="Line 101"/>
            <p:cNvSpPr>
              <a:spLocks noChangeShapeType="1"/>
            </p:cNvSpPr>
            <p:nvPr/>
          </p:nvSpPr>
          <p:spPr bwMode="auto">
            <a:xfrm flipH="1" flipV="1">
              <a:off x="7803243" y="752352"/>
              <a:ext cx="89734" cy="686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3" name="Freeform 102"/>
            <p:cNvSpPr>
              <a:spLocks/>
            </p:cNvSpPr>
            <p:nvPr/>
          </p:nvSpPr>
          <p:spPr bwMode="auto">
            <a:xfrm>
              <a:off x="7796909" y="746018"/>
              <a:ext cx="101346" cy="82344"/>
            </a:xfrm>
            <a:custGeom>
              <a:avLst/>
              <a:gdLst>
                <a:gd name="T0" fmla="*/ 257 w 288"/>
                <a:gd name="T1" fmla="*/ 235 h 235"/>
                <a:gd name="T2" fmla="*/ 0 w 288"/>
                <a:gd name="T3" fmla="*/ 39 h 235"/>
                <a:gd name="T4" fmla="*/ 31 w 288"/>
                <a:gd name="T5" fmla="*/ 0 h 235"/>
                <a:gd name="T6" fmla="*/ 288 w 288"/>
                <a:gd name="T7" fmla="*/ 194 h 235"/>
                <a:gd name="T8" fmla="*/ 257 w 288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35">
                  <a:moveTo>
                    <a:pt x="257" y="235"/>
                  </a:moveTo>
                  <a:lnTo>
                    <a:pt x="0" y="39"/>
                  </a:lnTo>
                  <a:lnTo>
                    <a:pt x="31" y="0"/>
                  </a:lnTo>
                  <a:lnTo>
                    <a:pt x="288" y="194"/>
                  </a:lnTo>
                  <a:lnTo>
                    <a:pt x="25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4" name="Freeform 103"/>
            <p:cNvSpPr>
              <a:spLocks/>
            </p:cNvSpPr>
            <p:nvPr/>
          </p:nvSpPr>
          <p:spPr bwMode="auto">
            <a:xfrm>
              <a:off x="8059776" y="660507"/>
              <a:ext cx="29559" cy="79177"/>
            </a:xfrm>
            <a:custGeom>
              <a:avLst/>
              <a:gdLst>
                <a:gd name="T0" fmla="*/ 85 w 85"/>
                <a:gd name="T1" fmla="*/ 0 h 225"/>
                <a:gd name="T2" fmla="*/ 0 w 85"/>
                <a:gd name="T3" fmla="*/ 225 h 225"/>
                <a:gd name="T4" fmla="*/ 85 w 85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225">
                  <a:moveTo>
                    <a:pt x="85" y="0"/>
                  </a:moveTo>
                  <a:lnTo>
                    <a:pt x="0" y="2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5" name="Line 104"/>
            <p:cNvSpPr>
              <a:spLocks noChangeShapeType="1"/>
            </p:cNvSpPr>
            <p:nvPr/>
          </p:nvSpPr>
          <p:spPr bwMode="auto">
            <a:xfrm flipH="1">
              <a:off x="8059776" y="660507"/>
              <a:ext cx="29559" cy="791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6" name="Freeform 105"/>
            <p:cNvSpPr>
              <a:spLocks/>
            </p:cNvSpPr>
            <p:nvPr/>
          </p:nvSpPr>
          <p:spPr bwMode="auto">
            <a:xfrm>
              <a:off x="8051331" y="657340"/>
              <a:ext cx="46450" cy="84455"/>
            </a:xfrm>
            <a:custGeom>
              <a:avLst/>
              <a:gdLst>
                <a:gd name="T0" fmla="*/ 46 w 133"/>
                <a:gd name="T1" fmla="*/ 241 h 241"/>
                <a:gd name="T2" fmla="*/ 0 w 133"/>
                <a:gd name="T3" fmla="*/ 223 h 241"/>
                <a:gd name="T4" fmla="*/ 86 w 133"/>
                <a:gd name="T5" fmla="*/ 0 h 241"/>
                <a:gd name="T6" fmla="*/ 133 w 133"/>
                <a:gd name="T7" fmla="*/ 18 h 241"/>
                <a:gd name="T8" fmla="*/ 46 w 133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41">
                  <a:moveTo>
                    <a:pt x="46" y="241"/>
                  </a:moveTo>
                  <a:lnTo>
                    <a:pt x="0" y="223"/>
                  </a:lnTo>
                  <a:lnTo>
                    <a:pt x="86" y="0"/>
                  </a:lnTo>
                  <a:lnTo>
                    <a:pt x="133" y="18"/>
                  </a:lnTo>
                  <a:lnTo>
                    <a:pt x="46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7" name="Freeform 106"/>
            <p:cNvSpPr>
              <a:spLocks/>
            </p:cNvSpPr>
            <p:nvPr/>
          </p:nvSpPr>
          <p:spPr bwMode="auto">
            <a:xfrm>
              <a:off x="8071389" y="810416"/>
              <a:ext cx="47506" cy="43284"/>
            </a:xfrm>
            <a:custGeom>
              <a:avLst/>
              <a:gdLst>
                <a:gd name="T0" fmla="*/ 134 w 134"/>
                <a:gd name="T1" fmla="*/ 122 h 122"/>
                <a:gd name="T2" fmla="*/ 0 w 134"/>
                <a:gd name="T3" fmla="*/ 0 h 122"/>
                <a:gd name="T4" fmla="*/ 134 w 134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22">
                  <a:moveTo>
                    <a:pt x="134" y="122"/>
                  </a:moveTo>
                  <a:lnTo>
                    <a:pt x="0" y="0"/>
                  </a:lnTo>
                  <a:lnTo>
                    <a:pt x="134" y="122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8" name="Line 107"/>
            <p:cNvSpPr>
              <a:spLocks noChangeShapeType="1"/>
            </p:cNvSpPr>
            <p:nvPr/>
          </p:nvSpPr>
          <p:spPr bwMode="auto">
            <a:xfrm flipH="1" flipV="1">
              <a:off x="8071389" y="810416"/>
              <a:ext cx="47506" cy="4328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9" name="Freeform 108"/>
            <p:cNvSpPr>
              <a:spLocks/>
            </p:cNvSpPr>
            <p:nvPr/>
          </p:nvSpPr>
          <p:spPr bwMode="auto">
            <a:xfrm>
              <a:off x="8065054" y="804082"/>
              <a:ext cx="59119" cy="55952"/>
            </a:xfrm>
            <a:custGeom>
              <a:avLst/>
              <a:gdLst>
                <a:gd name="T0" fmla="*/ 135 w 168"/>
                <a:gd name="T1" fmla="*/ 158 h 158"/>
                <a:gd name="T2" fmla="*/ 0 w 168"/>
                <a:gd name="T3" fmla="*/ 37 h 158"/>
                <a:gd name="T4" fmla="*/ 34 w 168"/>
                <a:gd name="T5" fmla="*/ 0 h 158"/>
                <a:gd name="T6" fmla="*/ 168 w 168"/>
                <a:gd name="T7" fmla="*/ 121 h 158"/>
                <a:gd name="T8" fmla="*/ 135 w 16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58">
                  <a:moveTo>
                    <a:pt x="135" y="158"/>
                  </a:moveTo>
                  <a:lnTo>
                    <a:pt x="0" y="37"/>
                  </a:lnTo>
                  <a:lnTo>
                    <a:pt x="34" y="0"/>
                  </a:lnTo>
                  <a:lnTo>
                    <a:pt x="168" y="121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230" name="Freeform 118"/>
          <p:cNvSpPr>
            <a:spLocks/>
          </p:cNvSpPr>
          <p:nvPr/>
        </p:nvSpPr>
        <p:spPr bwMode="auto">
          <a:xfrm>
            <a:off x="3286116" y="5131393"/>
            <a:ext cx="5040000" cy="47862"/>
          </a:xfrm>
          <a:custGeom>
            <a:avLst/>
            <a:gdLst>
              <a:gd name="T0" fmla="*/ 3404 w 3404"/>
              <a:gd name="T1" fmla="*/ 32 h 65"/>
              <a:gd name="T2" fmla="*/ 3404 w 3404"/>
              <a:gd name="T3" fmla="*/ 32 h 65"/>
              <a:gd name="T4" fmla="*/ 3403 w 3404"/>
              <a:gd name="T5" fmla="*/ 39 h 65"/>
              <a:gd name="T6" fmla="*/ 3402 w 3404"/>
              <a:gd name="T7" fmla="*/ 45 h 65"/>
              <a:gd name="T8" fmla="*/ 3399 w 3404"/>
              <a:gd name="T9" fmla="*/ 51 h 65"/>
              <a:gd name="T10" fmla="*/ 3395 w 3404"/>
              <a:gd name="T11" fmla="*/ 55 h 65"/>
              <a:gd name="T12" fmla="*/ 3389 w 3404"/>
              <a:gd name="T13" fmla="*/ 59 h 65"/>
              <a:gd name="T14" fmla="*/ 3385 w 3404"/>
              <a:gd name="T15" fmla="*/ 62 h 65"/>
              <a:gd name="T16" fmla="*/ 3378 w 3404"/>
              <a:gd name="T17" fmla="*/ 65 h 65"/>
              <a:gd name="T18" fmla="*/ 3372 w 3404"/>
              <a:gd name="T19" fmla="*/ 65 h 65"/>
              <a:gd name="T20" fmla="*/ 33 w 3404"/>
              <a:gd name="T21" fmla="*/ 65 h 65"/>
              <a:gd name="T22" fmla="*/ 33 w 3404"/>
              <a:gd name="T23" fmla="*/ 65 h 65"/>
              <a:gd name="T24" fmla="*/ 26 w 3404"/>
              <a:gd name="T25" fmla="*/ 65 h 65"/>
              <a:gd name="T26" fmla="*/ 20 w 3404"/>
              <a:gd name="T27" fmla="*/ 62 h 65"/>
              <a:gd name="T28" fmla="*/ 14 w 3404"/>
              <a:gd name="T29" fmla="*/ 59 h 65"/>
              <a:gd name="T30" fmla="*/ 9 w 3404"/>
              <a:gd name="T31" fmla="*/ 55 h 65"/>
              <a:gd name="T32" fmla="*/ 5 w 3404"/>
              <a:gd name="T33" fmla="*/ 51 h 65"/>
              <a:gd name="T34" fmla="*/ 2 w 3404"/>
              <a:gd name="T35" fmla="*/ 45 h 65"/>
              <a:gd name="T36" fmla="*/ 0 w 3404"/>
              <a:gd name="T37" fmla="*/ 39 h 65"/>
              <a:gd name="T38" fmla="*/ 0 w 3404"/>
              <a:gd name="T39" fmla="*/ 32 h 65"/>
              <a:gd name="T40" fmla="*/ 0 w 3404"/>
              <a:gd name="T41" fmla="*/ 32 h 65"/>
              <a:gd name="T42" fmla="*/ 0 w 3404"/>
              <a:gd name="T43" fmla="*/ 32 h 65"/>
              <a:gd name="T44" fmla="*/ 0 w 3404"/>
              <a:gd name="T45" fmla="*/ 26 h 65"/>
              <a:gd name="T46" fmla="*/ 2 w 3404"/>
              <a:gd name="T47" fmla="*/ 19 h 65"/>
              <a:gd name="T48" fmla="*/ 5 w 3404"/>
              <a:gd name="T49" fmla="*/ 15 h 65"/>
              <a:gd name="T50" fmla="*/ 9 w 3404"/>
              <a:gd name="T51" fmla="*/ 10 h 65"/>
              <a:gd name="T52" fmla="*/ 14 w 3404"/>
              <a:gd name="T53" fmla="*/ 6 h 65"/>
              <a:gd name="T54" fmla="*/ 20 w 3404"/>
              <a:gd name="T55" fmla="*/ 3 h 65"/>
              <a:gd name="T56" fmla="*/ 26 w 3404"/>
              <a:gd name="T57" fmla="*/ 1 h 65"/>
              <a:gd name="T58" fmla="*/ 33 w 3404"/>
              <a:gd name="T59" fmla="*/ 0 h 65"/>
              <a:gd name="T60" fmla="*/ 3372 w 3404"/>
              <a:gd name="T61" fmla="*/ 0 h 65"/>
              <a:gd name="T62" fmla="*/ 3372 w 3404"/>
              <a:gd name="T63" fmla="*/ 0 h 65"/>
              <a:gd name="T64" fmla="*/ 3378 w 3404"/>
              <a:gd name="T65" fmla="*/ 1 h 65"/>
              <a:gd name="T66" fmla="*/ 3385 w 3404"/>
              <a:gd name="T67" fmla="*/ 3 h 65"/>
              <a:gd name="T68" fmla="*/ 3389 w 3404"/>
              <a:gd name="T69" fmla="*/ 6 h 65"/>
              <a:gd name="T70" fmla="*/ 3395 w 3404"/>
              <a:gd name="T71" fmla="*/ 10 h 65"/>
              <a:gd name="T72" fmla="*/ 3399 w 3404"/>
              <a:gd name="T73" fmla="*/ 15 h 65"/>
              <a:gd name="T74" fmla="*/ 3402 w 3404"/>
              <a:gd name="T75" fmla="*/ 19 h 65"/>
              <a:gd name="T76" fmla="*/ 3403 w 3404"/>
              <a:gd name="T77" fmla="*/ 26 h 65"/>
              <a:gd name="T78" fmla="*/ 3404 w 3404"/>
              <a:gd name="T79" fmla="*/ 32 h 65"/>
              <a:gd name="T80" fmla="*/ 3404 w 3404"/>
              <a:gd name="T81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4" h="65">
                <a:moveTo>
                  <a:pt x="3404" y="32"/>
                </a:moveTo>
                <a:lnTo>
                  <a:pt x="3404" y="32"/>
                </a:lnTo>
                <a:lnTo>
                  <a:pt x="3403" y="39"/>
                </a:lnTo>
                <a:lnTo>
                  <a:pt x="3402" y="45"/>
                </a:lnTo>
                <a:lnTo>
                  <a:pt x="3399" y="51"/>
                </a:lnTo>
                <a:lnTo>
                  <a:pt x="3395" y="55"/>
                </a:lnTo>
                <a:lnTo>
                  <a:pt x="3389" y="59"/>
                </a:lnTo>
                <a:lnTo>
                  <a:pt x="3385" y="62"/>
                </a:lnTo>
                <a:lnTo>
                  <a:pt x="3378" y="65"/>
                </a:lnTo>
                <a:lnTo>
                  <a:pt x="3372" y="65"/>
                </a:lnTo>
                <a:lnTo>
                  <a:pt x="33" y="65"/>
                </a:lnTo>
                <a:lnTo>
                  <a:pt x="33" y="65"/>
                </a:lnTo>
                <a:lnTo>
                  <a:pt x="26" y="65"/>
                </a:lnTo>
                <a:lnTo>
                  <a:pt x="20" y="62"/>
                </a:lnTo>
                <a:lnTo>
                  <a:pt x="14" y="59"/>
                </a:lnTo>
                <a:lnTo>
                  <a:pt x="9" y="55"/>
                </a:lnTo>
                <a:lnTo>
                  <a:pt x="5" y="51"/>
                </a:lnTo>
                <a:lnTo>
                  <a:pt x="2" y="45"/>
                </a:lnTo>
                <a:lnTo>
                  <a:pt x="0" y="39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2" y="19"/>
                </a:lnTo>
                <a:lnTo>
                  <a:pt x="5" y="15"/>
                </a:lnTo>
                <a:lnTo>
                  <a:pt x="9" y="10"/>
                </a:lnTo>
                <a:lnTo>
                  <a:pt x="14" y="6"/>
                </a:lnTo>
                <a:lnTo>
                  <a:pt x="20" y="3"/>
                </a:lnTo>
                <a:lnTo>
                  <a:pt x="26" y="1"/>
                </a:lnTo>
                <a:lnTo>
                  <a:pt x="33" y="0"/>
                </a:lnTo>
                <a:lnTo>
                  <a:pt x="3372" y="0"/>
                </a:lnTo>
                <a:lnTo>
                  <a:pt x="3372" y="0"/>
                </a:lnTo>
                <a:lnTo>
                  <a:pt x="3378" y="1"/>
                </a:lnTo>
                <a:lnTo>
                  <a:pt x="3385" y="3"/>
                </a:lnTo>
                <a:lnTo>
                  <a:pt x="3389" y="6"/>
                </a:lnTo>
                <a:lnTo>
                  <a:pt x="3395" y="10"/>
                </a:lnTo>
                <a:lnTo>
                  <a:pt x="3399" y="15"/>
                </a:lnTo>
                <a:lnTo>
                  <a:pt x="3402" y="19"/>
                </a:lnTo>
                <a:lnTo>
                  <a:pt x="3403" y="26"/>
                </a:lnTo>
                <a:lnTo>
                  <a:pt x="3404" y="32"/>
                </a:lnTo>
                <a:lnTo>
                  <a:pt x="3404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16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AutoShape 8" descr="Keyboard Icons - Download 110 Free Keyboard icons he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텍스트 개체 틀 6"/>
          <p:cNvSpPr txBox="1">
            <a:spLocks/>
          </p:cNvSpPr>
          <p:nvPr/>
        </p:nvSpPr>
        <p:spPr>
          <a:xfrm>
            <a:off x="350218" y="318623"/>
            <a:ext cx="85795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1.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스크롤바 조종기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-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코딩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t="3832"/>
          <a:stretch>
            <a:fillRect/>
          </a:stretch>
        </p:blipFill>
        <p:spPr bwMode="auto">
          <a:xfrm>
            <a:off x="1785918" y="1285860"/>
            <a:ext cx="6500858" cy="53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AutoShape 8" descr="Keyboard Icons - Download 110 Free Keyboard icons her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919006" y="295649"/>
            <a:ext cx="3500463" cy="719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텍스트 개체 틀 6"/>
          <p:cNvSpPr txBox="1">
            <a:spLocks/>
          </p:cNvSpPr>
          <p:nvPr/>
        </p:nvSpPr>
        <p:spPr>
          <a:xfrm>
            <a:off x="350218" y="318623"/>
            <a:ext cx="857950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1. 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스크롤바 조종기</a:t>
            </a:r>
            <a:r>
              <a:rPr lang="en-US" altLang="ko-KR" dirty="0" smtClean="0"/>
              <a:t>-</a:t>
            </a:r>
            <a:r>
              <a:rPr lang="ko-KR" altLang="en-US" dirty="0" smtClean="0"/>
              <a:t>실행화면</a:t>
            </a:r>
            <a:endParaRPr kumimoji="0" lang="ko-KR" altLang="en-US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5715016"/>
            <a:ext cx="1787469" cy="642942"/>
          </a:xfrm>
          <a:prstGeom prst="rect">
            <a:avLst/>
          </a:prstGeom>
          <a:solidFill>
            <a:srgbClr val="FF980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</a:t>
            </a:r>
            <a:r>
              <a:rPr lang="ko-KR" altLang="en-US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 스크롤바</a:t>
            </a:r>
            <a:endParaRPr lang="en-US" altLang="ko-KR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(0~200)</a:t>
            </a:r>
            <a:endParaRPr lang="ko-KR" altLang="en-US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꺾인 연결선 10"/>
          <p:cNvCxnSpPr>
            <a:endCxn id="7" idx="0"/>
          </p:cNvCxnSpPr>
          <p:nvPr/>
        </p:nvCxnSpPr>
        <p:spPr>
          <a:xfrm rot="5400000">
            <a:off x="2411381" y="5197471"/>
            <a:ext cx="714380" cy="320711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57884" y="1428736"/>
            <a:ext cx="1787469" cy="642942"/>
          </a:xfrm>
          <a:prstGeom prst="rect">
            <a:avLst/>
          </a:prstGeom>
          <a:solidFill>
            <a:srgbClr val="FF980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 스크롤바</a:t>
            </a:r>
            <a:endParaRPr lang="en-US" altLang="ko-KR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(-100~100)</a:t>
            </a:r>
            <a:endParaRPr lang="ko-KR" altLang="en-US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5" name="꺾인 연결선 14"/>
          <p:cNvCxnSpPr>
            <a:endCxn id="14" idx="1"/>
          </p:cNvCxnSpPr>
          <p:nvPr/>
        </p:nvCxnSpPr>
        <p:spPr>
          <a:xfrm rot="5400000" flipH="1" flipV="1">
            <a:off x="4947050" y="2089538"/>
            <a:ext cx="1250165" cy="571504"/>
          </a:xfrm>
          <a:prstGeom prst="bent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72198" y="5715016"/>
            <a:ext cx="1787469" cy="642942"/>
          </a:xfrm>
          <a:prstGeom prst="rect">
            <a:avLst/>
          </a:prstGeom>
          <a:solidFill>
            <a:srgbClr val="FF9801"/>
          </a:solidFill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번 스크롤바</a:t>
            </a:r>
            <a:endParaRPr lang="en-US" altLang="ko-KR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(-100~100)</a:t>
            </a:r>
            <a:endParaRPr lang="ko-KR" altLang="en-US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20" name="꺾인 연결선 14"/>
          <p:cNvCxnSpPr>
            <a:endCxn id="19" idx="1"/>
          </p:cNvCxnSpPr>
          <p:nvPr/>
        </p:nvCxnSpPr>
        <p:spPr>
          <a:xfrm rot="16200000" flipH="1">
            <a:off x="5054207" y="5018495"/>
            <a:ext cx="1250165" cy="785818"/>
          </a:xfrm>
          <a:prstGeom prst="bentConnector2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32"/>
          <p:cNvSpPr>
            <a:spLocks noGrp="1"/>
          </p:cNvSpPr>
          <p:nvPr>
            <p:ph type="body" sz="quarter" idx="10"/>
          </p:nvPr>
        </p:nvSpPr>
        <p:spPr>
          <a:xfrm>
            <a:off x="3080029" y="4178886"/>
            <a:ext cx="2965485" cy="54625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0" indent="0" algn="ctr">
              <a:buFontTx/>
              <a:buNone/>
              <a:defRPr sz="45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sz="5000" dirty="0" smtClean="0"/>
              <a:t>Thank</a:t>
            </a:r>
            <a:r>
              <a:rPr lang="ko-KR" altLang="en-US" sz="5000" dirty="0" smtClean="0"/>
              <a:t> </a:t>
            </a:r>
            <a:r>
              <a:rPr lang="en-US" altLang="ko-KR" sz="5000" dirty="0" smtClean="0"/>
              <a:t>You</a:t>
            </a:r>
            <a:endParaRPr lang="ko-KR" altLang="en-US" sz="5000" dirty="0"/>
          </a:p>
        </p:txBody>
      </p:sp>
    </p:spTree>
    <p:extLst>
      <p:ext uri="{BB962C8B-B14F-4D97-AF65-F5344CB8AC3E}">
        <p14:creationId xmlns:p14="http://schemas.microsoft.com/office/powerpoint/2010/main" xmlns="" val="20330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나눔고딕 ExtraBold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wrap="none" lIns="91440" tIns="45720" rIns="91440" bIns="45720" rtlCol="0" anchor="ctr">
        <a:normAutofit fontScale="85000" lnSpcReduction="20000"/>
      </a:bodyPr>
      <a:lstStyle>
        <a:defPPr algn="ctr">
          <a:defRPr sz="2000" dirty="0" smtClean="0">
            <a:solidFill>
              <a:schemeClr val="bg1"/>
            </a:solidFill>
            <a:latin typeface="나눔고딕 ExtraBold" panose="020D0904000000000000" pitchFamily="50" charset="-127"/>
            <a:ea typeface="나눔고딕 ExtraBold" panose="020D0904000000000000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headEnd type="arrow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23360</TotalTime>
  <Words>38</Words>
  <Application>Microsoft Office PowerPoint</Application>
  <PresentationFormat>화면 슬라이드 쇼(4:3)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Office 테마</vt:lpstr>
      <vt:lpstr>1_디자인 사용자 지정</vt:lpstr>
      <vt:lpstr>디자인 사용자 지정</vt:lpstr>
      <vt:lpstr>2_디자인 사용자 지정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mycom007</dc:creator>
  <cp:lastModifiedBy>Windows 사용자</cp:lastModifiedBy>
  <cp:revision>3998</cp:revision>
  <cp:lastPrinted>2016-04-11T08:38:53Z</cp:lastPrinted>
  <dcterms:created xsi:type="dcterms:W3CDTF">2016-03-30T04:54:04Z</dcterms:created>
  <dcterms:modified xsi:type="dcterms:W3CDTF">2024-03-29T04:27:10Z</dcterms:modified>
</cp:coreProperties>
</file>