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ngesInfos/changesInfo1.xml" ContentType="application/vnd.ms-powerpoint.changesinfo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5"/>
  </p:notesMasterIdLst>
  <p:handoutMasterIdLst>
    <p:handoutMasterId r:id="rId16"/>
  </p:handoutMasterIdLst>
  <p:sldIdLst>
    <p:sldId id="258" r:id="rId5"/>
    <p:sldId id="259" r:id="rId6"/>
    <p:sldId id="604" r:id="rId7"/>
    <p:sldId id="651" r:id="rId8"/>
    <p:sldId id="608" r:id="rId9"/>
    <p:sldId id="598" r:id="rId10"/>
    <p:sldId id="634" r:id="rId11"/>
    <p:sldId id="635" r:id="rId12"/>
    <p:sldId id="641" r:id="rId13"/>
    <p:sldId id="607" r:id="rId14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FF"/>
    <a:srgbClr val="0099FF"/>
    <a:srgbClr val="F8F8F8"/>
    <a:srgbClr val="CC3399"/>
    <a:srgbClr val="FF9801"/>
    <a:srgbClr val="FFC000"/>
    <a:srgbClr val="1555A6"/>
    <a:srgbClr val="009900"/>
    <a:srgbClr val="E2A028"/>
    <a:srgbClr val="C877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5B58E-581A-4024-A2BF-AF9405EA3990}" v="4" dt="2025-03-14T06:27:38.7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 varScale="1">
        <p:scale>
          <a:sx n="105" d="100"/>
          <a:sy n="105" d="100"/>
        </p:scale>
        <p:origin x="-384" y="-78"/>
      </p:cViewPr>
      <p:guideLst>
        <p:guide orient="horz" pos="2160"/>
        <p:guide orient="horz" pos="2880"/>
        <p:guide orient="horz" pos="1620"/>
        <p:guide pos="2880"/>
        <p:guide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5905B58E-581A-4024-A2BF-AF9405EA3990}"/>
    <pc:docChg chg="undo custSel addSld delSld modSld">
      <pc:chgData name="인수 김" userId="9c0180a6aa0e181f" providerId="LiveId" clId="{5905B58E-581A-4024-A2BF-AF9405EA3990}" dt="2025-03-14T06:27:40.353" v="30" actId="47"/>
      <pc:docMkLst>
        <pc:docMk/>
      </pc:docMkLst>
      <pc:sldChg chg="modSp mod">
        <pc:chgData name="인수 김" userId="9c0180a6aa0e181f" providerId="LiveId" clId="{5905B58E-581A-4024-A2BF-AF9405EA3990}" dt="2025-03-14T02:55:30.690" v="18" actId="313"/>
        <pc:sldMkLst>
          <pc:docMk/>
          <pc:sldMk cId="3616806418" sldId="258"/>
        </pc:sldMkLst>
        <pc:spChg chg="mod">
          <ac:chgData name="인수 김" userId="9c0180a6aa0e181f" providerId="LiveId" clId="{5905B58E-581A-4024-A2BF-AF9405EA3990}" dt="2025-03-14T02:55:30.690" v="18" actId="313"/>
          <ac:spMkLst>
            <pc:docMk/>
            <pc:sldMk cId="3616806418" sldId="258"/>
            <ac:spMk id="45" creationId="{00000000-0000-0000-0000-000000000000}"/>
          </ac:spMkLst>
        </pc:spChg>
      </pc:sldChg>
      <pc:sldChg chg="modSp mod">
        <pc:chgData name="인수 김" userId="9c0180a6aa0e181f" providerId="LiveId" clId="{5905B58E-581A-4024-A2BF-AF9405EA3990}" dt="2025-03-14T02:51:39.016" v="1" actId="1076"/>
        <pc:sldMkLst>
          <pc:docMk/>
          <pc:sldMk cId="0" sldId="598"/>
        </pc:sldMkLst>
        <pc:picChg chg="mod">
          <ac:chgData name="인수 김" userId="9c0180a6aa0e181f" providerId="LiveId" clId="{5905B58E-581A-4024-A2BF-AF9405EA3990}" dt="2025-03-14T02:51:39.016" v="1" actId="1076"/>
          <ac:picMkLst>
            <pc:docMk/>
            <pc:sldMk cId="0" sldId="598"/>
            <ac:picMk id="1026" creationId="{00000000-0000-0000-0000-000000000000}"/>
          </ac:picMkLst>
        </pc:picChg>
      </pc:sldChg>
      <pc:sldChg chg="add del">
        <pc:chgData name="인수 김" userId="9c0180a6aa0e181f" providerId="LiveId" clId="{5905B58E-581A-4024-A2BF-AF9405EA3990}" dt="2025-03-14T06:27:40.353" v="30" actId="47"/>
        <pc:sldMkLst>
          <pc:docMk/>
          <pc:sldMk cId="0" sldId="605"/>
        </pc:sldMkLst>
      </pc:sldChg>
      <pc:sldChg chg="addSp delSp modSp mod modAnim">
        <pc:chgData name="인수 김" userId="9c0180a6aa0e181f" providerId="LiveId" clId="{5905B58E-581A-4024-A2BF-AF9405EA3990}" dt="2025-03-14T02:54:56.896" v="17" actId="1076"/>
        <pc:sldMkLst>
          <pc:docMk/>
          <pc:sldMk cId="0" sldId="622"/>
        </pc:sldMkLst>
        <pc:grpChg chg="del">
          <ac:chgData name="인수 김" userId="9c0180a6aa0e181f" providerId="LiveId" clId="{5905B58E-581A-4024-A2BF-AF9405EA3990}" dt="2025-03-14T02:54:35.848" v="14" actId="478"/>
          <ac:grpSpMkLst>
            <pc:docMk/>
            <pc:sldMk cId="0" sldId="622"/>
            <ac:grpSpMk id="33" creationId="{00000000-0000-0000-0000-000000000000}"/>
          </ac:grpSpMkLst>
        </pc:grpChg>
        <pc:picChg chg="add mod">
          <ac:chgData name="인수 김" userId="9c0180a6aa0e181f" providerId="LiveId" clId="{5905B58E-581A-4024-A2BF-AF9405EA3990}" dt="2025-03-14T02:54:56.896" v="17" actId="1076"/>
          <ac:picMkLst>
            <pc:docMk/>
            <pc:sldMk cId="0" sldId="622"/>
            <ac:picMk id="2" creationId="{02F561D5-20EE-496F-821C-AD82D1BC23C1}"/>
          </ac:picMkLst>
        </pc:picChg>
      </pc:sldChg>
      <pc:sldChg chg="addSp delSp modSp mod modAnim">
        <pc:chgData name="인수 김" userId="9c0180a6aa0e181f" providerId="LiveId" clId="{5905B58E-581A-4024-A2BF-AF9405EA3990}" dt="2025-03-14T02:52:49.104" v="7" actId="1076"/>
        <pc:sldMkLst>
          <pc:docMk/>
          <pc:sldMk cId="0" sldId="630"/>
        </pc:sldMkLst>
        <pc:picChg chg="add mod">
          <ac:chgData name="인수 김" userId="9c0180a6aa0e181f" providerId="LiveId" clId="{5905B58E-581A-4024-A2BF-AF9405EA3990}" dt="2025-03-14T02:52:49.104" v="7" actId="1076"/>
          <ac:picMkLst>
            <pc:docMk/>
            <pc:sldMk cId="0" sldId="630"/>
            <ac:picMk id="2" creationId="{5C44EB88-F71F-8BCE-DBD8-2997EFDED6FD}"/>
          </ac:picMkLst>
        </pc:picChg>
        <pc:picChg chg="del">
          <ac:chgData name="인수 김" userId="9c0180a6aa0e181f" providerId="LiveId" clId="{5905B58E-581A-4024-A2BF-AF9405EA3990}" dt="2025-03-14T02:52:26.040" v="2" actId="478"/>
          <ac:picMkLst>
            <pc:docMk/>
            <pc:sldMk cId="0" sldId="630"/>
            <ac:picMk id="1027" creationId="{00000000-0000-0000-0000-000000000000}"/>
          </ac:picMkLst>
        </pc:picChg>
        <pc:picChg chg="del">
          <ac:chgData name="인수 김" userId="9c0180a6aa0e181f" providerId="LiveId" clId="{5905B58E-581A-4024-A2BF-AF9405EA3990}" dt="2025-03-14T02:52:26.785" v="3" actId="478"/>
          <ac:picMkLst>
            <pc:docMk/>
            <pc:sldMk cId="0" sldId="630"/>
            <ac:picMk id="1029" creationId="{00000000-0000-0000-0000-000000000000}"/>
          </ac:picMkLst>
        </pc:picChg>
      </pc:sldChg>
      <pc:sldChg chg="addSp delSp modSp mod modAnim">
        <pc:chgData name="인수 김" userId="9c0180a6aa0e181f" providerId="LiveId" clId="{5905B58E-581A-4024-A2BF-AF9405EA3990}" dt="2025-03-14T02:54:02.032" v="13" actId="1076"/>
        <pc:sldMkLst>
          <pc:docMk/>
          <pc:sldMk cId="0" sldId="639"/>
        </pc:sldMkLst>
        <pc:grpChg chg="del">
          <ac:chgData name="인수 김" userId="9c0180a6aa0e181f" providerId="LiveId" clId="{5905B58E-581A-4024-A2BF-AF9405EA3990}" dt="2025-03-14T02:53:39.105" v="8" actId="478"/>
          <ac:grpSpMkLst>
            <pc:docMk/>
            <pc:sldMk cId="0" sldId="639"/>
            <ac:grpSpMk id="24" creationId="{00000000-0000-0000-0000-000000000000}"/>
          </ac:grpSpMkLst>
        </pc:grpChg>
        <pc:picChg chg="add mod">
          <ac:chgData name="인수 김" userId="9c0180a6aa0e181f" providerId="LiveId" clId="{5905B58E-581A-4024-A2BF-AF9405EA3990}" dt="2025-03-14T02:54:02.032" v="13" actId="1076"/>
          <ac:picMkLst>
            <pc:docMk/>
            <pc:sldMk cId="0" sldId="639"/>
            <ac:picMk id="2" creationId="{C96831F0-0BAE-C982-C042-218DF3BCBC1B}"/>
          </ac:picMkLst>
        </pc:picChg>
      </pc:sldChg>
      <pc:sldChg chg="modSp mod">
        <pc:chgData name="인수 김" userId="9c0180a6aa0e181f" providerId="LiveId" clId="{5905B58E-581A-4024-A2BF-AF9405EA3990}" dt="2025-03-14T02:55:31.483" v="19" actId="313"/>
        <pc:sldMkLst>
          <pc:docMk/>
          <pc:sldMk cId="0" sldId="648"/>
        </pc:sldMkLst>
        <pc:spChg chg="mod">
          <ac:chgData name="인수 김" userId="9c0180a6aa0e181f" providerId="LiveId" clId="{5905B58E-581A-4024-A2BF-AF9405EA3990}" dt="2025-03-14T02:55:31.483" v="19" actId="313"/>
          <ac:spMkLst>
            <pc:docMk/>
            <pc:sldMk cId="0" sldId="648"/>
            <ac:spMk id="22" creationId="{78B29A0F-3D46-9C32-5208-186520567BEB}"/>
          </ac:spMkLst>
        </pc:spChg>
      </pc:sldChg>
      <pc:sldChg chg="modSp mod">
        <pc:chgData name="인수 김" userId="9c0180a6aa0e181f" providerId="LiveId" clId="{5905B58E-581A-4024-A2BF-AF9405EA3990}" dt="2025-03-14T02:55:33.218" v="25" actId="313"/>
        <pc:sldMkLst>
          <pc:docMk/>
          <pc:sldMk cId="0" sldId="649"/>
        </pc:sldMkLst>
        <pc:spChg chg="mod">
          <ac:chgData name="인수 김" userId="9c0180a6aa0e181f" providerId="LiveId" clId="{5905B58E-581A-4024-A2BF-AF9405EA3990}" dt="2025-03-14T02:55:31.930" v="20" actId="313"/>
          <ac:spMkLst>
            <pc:docMk/>
            <pc:sldMk cId="0" sldId="649"/>
            <ac:spMk id="5" creationId="{00000000-0000-0000-0000-000000000000}"/>
          </ac:spMkLst>
        </pc:spChg>
        <pc:spChg chg="mod">
          <ac:chgData name="인수 김" userId="9c0180a6aa0e181f" providerId="LiveId" clId="{5905B58E-581A-4024-A2BF-AF9405EA3990}" dt="2025-03-14T02:55:32.730" v="23" actId="313"/>
          <ac:spMkLst>
            <pc:docMk/>
            <pc:sldMk cId="0" sldId="649"/>
            <ac:spMk id="16" creationId="{0445DC40-7110-E32E-2045-B026BE5C4165}"/>
          </ac:spMkLst>
        </pc:spChg>
        <pc:spChg chg="mod">
          <ac:chgData name="인수 김" userId="9c0180a6aa0e181f" providerId="LiveId" clId="{5905B58E-581A-4024-A2BF-AF9405EA3990}" dt="2025-03-14T02:55:32.985" v="24" actId="313"/>
          <ac:spMkLst>
            <pc:docMk/>
            <pc:sldMk cId="0" sldId="649"/>
            <ac:spMk id="23" creationId="{6C4CB31D-9FE0-E586-3D74-8844FA2D8AC9}"/>
          </ac:spMkLst>
        </pc:spChg>
        <pc:spChg chg="mod">
          <ac:chgData name="인수 김" userId="9c0180a6aa0e181f" providerId="LiveId" clId="{5905B58E-581A-4024-A2BF-AF9405EA3990}" dt="2025-03-14T02:55:33.218" v="25" actId="313"/>
          <ac:spMkLst>
            <pc:docMk/>
            <pc:sldMk cId="0" sldId="649"/>
            <ac:spMk id="39" creationId="{4F87C9D8-81A4-75A1-4A26-237A7AE2056F}"/>
          </ac:spMkLst>
        </pc:spChg>
      </pc:sldChg>
      <pc:sldChg chg="modSp mod">
        <pc:chgData name="인수 김" userId="9c0180a6aa0e181f" providerId="LiveId" clId="{5905B58E-581A-4024-A2BF-AF9405EA3990}" dt="2025-03-14T02:55:33.433" v="26" actId="313"/>
        <pc:sldMkLst>
          <pc:docMk/>
          <pc:sldMk cId="2947987361" sldId="650"/>
        </pc:sldMkLst>
        <pc:spChg chg="mod">
          <ac:chgData name="인수 김" userId="9c0180a6aa0e181f" providerId="LiveId" clId="{5905B58E-581A-4024-A2BF-AF9405EA3990}" dt="2025-03-14T02:55:33.433" v="26" actId="313"/>
          <ac:spMkLst>
            <pc:docMk/>
            <pc:sldMk cId="2947987361" sldId="650"/>
            <ac:spMk id="25" creationId="{178F963B-3966-5578-236E-2EA0A26C173A}"/>
          </ac:spMkLst>
        </pc:spChg>
      </pc:sldChg>
      <pc:sldChg chg="add">
        <pc:chgData name="인수 김" userId="9c0180a6aa0e181f" providerId="LiveId" clId="{5905B58E-581A-4024-A2BF-AF9405EA3990}" dt="2025-03-14T06:27:38.782" v="29"/>
        <pc:sldMkLst>
          <pc:docMk/>
          <pc:sldMk cId="0" sldId="65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31982"/>
          <a:stretch>
            <a:fillRect/>
          </a:stretch>
        </p:blipFill>
        <p:spPr bwMode="auto">
          <a:xfrm>
            <a:off x="1142976" y="2295586"/>
            <a:ext cx="2714644" cy="1490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2025-04-30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인사이드아웃②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</a:p>
          <a:p>
            <a:pPr algn="ctr"/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거리센서</a:t>
            </a: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35745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살펴보기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전면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측면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020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상단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하단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1BAE8AB9-DD65-2290-BC97-6B61310BF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" y="1404791"/>
            <a:ext cx="9129395" cy="51345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32802" y="3071810"/>
            <a:ext cx="375410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거리 센서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모서리가 둥근 직사각형 67"/>
          <p:cNvSpPr/>
          <p:nvPr/>
        </p:nvSpPr>
        <p:spPr>
          <a:xfrm>
            <a:off x="0" y="1142984"/>
            <a:ext cx="9144000" cy="571504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/>
              <a:t>거리 센서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85786" y="1214422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거리센서는 빛의 도달하는 속도로 거리를 인지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11266" name="Picture 2" descr="D:\Dropbox\창업지원자료\로보독 사진\눈모양(하트).png"/>
          <p:cNvPicPr>
            <a:picLocks noChangeAspect="1" noChangeArrowheads="1"/>
          </p:cNvPicPr>
          <p:nvPr/>
        </p:nvPicPr>
        <p:blipFill>
          <a:blip r:embed="rId3" cstate="print"/>
          <a:srcRect l="12818" t="4537" r="6605" b="6994"/>
          <a:stretch>
            <a:fillRect/>
          </a:stretch>
        </p:blipFill>
        <p:spPr bwMode="auto">
          <a:xfrm>
            <a:off x="1214414" y="2428868"/>
            <a:ext cx="3000396" cy="2659442"/>
          </a:xfrm>
          <a:prstGeom prst="rect">
            <a:avLst/>
          </a:prstGeom>
          <a:noFill/>
        </p:spPr>
      </p:pic>
      <p:sp>
        <p:nvSpPr>
          <p:cNvPr id="63" name="타원 62"/>
          <p:cNvSpPr/>
          <p:nvPr/>
        </p:nvSpPr>
        <p:spPr>
          <a:xfrm>
            <a:off x="2528606" y="3071810"/>
            <a:ext cx="428628" cy="357190"/>
          </a:xfrm>
          <a:prstGeom prst="ellipse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4" name="직사각형 63"/>
          <p:cNvSpPr/>
          <p:nvPr/>
        </p:nvSpPr>
        <p:spPr>
          <a:xfrm>
            <a:off x="1928794" y="1928802"/>
            <a:ext cx="1500198" cy="4286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거리센서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5000636"/>
            <a:ext cx="2714644" cy="85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직사각형 65"/>
          <p:cNvSpPr/>
          <p:nvPr/>
        </p:nvSpPr>
        <p:spPr>
          <a:xfrm>
            <a:off x="1357290" y="5929330"/>
            <a:ext cx="2786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거리센서 값을 송수신하면서</a:t>
            </a:r>
            <a:endParaRPr lang="en-US" altLang="ko-KR" sz="1600" b="1" dirty="0">
              <a:solidFill>
                <a:srgbClr val="0070C0"/>
              </a:solidFill>
              <a:latin typeface="+mn-ea"/>
            </a:endParaRPr>
          </a:p>
          <a:p>
            <a:pPr algn="ctr"/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 물체</a:t>
            </a:r>
            <a:r>
              <a:rPr lang="en-US" altLang="ko-KR" sz="1600" b="1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장애물</a:t>
            </a:r>
            <a:r>
              <a:rPr lang="en-US" altLang="ko-KR" sz="1600" b="1" dirty="0">
                <a:solidFill>
                  <a:srgbClr val="0070C0"/>
                </a:solidFill>
                <a:latin typeface="+mn-ea"/>
              </a:rPr>
              <a:t>)</a:t>
            </a:r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탐지</a:t>
            </a:r>
            <a:endParaRPr lang="en-US" altLang="ko-KR" sz="1600" b="1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214942" y="5929330"/>
            <a:ext cx="3357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거리센서 값 실시간 모니터링으로</a:t>
            </a:r>
            <a:endParaRPr lang="en-US" altLang="ko-KR" sz="1600" b="1" dirty="0">
              <a:solidFill>
                <a:srgbClr val="0070C0"/>
              </a:solidFill>
              <a:latin typeface="+mn-ea"/>
            </a:endParaRPr>
          </a:p>
          <a:p>
            <a:pPr algn="ctr"/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정교한 탐지제어</a:t>
            </a:r>
            <a:endParaRPr lang="en-US" altLang="ko-KR" sz="16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2332692"/>
            <a:ext cx="4698039" cy="329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3714752"/>
            <a:ext cx="152832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 descr="Autonomous Vehic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714488"/>
            <a:ext cx="2071702" cy="2071702"/>
          </a:xfrm>
          <a:prstGeom prst="rect">
            <a:avLst/>
          </a:prstGeom>
          <a:noFill/>
        </p:spPr>
      </p:pic>
      <p:sp>
        <p:nvSpPr>
          <p:cNvPr id="12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2. </a:t>
            </a:r>
            <a:r>
              <a:rPr lang="ko-KR" altLang="en-US" dirty="0"/>
              <a:t>거리 센서 </a:t>
            </a:r>
            <a:r>
              <a:rPr lang="en-US" altLang="ko-KR" dirty="0"/>
              <a:t>: </a:t>
            </a:r>
            <a:r>
              <a:rPr lang="ko-KR" altLang="en-US" sz="2800" dirty="0">
                <a:solidFill>
                  <a:schemeClr val="bg1"/>
                </a:solidFill>
              </a:rPr>
              <a:t>응용제품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4" name="그림 13" descr="JDKit 랜더링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42910" y="1857364"/>
            <a:ext cx="2714644" cy="1747364"/>
          </a:xfrm>
          <a:prstGeom prst="rect">
            <a:avLst/>
          </a:prstGeom>
        </p:spPr>
      </p:pic>
      <p:sp>
        <p:nvSpPr>
          <p:cNvPr id="1028" name="AutoShape 4" descr="How is Wearable Technology Turning Tables in Healthcare? | CitrusBits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30" name="AutoShape 6" descr="How is Wearable Technology Turning Tables in Healthcare? | CitrusBits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32" name="AutoShape 8" descr="https://d8uxrqyva11im.cloudfront.net/citrusbits/wp-content/uploads/2019/09/15142550/how-is-wearable-technology-turning-tables-in-healthcare.webp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0" y="1142984"/>
            <a:ext cx="9144000" cy="714380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2357422" y="1285860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생활속 거리 센서 응용 제품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85786" y="3476625"/>
            <a:ext cx="2428892" cy="4286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드론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지면인식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928662" y="5953142"/>
            <a:ext cx="2428892" cy="4524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로봇 청소기</a:t>
            </a:r>
            <a:r>
              <a:rPr lang="en-US" altLang="ko-KR" sz="1600" b="1" dirty="0"/>
              <a:t>:</a:t>
            </a:r>
            <a:r>
              <a:rPr lang="ko-KR" altLang="en-US" sz="1600" b="1" dirty="0"/>
              <a:t>장애물탐지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5786446" y="3571876"/>
            <a:ext cx="2500330" cy="4524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자율자동차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장애물회피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929322" y="6048393"/>
            <a:ext cx="2500330" cy="4524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헤어드라이어 </a:t>
            </a:r>
            <a:r>
              <a:rPr lang="en-US" altLang="ko-KR" sz="1600" b="1" dirty="0"/>
              <a:t>:</a:t>
            </a:r>
          </a:p>
          <a:p>
            <a:pPr algn="ctr"/>
            <a:r>
              <a:rPr lang="ko-KR" altLang="en-US" sz="1600" b="1" dirty="0"/>
              <a:t>헤어탐지 온도제어</a:t>
            </a:r>
            <a:endParaRPr lang="en-US" altLang="ko-KR" sz="1600" b="1" dirty="0"/>
          </a:p>
        </p:txBody>
      </p:sp>
      <p:sp>
        <p:nvSpPr>
          <p:cNvPr id="37" name="자유형 36"/>
          <p:cNvSpPr/>
          <p:nvPr/>
        </p:nvSpPr>
        <p:spPr>
          <a:xfrm rot="1835985">
            <a:off x="3231246" y="3631087"/>
            <a:ext cx="1150462" cy="304006"/>
          </a:xfrm>
          <a:custGeom>
            <a:avLst/>
            <a:gdLst>
              <a:gd name="connsiteX0" fmla="*/ 1132764 w 1171432"/>
              <a:gd name="connsiteY0" fmla="*/ 762000 h 782472"/>
              <a:gd name="connsiteX1" fmla="*/ 1064525 w 1171432"/>
              <a:gd name="connsiteY1" fmla="*/ 202442 h 782472"/>
              <a:gd name="connsiteX2" fmla="*/ 491319 w 1171432"/>
              <a:gd name="connsiteY2" fmla="*/ 79612 h 782472"/>
              <a:gd name="connsiteX3" fmla="*/ 150125 w 1171432"/>
              <a:gd name="connsiteY3" fmla="*/ 680114 h 782472"/>
              <a:gd name="connsiteX4" fmla="*/ 0 w 1171432"/>
              <a:gd name="connsiteY4" fmla="*/ 693762 h 78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1432" h="782472">
                <a:moveTo>
                  <a:pt x="1132764" y="762000"/>
                </a:moveTo>
                <a:cubicBezTo>
                  <a:pt x="1152098" y="539086"/>
                  <a:pt x="1171432" y="316173"/>
                  <a:pt x="1064525" y="202442"/>
                </a:cubicBezTo>
                <a:cubicBezTo>
                  <a:pt x="957618" y="88711"/>
                  <a:pt x="643719" y="0"/>
                  <a:pt x="491319" y="79612"/>
                </a:cubicBezTo>
                <a:cubicBezTo>
                  <a:pt x="338919" y="159224"/>
                  <a:pt x="232011" y="577756"/>
                  <a:pt x="150125" y="680114"/>
                </a:cubicBezTo>
                <a:cubicBezTo>
                  <a:pt x="68239" y="782472"/>
                  <a:pt x="34119" y="738117"/>
                  <a:pt x="0" y="693762"/>
                </a:cubicBezTo>
              </a:path>
            </a:pathLst>
          </a:custGeom>
          <a:ln w="28575">
            <a:solidFill>
              <a:schemeClr val="tx1">
                <a:lumMod val="95000"/>
                <a:lumOff val="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자유형 38"/>
          <p:cNvSpPr/>
          <p:nvPr/>
        </p:nvSpPr>
        <p:spPr>
          <a:xfrm rot="18520813" flipV="1">
            <a:off x="3245638" y="5372340"/>
            <a:ext cx="1611578" cy="487482"/>
          </a:xfrm>
          <a:custGeom>
            <a:avLst/>
            <a:gdLst>
              <a:gd name="connsiteX0" fmla="*/ 1132764 w 1171432"/>
              <a:gd name="connsiteY0" fmla="*/ 762000 h 782472"/>
              <a:gd name="connsiteX1" fmla="*/ 1064525 w 1171432"/>
              <a:gd name="connsiteY1" fmla="*/ 202442 h 782472"/>
              <a:gd name="connsiteX2" fmla="*/ 491319 w 1171432"/>
              <a:gd name="connsiteY2" fmla="*/ 79612 h 782472"/>
              <a:gd name="connsiteX3" fmla="*/ 150125 w 1171432"/>
              <a:gd name="connsiteY3" fmla="*/ 680114 h 782472"/>
              <a:gd name="connsiteX4" fmla="*/ 0 w 1171432"/>
              <a:gd name="connsiteY4" fmla="*/ 693762 h 78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1432" h="782472">
                <a:moveTo>
                  <a:pt x="1132764" y="762000"/>
                </a:moveTo>
                <a:cubicBezTo>
                  <a:pt x="1152098" y="539086"/>
                  <a:pt x="1171432" y="316173"/>
                  <a:pt x="1064525" y="202442"/>
                </a:cubicBezTo>
                <a:cubicBezTo>
                  <a:pt x="957618" y="88711"/>
                  <a:pt x="643719" y="0"/>
                  <a:pt x="491319" y="79612"/>
                </a:cubicBezTo>
                <a:cubicBezTo>
                  <a:pt x="338919" y="159224"/>
                  <a:pt x="232011" y="577756"/>
                  <a:pt x="150125" y="680114"/>
                </a:cubicBezTo>
                <a:cubicBezTo>
                  <a:pt x="68239" y="782472"/>
                  <a:pt x="34119" y="738117"/>
                  <a:pt x="0" y="693762"/>
                </a:cubicBezTo>
              </a:path>
            </a:pathLst>
          </a:custGeom>
          <a:ln w="28575">
            <a:solidFill>
              <a:schemeClr val="tx1">
                <a:lumMod val="95000"/>
                <a:lumOff val="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자유형 39"/>
          <p:cNvSpPr/>
          <p:nvPr/>
        </p:nvSpPr>
        <p:spPr>
          <a:xfrm rot="9284874" flipV="1">
            <a:off x="4621100" y="3285640"/>
            <a:ext cx="1443465" cy="275272"/>
          </a:xfrm>
          <a:custGeom>
            <a:avLst/>
            <a:gdLst>
              <a:gd name="connsiteX0" fmla="*/ 1132764 w 1171432"/>
              <a:gd name="connsiteY0" fmla="*/ 762000 h 782472"/>
              <a:gd name="connsiteX1" fmla="*/ 1064525 w 1171432"/>
              <a:gd name="connsiteY1" fmla="*/ 202442 h 782472"/>
              <a:gd name="connsiteX2" fmla="*/ 491319 w 1171432"/>
              <a:gd name="connsiteY2" fmla="*/ 79612 h 782472"/>
              <a:gd name="connsiteX3" fmla="*/ 150125 w 1171432"/>
              <a:gd name="connsiteY3" fmla="*/ 680114 h 782472"/>
              <a:gd name="connsiteX4" fmla="*/ 0 w 1171432"/>
              <a:gd name="connsiteY4" fmla="*/ 693762 h 78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1432" h="782472">
                <a:moveTo>
                  <a:pt x="1132764" y="762000"/>
                </a:moveTo>
                <a:cubicBezTo>
                  <a:pt x="1152098" y="539086"/>
                  <a:pt x="1171432" y="316173"/>
                  <a:pt x="1064525" y="202442"/>
                </a:cubicBezTo>
                <a:cubicBezTo>
                  <a:pt x="957618" y="88711"/>
                  <a:pt x="643719" y="0"/>
                  <a:pt x="491319" y="79612"/>
                </a:cubicBezTo>
                <a:cubicBezTo>
                  <a:pt x="338919" y="159224"/>
                  <a:pt x="232011" y="577756"/>
                  <a:pt x="150125" y="680114"/>
                </a:cubicBezTo>
                <a:cubicBezTo>
                  <a:pt x="68239" y="782472"/>
                  <a:pt x="34119" y="738117"/>
                  <a:pt x="0" y="693762"/>
                </a:cubicBezTo>
              </a:path>
            </a:pathLst>
          </a:custGeom>
          <a:ln w="28575">
            <a:solidFill>
              <a:schemeClr val="tx1">
                <a:lumMod val="95000"/>
                <a:lumOff val="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자유형 40"/>
          <p:cNvSpPr/>
          <p:nvPr/>
        </p:nvSpPr>
        <p:spPr>
          <a:xfrm rot="11211353">
            <a:off x="4712398" y="4965026"/>
            <a:ext cx="1305505" cy="279339"/>
          </a:xfrm>
          <a:custGeom>
            <a:avLst/>
            <a:gdLst>
              <a:gd name="connsiteX0" fmla="*/ 1132764 w 1171432"/>
              <a:gd name="connsiteY0" fmla="*/ 762000 h 782472"/>
              <a:gd name="connsiteX1" fmla="*/ 1064525 w 1171432"/>
              <a:gd name="connsiteY1" fmla="*/ 202442 h 782472"/>
              <a:gd name="connsiteX2" fmla="*/ 491319 w 1171432"/>
              <a:gd name="connsiteY2" fmla="*/ 79612 h 782472"/>
              <a:gd name="connsiteX3" fmla="*/ 150125 w 1171432"/>
              <a:gd name="connsiteY3" fmla="*/ 680114 h 782472"/>
              <a:gd name="connsiteX4" fmla="*/ 0 w 1171432"/>
              <a:gd name="connsiteY4" fmla="*/ 693762 h 78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1432" h="782472">
                <a:moveTo>
                  <a:pt x="1132764" y="762000"/>
                </a:moveTo>
                <a:cubicBezTo>
                  <a:pt x="1152098" y="539086"/>
                  <a:pt x="1171432" y="316173"/>
                  <a:pt x="1064525" y="202442"/>
                </a:cubicBezTo>
                <a:cubicBezTo>
                  <a:pt x="957618" y="88711"/>
                  <a:pt x="643719" y="0"/>
                  <a:pt x="491319" y="79612"/>
                </a:cubicBezTo>
                <a:cubicBezTo>
                  <a:pt x="338919" y="159224"/>
                  <a:pt x="232011" y="577756"/>
                  <a:pt x="150125" y="680114"/>
                </a:cubicBezTo>
                <a:cubicBezTo>
                  <a:pt x="68239" y="782472"/>
                  <a:pt x="34119" y="738117"/>
                  <a:pt x="0" y="693762"/>
                </a:cubicBezTo>
              </a:path>
            </a:pathLst>
          </a:custGeom>
          <a:ln w="28575">
            <a:solidFill>
              <a:schemeClr val="tx1">
                <a:lumMod val="95000"/>
                <a:lumOff val="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39" name="Picture 15" descr="Samsung POWERbot Essential with 2-in-1 Robot Vacuum | Harvey Norman Malaysi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286256"/>
            <a:ext cx="2926100" cy="1714512"/>
          </a:xfrm>
          <a:prstGeom prst="rect">
            <a:avLst/>
          </a:prstGeom>
          <a:noFill/>
        </p:spPr>
      </p:pic>
      <p:pic>
        <p:nvPicPr>
          <p:cNvPr id="1045" name="Picture 21" descr="https://search.pstatic.net/common/?src=http%3A%2F%2Fblogfiles.naver.net%2FMjAyNDA5MTRfMTk3%2FMDAxNzI2Mjg4MzYwNzgz.Szn-2wl9wzPVwikEYAZczm-M1gIauzgy2-8L0lNJN40g.NJfOT8IT6F145ZNsbqtQOud_6U0szvrtqxc6oeADCVcg.JPEG%2FKakaoTalk_20240914_132256243_02.jpg&amp;type=sc960_83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538"/>
          <a:stretch>
            <a:fillRect/>
          </a:stretch>
        </p:blipFill>
        <p:spPr bwMode="auto">
          <a:xfrm>
            <a:off x="5786446" y="4394628"/>
            <a:ext cx="2659112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32802" y="3071810"/>
            <a:ext cx="375410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보행 멈춤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5589384" y="3773532"/>
            <a:ext cx="3000396" cy="44128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장애물 만났을 때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 smtClean="0"/>
              <a:t>보행시</a:t>
            </a:r>
            <a:r>
              <a:rPr lang="en-US" altLang="ko-KR" dirty="0" smtClean="0"/>
              <a:t> </a:t>
            </a:r>
            <a:r>
              <a:rPr lang="en-US" altLang="ko-KR" dirty="0"/>
              <a:t>: </a:t>
            </a:r>
            <a:r>
              <a:rPr lang="ko-KR" altLang="en-US" sz="2800" dirty="0">
                <a:solidFill>
                  <a:schemeClr val="bg1"/>
                </a:solidFill>
              </a:rPr>
              <a:t>장애물 탐지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357554" y="1214422"/>
            <a:ext cx="5214974" cy="54784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from time import sleep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from </a:t>
            </a:r>
            <a:r>
              <a:rPr lang="en-US" altLang="ko-KR" sz="1400" dirty="0" err="1" smtClean="0">
                <a:latin typeface="Consolas" pitchFamily="49" charset="0"/>
              </a:rPr>
              <a:t>pyjuni.robodog</a:t>
            </a:r>
            <a:r>
              <a:rPr lang="en-US" altLang="ko-KR" sz="1400" dirty="0" smtClean="0">
                <a:latin typeface="Consolas" pitchFamily="49" charset="0"/>
              </a:rPr>
              <a:t> import *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from </a:t>
            </a:r>
            <a:r>
              <a:rPr lang="en-US" altLang="ko-KR" sz="1400" dirty="0" err="1" smtClean="0">
                <a:latin typeface="Consolas" pitchFamily="49" charset="0"/>
              </a:rPr>
              <a:t>pyjuni.deflib</a:t>
            </a:r>
            <a:r>
              <a:rPr lang="en-US" altLang="ko-KR" sz="1400" dirty="0" smtClean="0">
                <a:latin typeface="Consolas" pitchFamily="49" charset="0"/>
              </a:rPr>
              <a:t> import *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from </a:t>
            </a:r>
            <a:r>
              <a:rPr lang="en-US" altLang="ko-KR" sz="1400" dirty="0" err="1" smtClean="0">
                <a:latin typeface="Consolas" pitchFamily="49" charset="0"/>
              </a:rPr>
              <a:t>pyjuni.jkeyevent</a:t>
            </a:r>
            <a:r>
              <a:rPr lang="en-US" altLang="ko-KR" sz="1400" dirty="0" smtClean="0">
                <a:latin typeface="Consolas" pitchFamily="49" charset="0"/>
              </a:rPr>
              <a:t> import *</a:t>
            </a:r>
          </a:p>
          <a:p>
            <a:pPr>
              <a:lnSpc>
                <a:spcPts val="1500"/>
              </a:lnSpc>
            </a:pPr>
            <a:endParaRPr lang="en-US" altLang="ko-KR" sz="1400" dirty="0" smtClean="0">
              <a:latin typeface="Consolas" pitchFamily="49" charset="0"/>
            </a:endParaRP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if __name__ == '__main__':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</a:t>
            </a:r>
            <a:r>
              <a:rPr lang="en-US" altLang="ko-KR" sz="1400" dirty="0" err="1" smtClean="0">
                <a:latin typeface="Consolas" pitchFamily="49" charset="0"/>
              </a:rPr>
              <a:t>robodog</a:t>
            </a:r>
            <a:r>
              <a:rPr lang="en-US" altLang="ko-KR" sz="1400" dirty="0" smtClean="0">
                <a:latin typeface="Consolas" pitchFamily="49" charset="0"/>
              </a:rPr>
              <a:t> = </a:t>
            </a:r>
            <a:r>
              <a:rPr lang="en-US" altLang="ko-KR" sz="1400" dirty="0" err="1" smtClean="0">
                <a:latin typeface="Consolas" pitchFamily="49" charset="0"/>
              </a:rPr>
              <a:t>RoboDog</a:t>
            </a:r>
            <a:r>
              <a:rPr lang="en-US" altLang="ko-KR" sz="1400" dirty="0" smtClean="0">
                <a:latin typeface="Consolas" pitchFamily="49" charset="0"/>
              </a:rPr>
              <a:t>()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</a:t>
            </a:r>
            <a:r>
              <a:rPr lang="en-US" altLang="ko-KR" sz="1400" dirty="0" err="1" smtClean="0">
                <a:latin typeface="Consolas" pitchFamily="49" charset="0"/>
              </a:rPr>
              <a:t>jkey</a:t>
            </a:r>
            <a:r>
              <a:rPr lang="en-US" altLang="ko-KR" sz="1400" dirty="0" smtClean="0">
                <a:latin typeface="Consolas" pitchFamily="49" charset="0"/>
              </a:rPr>
              <a:t> = </a:t>
            </a:r>
            <a:r>
              <a:rPr lang="en-US" altLang="ko-KR" sz="1400" dirty="0" err="1" smtClean="0">
                <a:latin typeface="Consolas" pitchFamily="49" charset="0"/>
              </a:rPr>
              <a:t>JKeyEvent</a:t>
            </a:r>
            <a:r>
              <a:rPr lang="en-US" altLang="ko-KR" sz="1400" dirty="0" smtClean="0">
                <a:latin typeface="Consolas" pitchFamily="49" charset="0"/>
              </a:rPr>
              <a:t>()  </a:t>
            </a:r>
          </a:p>
          <a:p>
            <a:pPr>
              <a:lnSpc>
                <a:spcPts val="1500"/>
              </a:lnSpc>
            </a:pPr>
            <a:endParaRPr lang="en-US" altLang="ko-KR" sz="1400" dirty="0" smtClean="0">
              <a:latin typeface="Consolas" pitchFamily="49" charset="0"/>
            </a:endParaRP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</a:t>
            </a:r>
            <a:r>
              <a:rPr lang="en-US" altLang="ko-KR" sz="1400" dirty="0" err="1" smtClean="0">
                <a:latin typeface="Consolas" pitchFamily="49" charset="0"/>
              </a:rPr>
              <a:t>isBlocked</a:t>
            </a:r>
            <a:r>
              <a:rPr lang="en-US" altLang="ko-KR" sz="1400" dirty="0" smtClean="0">
                <a:latin typeface="Consolas" pitchFamily="49" charset="0"/>
              </a:rPr>
              <a:t> = False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</a:t>
            </a:r>
            <a:r>
              <a:rPr lang="en-US" altLang="ko-KR" sz="1400" dirty="0" err="1" smtClean="0">
                <a:latin typeface="Consolas" pitchFamily="49" charset="0"/>
              </a:rPr>
              <a:t>robodog.Open</a:t>
            </a:r>
            <a:r>
              <a:rPr lang="en-US" altLang="ko-KR" sz="1400" dirty="0" smtClean="0">
                <a:latin typeface="Consolas" pitchFamily="49" charset="0"/>
              </a:rPr>
              <a:t>()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sleep(1)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</a:t>
            </a:r>
            <a:r>
              <a:rPr lang="en-US" altLang="ko-KR" sz="1400" dirty="0" err="1" smtClean="0">
                <a:latin typeface="Consolas" pitchFamily="49" charset="0"/>
              </a:rPr>
              <a:t>robodog.move</a:t>
            </a:r>
            <a:r>
              <a:rPr lang="en-US" altLang="ko-KR" sz="1400" dirty="0" smtClean="0">
                <a:latin typeface="Consolas" pitchFamily="49" charset="0"/>
              </a:rPr>
              <a:t>(50)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while not </a:t>
            </a:r>
            <a:r>
              <a:rPr lang="en-US" altLang="ko-KR" sz="1400" dirty="0" err="1" smtClean="0">
                <a:latin typeface="Consolas" pitchFamily="49" charset="0"/>
              </a:rPr>
              <a:t>jkey.isKeyEscPressed</a:t>
            </a:r>
            <a:r>
              <a:rPr lang="en-US" altLang="ko-KR" sz="1400" dirty="0" smtClean="0">
                <a:latin typeface="Consolas" pitchFamily="49" charset="0"/>
              </a:rPr>
              <a:t>():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distance = </a:t>
            </a:r>
            <a:r>
              <a:rPr lang="en-US" altLang="ko-KR" sz="1400" dirty="0" err="1" smtClean="0">
                <a:latin typeface="Consolas" pitchFamily="49" charset="0"/>
              </a:rPr>
              <a:t>robodog.get_distance</a:t>
            </a:r>
            <a:r>
              <a:rPr lang="en-US" altLang="ko-KR" sz="1400" dirty="0" smtClean="0">
                <a:latin typeface="Consolas" pitchFamily="49" charset="0"/>
              </a:rPr>
              <a:t>()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if distance &lt; 20 : 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sleep(0.2)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</a:t>
            </a:r>
            <a:r>
              <a:rPr lang="en-US" altLang="ko-KR" sz="1400" dirty="0" err="1" smtClean="0">
                <a:latin typeface="Consolas" pitchFamily="49" charset="0"/>
              </a:rPr>
              <a:t>robodog.gesture</a:t>
            </a:r>
            <a:r>
              <a:rPr lang="en-US" altLang="ko-KR" sz="1400" dirty="0" smtClean="0">
                <a:latin typeface="Consolas" pitchFamily="49" charset="0"/>
              </a:rPr>
              <a:t>(</a:t>
            </a:r>
            <a:r>
              <a:rPr lang="ko-KR" altLang="en-US" sz="1400" dirty="0" smtClean="0">
                <a:latin typeface="Consolas" pitchFamily="49" charset="0"/>
              </a:rPr>
              <a:t>준비</a:t>
            </a:r>
            <a:r>
              <a:rPr lang="en-US" altLang="ko-KR" sz="1400" dirty="0" smtClean="0">
                <a:latin typeface="Consolas" pitchFamily="49" charset="0"/>
              </a:rPr>
              <a:t>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if </a:t>
            </a:r>
            <a:r>
              <a:rPr lang="en-US" altLang="ko-KR" sz="1400" dirty="0" err="1" smtClean="0">
                <a:latin typeface="Consolas" pitchFamily="49" charset="0"/>
              </a:rPr>
              <a:t>isBlocked</a:t>
            </a:r>
            <a:r>
              <a:rPr lang="en-US" altLang="ko-KR" sz="1400" dirty="0" smtClean="0">
                <a:latin typeface="Consolas" pitchFamily="49" charset="0"/>
              </a:rPr>
              <a:t> == False : 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    </a:t>
            </a:r>
            <a:r>
              <a:rPr lang="en-US" altLang="ko-KR" sz="1400" dirty="0" err="1" smtClean="0">
                <a:latin typeface="Consolas" pitchFamily="49" charset="0"/>
              </a:rPr>
              <a:t>robodog.sound</a:t>
            </a:r>
            <a:r>
              <a:rPr lang="en-US" altLang="ko-KR" sz="1400" dirty="0" smtClean="0">
                <a:latin typeface="Consolas" pitchFamily="49" charset="0"/>
              </a:rPr>
              <a:t>(</a:t>
            </a:r>
            <a:r>
              <a:rPr lang="ko-KR" altLang="en-US" sz="1400" dirty="0" smtClean="0">
                <a:latin typeface="Consolas" pitchFamily="49" charset="0"/>
              </a:rPr>
              <a:t>개소리</a:t>
            </a:r>
            <a:r>
              <a:rPr lang="en-US" altLang="ko-KR" sz="1400" dirty="0" smtClean="0">
                <a:latin typeface="Consolas" pitchFamily="49" charset="0"/>
              </a:rPr>
              <a:t>, </a:t>
            </a:r>
            <a:r>
              <a:rPr lang="ko-KR" altLang="en-US" sz="1400" dirty="0" smtClean="0">
                <a:latin typeface="Consolas" pitchFamily="49" charset="0"/>
              </a:rPr>
              <a:t>멍멍</a:t>
            </a:r>
            <a:r>
              <a:rPr lang="en-US" altLang="ko-KR" sz="1400" dirty="0" smtClean="0">
                <a:latin typeface="Consolas" pitchFamily="49" charset="0"/>
              </a:rPr>
              <a:t>, </a:t>
            </a:r>
            <a:r>
              <a:rPr lang="ko-KR" altLang="en-US" sz="1400" dirty="0" smtClean="0">
                <a:latin typeface="Consolas" pitchFamily="49" charset="0"/>
              </a:rPr>
              <a:t>크게</a:t>
            </a:r>
            <a:r>
              <a:rPr lang="en-US" altLang="ko-KR" sz="1400" dirty="0" smtClean="0">
                <a:latin typeface="Consolas" pitchFamily="49" charset="0"/>
              </a:rPr>
              <a:t>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    sleep(1.5)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    </a:t>
            </a:r>
            <a:r>
              <a:rPr lang="en-US" altLang="ko-KR" sz="1400" dirty="0" err="1" smtClean="0">
                <a:latin typeface="Consolas" pitchFamily="49" charset="0"/>
              </a:rPr>
              <a:t>isBlocked</a:t>
            </a:r>
            <a:r>
              <a:rPr lang="en-US" altLang="ko-KR" sz="1400" dirty="0" smtClean="0">
                <a:latin typeface="Consolas" pitchFamily="49" charset="0"/>
              </a:rPr>
              <a:t> = True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else: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</a:t>
            </a:r>
            <a:r>
              <a:rPr lang="en-US" altLang="ko-KR" sz="1400" dirty="0" err="1" smtClean="0">
                <a:latin typeface="Consolas" pitchFamily="49" charset="0"/>
              </a:rPr>
              <a:t>robodog.move</a:t>
            </a:r>
            <a:r>
              <a:rPr lang="en-US" altLang="ko-KR" sz="1400" dirty="0" smtClean="0">
                <a:latin typeface="Consolas" pitchFamily="49" charset="0"/>
              </a:rPr>
              <a:t>(50)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    </a:t>
            </a:r>
            <a:r>
              <a:rPr lang="en-US" altLang="ko-KR" sz="1400" dirty="0" err="1" smtClean="0">
                <a:latin typeface="Consolas" pitchFamily="49" charset="0"/>
              </a:rPr>
              <a:t>isBlocked</a:t>
            </a:r>
            <a:r>
              <a:rPr lang="en-US" altLang="ko-KR" sz="1400" dirty="0" smtClean="0">
                <a:latin typeface="Consolas" pitchFamily="49" charset="0"/>
              </a:rPr>
              <a:t> = False</a:t>
            </a: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    sleep(0.1)</a:t>
            </a:r>
          </a:p>
          <a:p>
            <a:pPr>
              <a:lnSpc>
                <a:spcPts val="1500"/>
              </a:lnSpc>
            </a:pPr>
            <a:endParaRPr lang="en-US" altLang="ko-KR" sz="1400" dirty="0" smtClean="0">
              <a:latin typeface="Consolas" pitchFamily="49" charset="0"/>
            </a:endParaRPr>
          </a:p>
          <a:p>
            <a:pPr>
              <a:lnSpc>
                <a:spcPts val="1500"/>
              </a:lnSpc>
            </a:pPr>
            <a:r>
              <a:rPr lang="en-US" altLang="ko-KR" sz="1400" dirty="0" smtClean="0">
                <a:latin typeface="Consolas" pitchFamily="49" charset="0"/>
              </a:rPr>
              <a:t>    </a:t>
            </a:r>
            <a:r>
              <a:rPr lang="en-US" altLang="ko-KR" sz="1400" dirty="0" err="1" smtClean="0">
                <a:latin typeface="Consolas" pitchFamily="49" charset="0"/>
              </a:rPr>
              <a:t>robodog.Close</a:t>
            </a:r>
            <a:r>
              <a:rPr lang="en-US" altLang="ko-KR" sz="1400" dirty="0" smtClean="0">
                <a:latin typeface="Consolas" pitchFamily="49" charset="0"/>
              </a:rPr>
              <a:t>()</a:t>
            </a:r>
            <a:endParaRPr lang="en-US" altLang="ko-KR" sz="1400" dirty="0">
              <a:latin typeface="Consolas" pitchFamily="49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l="1501" t="7507" r="18822" b="33003"/>
          <a:stretch>
            <a:fillRect/>
          </a:stretch>
        </p:blipFill>
        <p:spPr bwMode="auto">
          <a:xfrm>
            <a:off x="1643042" y="4857760"/>
            <a:ext cx="140834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114940"/>
            <a:ext cx="163936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3" descr="말풍선 - 무료 멀티미디어개 아이콘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14480" y="2686312"/>
            <a:ext cx="1090587" cy="661959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1264952" y="4214818"/>
            <a:ext cx="2071702" cy="4286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dirty="0"/>
              <a:t>만약 거리센서</a:t>
            </a:r>
            <a:r>
              <a:rPr lang="en-US" altLang="ko-KR" sz="1200" b="1" dirty="0"/>
              <a:t>&lt;20 </a:t>
            </a:r>
            <a:r>
              <a:rPr lang="ko-KR" altLang="en-US" sz="1200" b="1" dirty="0"/>
              <a:t>이라면</a:t>
            </a:r>
            <a:endParaRPr lang="en-US" altLang="ko-KR" sz="1200" b="1" dirty="0"/>
          </a:p>
          <a:p>
            <a:r>
              <a:rPr lang="en-US" altLang="ko-KR" sz="1200" b="1" dirty="0"/>
              <a:t>   (</a:t>
            </a:r>
            <a:r>
              <a:rPr lang="ko-KR" altLang="en-US" sz="1200" b="1" dirty="0"/>
              <a:t>장애물이 있을 때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  <p:sp>
        <p:nvSpPr>
          <p:cNvPr id="22" name="직사각형 21"/>
          <p:cNvSpPr/>
          <p:nvPr/>
        </p:nvSpPr>
        <p:spPr>
          <a:xfrm>
            <a:off x="1264952" y="5929330"/>
            <a:ext cx="2071702" cy="4286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dirty="0"/>
              <a:t>아니면</a:t>
            </a:r>
            <a:endParaRPr lang="en-US" altLang="ko-KR" sz="1200" b="1" dirty="0"/>
          </a:p>
          <a:p>
            <a:r>
              <a:rPr lang="en-US" altLang="ko-KR" sz="1200" b="1" dirty="0"/>
              <a:t>  (</a:t>
            </a:r>
            <a:r>
              <a:rPr lang="ko-KR" altLang="en-US" sz="1200" b="1" dirty="0"/>
              <a:t>장애물이 없을 때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  <p:sp>
        <p:nvSpPr>
          <p:cNvPr id="23" name="왼쪽 중괄호 22"/>
          <p:cNvSpPr/>
          <p:nvPr/>
        </p:nvSpPr>
        <p:spPr>
          <a:xfrm>
            <a:off x="3408092" y="3786190"/>
            <a:ext cx="357190" cy="1571636"/>
          </a:xfrm>
          <a:prstGeom prst="leftBrace">
            <a:avLst>
              <a:gd name="adj1" fmla="val 17869"/>
              <a:gd name="adj2" fmla="val 4953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왼쪽 중괄호 23"/>
          <p:cNvSpPr/>
          <p:nvPr/>
        </p:nvSpPr>
        <p:spPr>
          <a:xfrm>
            <a:off x="3408092" y="5500702"/>
            <a:ext cx="357190" cy="785818"/>
          </a:xfrm>
          <a:prstGeom prst="leftBrace">
            <a:avLst>
              <a:gd name="adj1" fmla="val 17869"/>
              <a:gd name="adj2" fmla="val 3572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43088" y="2543436"/>
            <a:ext cx="914400" cy="9144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멍멍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25545</TotalTime>
  <Words>220</Words>
  <Application>Microsoft Office PowerPoint</Application>
  <PresentationFormat>화면 슬라이드 쇼(4:3)</PresentationFormat>
  <Paragraphs>65</Paragraphs>
  <Slides>10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4336</cp:revision>
  <cp:lastPrinted>2016-04-11T08:38:53Z</cp:lastPrinted>
  <dcterms:created xsi:type="dcterms:W3CDTF">2016-03-30T04:54:04Z</dcterms:created>
  <dcterms:modified xsi:type="dcterms:W3CDTF">2025-04-30T08:01:43Z</dcterms:modified>
</cp:coreProperties>
</file>