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7"/>
  </p:notesMasterIdLst>
  <p:handoutMasterIdLst>
    <p:handoutMasterId r:id="rId28"/>
  </p:handoutMasterIdLst>
  <p:sldIdLst>
    <p:sldId id="258" r:id="rId5"/>
    <p:sldId id="633" r:id="rId6"/>
    <p:sldId id="623" r:id="rId7"/>
    <p:sldId id="630" r:id="rId8"/>
    <p:sldId id="635" r:id="rId9"/>
    <p:sldId id="634" r:id="rId10"/>
    <p:sldId id="647" r:id="rId11"/>
    <p:sldId id="648" r:id="rId12"/>
    <p:sldId id="632" r:id="rId13"/>
    <p:sldId id="628" r:id="rId14"/>
    <p:sldId id="638" r:id="rId15"/>
    <p:sldId id="631" r:id="rId16"/>
    <p:sldId id="650" r:id="rId17"/>
    <p:sldId id="652" r:id="rId18"/>
    <p:sldId id="653" r:id="rId19"/>
    <p:sldId id="643" r:id="rId20"/>
    <p:sldId id="646" r:id="rId21"/>
    <p:sldId id="639" r:id="rId22"/>
    <p:sldId id="640" r:id="rId23"/>
    <p:sldId id="641" r:id="rId24"/>
    <p:sldId id="649" r:id="rId25"/>
    <p:sldId id="607" r:id="rId26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7E7E7"/>
    <a:srgbClr val="FF9900"/>
    <a:srgbClr val="009900"/>
    <a:srgbClr val="33CC33"/>
    <a:srgbClr val="9BCFD2"/>
    <a:srgbClr val="C87700"/>
    <a:srgbClr val="CC3399"/>
    <a:srgbClr val="FF9801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D50E2-A785-4AC3-82D2-35565D4D2C8B}" v="335" dt="2025-04-14T12:48:14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6" autoAdjust="0"/>
    <p:restoredTop sz="94792" autoAdjust="0"/>
  </p:normalViewPr>
  <p:slideViewPr>
    <p:cSldViewPr>
      <p:cViewPr varScale="1">
        <p:scale>
          <a:sx n="143" d="100"/>
          <a:sy n="143" d="100"/>
        </p:scale>
        <p:origin x="2202" y="342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7D3B3C0C-5A0F-4379-8E59-0B5A642461C6}"/>
    <pc:docChg chg="undo redo custSel addSld delSld modSld">
      <pc:chgData name="인수 김" userId="9c0180a6aa0e181f" providerId="LiveId" clId="{7D3B3C0C-5A0F-4379-8E59-0B5A642461C6}" dt="2025-03-24T00:58:41.481" v="5643" actId="20577"/>
      <pc:docMkLst>
        <pc:docMk/>
      </pc:docMkLst>
      <pc:sldChg chg="modSp mod">
        <pc:chgData name="인수 김" userId="9c0180a6aa0e181f" providerId="LiveId" clId="{7D3B3C0C-5A0F-4379-8E59-0B5A642461C6}" dt="2025-03-23T03:58:15.788" v="30"/>
        <pc:sldMkLst>
          <pc:docMk/>
          <pc:sldMk cId="3616806418" sldId="258"/>
        </pc:sldMkLst>
        <pc:spChg chg="mod">
          <ac:chgData name="인수 김" userId="9c0180a6aa0e181f" providerId="LiveId" clId="{7D3B3C0C-5A0F-4379-8E59-0B5A642461C6}" dt="2025-03-23T03:58:15.788" v="30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7D3B3C0C-5A0F-4379-8E59-0B5A642461C6}" dt="2025-03-23T10:56:23.150" v="4596" actId="1076"/>
        <pc:sldMkLst>
          <pc:docMk/>
          <pc:sldMk cId="0" sldId="610"/>
        </pc:sldMkLst>
        <pc:spChg chg="add mod">
          <ac:chgData name="인수 김" userId="9c0180a6aa0e181f" providerId="LiveId" clId="{7D3B3C0C-5A0F-4379-8E59-0B5A642461C6}" dt="2025-03-23T04:26:59.014" v="381" actId="14100"/>
          <ac:spMkLst>
            <pc:docMk/>
            <pc:sldMk cId="0" sldId="610"/>
            <ac:spMk id="6" creationId="{D8DDC2D1-A3AE-0DF0-85F0-7AC2C9528F60}"/>
          </ac:spMkLst>
        </pc:spChg>
        <pc:spChg chg="add mod">
          <ac:chgData name="인수 김" userId="9c0180a6aa0e181f" providerId="LiveId" clId="{7D3B3C0C-5A0F-4379-8E59-0B5A642461C6}" dt="2025-03-23T04:26:42.269" v="369" actId="1035"/>
          <ac:spMkLst>
            <pc:docMk/>
            <pc:sldMk cId="0" sldId="610"/>
            <ac:spMk id="9" creationId="{31CAB7C5-6227-D3FF-E683-BDE374340498}"/>
          </ac:spMkLst>
        </pc:spChg>
        <pc:spChg chg="add mod">
          <ac:chgData name="인수 김" userId="9c0180a6aa0e181f" providerId="LiveId" clId="{7D3B3C0C-5A0F-4379-8E59-0B5A642461C6}" dt="2025-03-23T10:56:23.150" v="4596" actId="1076"/>
          <ac:spMkLst>
            <pc:docMk/>
            <pc:sldMk cId="0" sldId="610"/>
            <ac:spMk id="15" creationId="{9E7ED5DB-4958-68C4-D8FD-7F0A1E392457}"/>
          </ac:spMkLst>
        </pc:spChg>
        <pc:spChg chg="mod">
          <ac:chgData name="인수 김" userId="9c0180a6aa0e181f" providerId="LiveId" clId="{7D3B3C0C-5A0F-4379-8E59-0B5A642461C6}" dt="2025-03-23T04:40:42.436" v="542" actId="2711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7D3B3C0C-5A0F-4379-8E59-0B5A642461C6}" dt="2025-03-24T00:58:41.481" v="5643" actId="20577"/>
        <pc:sldMkLst>
          <pc:docMk/>
          <pc:sldMk cId="0" sldId="611"/>
        </pc:sldMkLst>
      </pc:sldChg>
      <pc:sldChg chg="del">
        <pc:chgData name="인수 김" userId="9c0180a6aa0e181f" providerId="LiveId" clId="{7D3B3C0C-5A0F-4379-8E59-0B5A642461C6}" dt="2025-03-23T07:01:16.832" v="2805" actId="47"/>
        <pc:sldMkLst>
          <pc:docMk/>
          <pc:sldMk cId="0" sldId="614"/>
        </pc:sldMkLst>
      </pc:sldChg>
      <pc:sldChg chg="del">
        <pc:chgData name="인수 김" userId="9c0180a6aa0e181f" providerId="LiveId" clId="{7D3B3C0C-5A0F-4379-8E59-0B5A642461C6}" dt="2025-03-23T07:01:11.166" v="2803" actId="47"/>
        <pc:sldMkLst>
          <pc:docMk/>
          <pc:sldMk cId="0" sldId="616"/>
        </pc:sldMkLst>
      </pc:sldChg>
      <pc:sldChg chg="add">
        <pc:chgData name="인수 김" userId="9c0180a6aa0e181f" providerId="LiveId" clId="{7D3B3C0C-5A0F-4379-8E59-0B5A642461C6}" dt="2025-03-23T10:20:21.003" v="4068"/>
        <pc:sldMkLst>
          <pc:docMk/>
          <pc:sldMk cId="0" sldId="619"/>
        </pc:sldMkLst>
      </pc:sldChg>
      <pc:sldChg chg="del">
        <pc:chgData name="인수 김" userId="9c0180a6aa0e181f" providerId="LiveId" clId="{7D3B3C0C-5A0F-4379-8E59-0B5A642461C6}" dt="2025-03-23T07:01:15.593" v="2804" actId="47"/>
        <pc:sldMkLst>
          <pc:docMk/>
          <pc:sldMk cId="2947987361" sldId="619"/>
        </pc:sldMkLst>
      </pc:sldChg>
      <pc:sldChg chg="new del">
        <pc:chgData name="인수 김" userId="9c0180a6aa0e181f" providerId="LiveId" clId="{7D3B3C0C-5A0F-4379-8E59-0B5A642461C6}" dt="2025-03-23T04:22:03.494" v="248" actId="47"/>
        <pc:sldMkLst>
          <pc:docMk/>
          <pc:sldMk cId="2560909798" sldId="620"/>
        </pc:sldMkLst>
      </pc:sldChg>
      <pc:sldChg chg="addSp delSp modSp add mod">
        <pc:chgData name="인수 김" userId="9c0180a6aa0e181f" providerId="LiveId" clId="{7D3B3C0C-5A0F-4379-8E59-0B5A642461C6}" dt="2025-03-23T05:11:09.825" v="1605" actId="1038"/>
        <pc:sldMkLst>
          <pc:docMk/>
          <pc:sldMk cId="3562290478" sldId="620"/>
        </pc:sldMkLst>
      </pc:sldChg>
      <pc:sldChg chg="addSp delSp modSp add mod">
        <pc:chgData name="인수 김" userId="9c0180a6aa0e181f" providerId="LiveId" clId="{7D3B3C0C-5A0F-4379-8E59-0B5A642461C6}" dt="2025-03-23T08:29:42.680" v="3537" actId="692"/>
        <pc:sldMkLst>
          <pc:docMk/>
          <pc:sldMk cId="1337545461" sldId="621"/>
        </pc:sldMkLst>
      </pc:sldChg>
      <pc:sldChg chg="new del">
        <pc:chgData name="인수 김" userId="9c0180a6aa0e181f" providerId="LiveId" clId="{7D3B3C0C-5A0F-4379-8E59-0B5A642461C6}" dt="2025-03-23T06:58:02.877" v="2779" actId="47"/>
        <pc:sldMkLst>
          <pc:docMk/>
          <pc:sldMk cId="2000103854" sldId="621"/>
        </pc:sldMkLst>
      </pc:sldChg>
      <pc:sldChg chg="addSp delSp modSp add mod">
        <pc:chgData name="인수 김" userId="9c0180a6aa0e181f" providerId="LiveId" clId="{7D3B3C0C-5A0F-4379-8E59-0B5A642461C6}" dt="2025-03-23T10:28:23.779" v="4086" actId="20577"/>
        <pc:sldMkLst>
          <pc:docMk/>
          <pc:sldMk cId="21452618" sldId="622"/>
        </pc:sldMkLst>
      </pc:sldChg>
      <pc:sldChg chg="new del">
        <pc:chgData name="인수 김" userId="9c0180a6aa0e181f" providerId="LiveId" clId="{7D3B3C0C-5A0F-4379-8E59-0B5A642461C6}" dt="2025-03-23T10:19:34.866" v="4067" actId="47"/>
        <pc:sldMkLst>
          <pc:docMk/>
          <pc:sldMk cId="130095719" sldId="623"/>
        </pc:sldMkLst>
      </pc:sldChg>
      <pc:sldChg chg="new del">
        <pc:chgData name="인수 김" userId="9c0180a6aa0e181f" providerId="LiveId" clId="{7D3B3C0C-5A0F-4379-8E59-0B5A642461C6}" dt="2025-03-23T10:03:56.574" v="3758" actId="47"/>
        <pc:sldMkLst>
          <pc:docMk/>
          <pc:sldMk cId="168977340" sldId="623"/>
        </pc:sldMkLst>
      </pc:sldChg>
      <pc:sldChg chg="delSp modSp add del mod">
        <pc:chgData name="인수 김" userId="9c0180a6aa0e181f" providerId="LiveId" clId="{7D3B3C0C-5A0F-4379-8E59-0B5A642461C6}" dt="2025-03-23T10:19:18.470" v="4065" actId="47"/>
        <pc:sldMkLst>
          <pc:docMk/>
          <pc:sldMk cId="3481323021" sldId="623"/>
        </pc:sldMkLst>
      </pc:sldChg>
      <pc:sldChg chg="addSp delSp modSp add mod">
        <pc:chgData name="인수 김" userId="9c0180a6aa0e181f" providerId="LiveId" clId="{7D3B3C0C-5A0F-4379-8E59-0B5A642461C6}" dt="2025-03-23T11:50:08.180" v="5392" actId="692"/>
        <pc:sldMkLst>
          <pc:docMk/>
          <pc:sldMk cId="3934236696" sldId="623"/>
        </pc:sldMkLst>
      </pc:sldChg>
      <pc:sldChg chg="addSp delSp modSp add mod">
        <pc:chgData name="인수 김" userId="9c0180a6aa0e181f" providerId="LiveId" clId="{7D3B3C0C-5A0F-4379-8E59-0B5A642461C6}" dt="2025-03-23T11:17:22.283" v="4805" actId="14100"/>
        <pc:sldMkLst>
          <pc:docMk/>
          <pc:sldMk cId="3710422024" sldId="624"/>
        </pc:sldMkLst>
      </pc:sldChg>
      <pc:sldChg chg="addSp delSp modSp add mod">
        <pc:chgData name="인수 김" userId="9c0180a6aa0e181f" providerId="LiveId" clId="{7D3B3C0C-5A0F-4379-8E59-0B5A642461C6}" dt="2025-03-24T00:57:17.256" v="5639" actId="207"/>
        <pc:sldMkLst>
          <pc:docMk/>
          <pc:sldMk cId="3137499793" sldId="625"/>
        </pc:sldMkLst>
      </pc:sldChg>
      <pc:sldChg chg="new del">
        <pc:chgData name="인수 김" userId="9c0180a6aa0e181f" providerId="LiveId" clId="{7D3B3C0C-5A0F-4379-8E59-0B5A642461C6}" dt="2025-03-23T11:40:43.961" v="5312" actId="47"/>
        <pc:sldMkLst>
          <pc:docMk/>
          <pc:sldMk cId="3698418775" sldId="625"/>
        </pc:sldMkLst>
      </pc:sldChg>
      <pc:sldChg chg="addSp delSp modSp add mod">
        <pc:chgData name="인수 김" userId="9c0180a6aa0e181f" providerId="LiveId" clId="{7D3B3C0C-5A0F-4379-8E59-0B5A642461C6}" dt="2025-03-24T00:56:40.932" v="5630" actId="20577"/>
        <pc:sldMkLst>
          <pc:docMk/>
          <pc:sldMk cId="1986515543" sldId="626"/>
        </pc:sldMkLst>
      </pc:sldChg>
    </pc:docChg>
  </pc:docChgLst>
  <pc:docChgLst>
    <pc:chgData name="인수 김" userId="9c0180a6aa0e181f" providerId="LiveId" clId="{6A708BB7-BA81-4619-88F4-C98BFC7CEF82}"/>
    <pc:docChg chg="modSld">
      <pc:chgData name="인수 김" userId="9c0180a6aa0e181f" providerId="LiveId" clId="{6A708BB7-BA81-4619-88F4-C98BFC7CEF82}" dt="2025-03-14T00:55:30.951" v="10" actId="2"/>
      <pc:docMkLst>
        <pc:docMk/>
      </pc:docMkLst>
      <pc:sldChg chg="modSp mod">
        <pc:chgData name="인수 김" userId="9c0180a6aa0e181f" providerId="LiveId" clId="{6A708BB7-BA81-4619-88F4-C98BFC7CEF82}" dt="2025-03-14T00:55:22.176" v="2" actId="2"/>
        <pc:sldMkLst>
          <pc:docMk/>
          <pc:sldMk cId="3616806418" sldId="258"/>
        </pc:sldMkLst>
        <pc:spChg chg="mod">
          <ac:chgData name="인수 김" userId="9c0180a6aa0e181f" providerId="LiveId" clId="{6A708BB7-BA81-4619-88F4-C98BFC7CEF82}" dt="2025-03-14T00:55:22.176" v="2" actId="2"/>
          <ac:spMkLst>
            <pc:docMk/>
            <pc:sldMk cId="3616806418" sldId="258"/>
            <ac:spMk id="45" creationId="{00000000-0000-0000-0000-000000000000}"/>
          </ac:spMkLst>
        </pc:spChg>
      </pc:sldChg>
      <pc:sldChg chg="modSp mod">
        <pc:chgData name="인수 김" userId="9c0180a6aa0e181f" providerId="LiveId" clId="{6A708BB7-BA81-4619-88F4-C98BFC7CEF82}" dt="2025-03-14T00:55:23.304" v="3" actId="2"/>
        <pc:sldMkLst>
          <pc:docMk/>
          <pc:sldMk cId="0" sldId="611"/>
        </pc:sldMkLst>
      </pc:sldChg>
      <pc:sldChg chg="modSp mod">
        <pc:chgData name="인수 김" userId="9c0180a6aa0e181f" providerId="LiveId" clId="{6A708BB7-BA81-4619-88F4-C98BFC7CEF82}" dt="2025-03-14T00:55:20.882" v="1" actId="2"/>
        <pc:sldMkLst>
          <pc:docMk/>
          <pc:sldMk cId="0" sldId="614"/>
        </pc:sldMkLst>
      </pc:sldChg>
      <pc:sldChg chg="modSp mod">
        <pc:chgData name="인수 김" userId="9c0180a6aa0e181f" providerId="LiveId" clId="{6A708BB7-BA81-4619-88F4-C98BFC7CEF82}" dt="2025-03-14T00:55:29.352" v="9" actId="2"/>
        <pc:sldMkLst>
          <pc:docMk/>
          <pc:sldMk cId="0" sldId="616"/>
        </pc:sldMkLst>
      </pc:sldChg>
      <pc:sldChg chg="modSp mod">
        <pc:chgData name="인수 김" userId="9c0180a6aa0e181f" providerId="LiveId" clId="{6A708BB7-BA81-4619-88F4-C98BFC7CEF82}" dt="2025-03-14T00:55:30.951" v="10" actId="2"/>
        <pc:sldMkLst>
          <pc:docMk/>
          <pc:sldMk cId="2947987361" sldId="619"/>
        </pc:sldMkLst>
      </pc:sldChg>
    </pc:docChg>
  </pc:docChgLst>
  <pc:docChgLst>
    <pc:chgData name="인수 김" userId="9c0180a6aa0e181f" providerId="LiveId" clId="{8D5D50E2-A785-4AC3-82D2-35565D4D2C8B}"/>
    <pc:docChg chg="undo redo custSel addSld delSld modSld">
      <pc:chgData name="인수 김" userId="9c0180a6aa0e181f" providerId="LiveId" clId="{8D5D50E2-A785-4AC3-82D2-35565D4D2C8B}" dt="2025-04-14T12:48:14.741" v="4957" actId="20577"/>
      <pc:docMkLst>
        <pc:docMk/>
      </pc:docMkLst>
      <pc:sldChg chg="addSp delSp modSp mod">
        <pc:chgData name="인수 김" userId="9c0180a6aa0e181f" providerId="LiveId" clId="{8D5D50E2-A785-4AC3-82D2-35565D4D2C8B}" dt="2025-04-14T01:40:24.058" v="28" actId="1076"/>
        <pc:sldMkLst>
          <pc:docMk/>
          <pc:sldMk cId="2286458517" sldId="615"/>
        </pc:sldMkLst>
        <pc:spChg chg="del">
          <ac:chgData name="인수 김" userId="9c0180a6aa0e181f" providerId="LiveId" clId="{8D5D50E2-A785-4AC3-82D2-35565D4D2C8B}" dt="2025-04-14T01:39:28.435" v="5" actId="478"/>
          <ac:spMkLst>
            <pc:docMk/>
            <pc:sldMk cId="2286458517" sldId="615"/>
            <ac:spMk id="4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2.097" v="23" actId="1035"/>
          <ac:spMkLst>
            <pc:docMk/>
            <pc:sldMk cId="2286458517" sldId="615"/>
            <ac:spMk id="13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5.551" v="26" actId="1035"/>
          <ac:spMkLst>
            <pc:docMk/>
            <pc:sldMk cId="2286458517" sldId="615"/>
            <ac:spMk id="14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24.058" v="28" actId="1076"/>
          <ac:spMkLst>
            <pc:docMk/>
            <pc:sldMk cId="2286458517" sldId="615"/>
            <ac:spMk id="16" creationId="{00000000-0000-0000-0000-000000000000}"/>
          </ac:spMkLst>
        </pc:spChg>
        <pc:spChg chg="mod">
          <ac:chgData name="인수 김" userId="9c0180a6aa0e181f" providerId="LiveId" clId="{8D5D50E2-A785-4AC3-82D2-35565D4D2C8B}" dt="2025-04-14T01:40:18.770" v="27" actId="1076"/>
          <ac:spMkLst>
            <pc:docMk/>
            <pc:sldMk cId="2286458517" sldId="615"/>
            <ac:spMk id="18" creationId="{00000000-0000-0000-0000-000000000000}"/>
          </ac:spMkLst>
        </pc:spChg>
        <pc:picChg chg="add del">
          <ac:chgData name="인수 김" userId="9c0180a6aa0e181f" providerId="LiveId" clId="{8D5D50E2-A785-4AC3-82D2-35565D4D2C8B}" dt="2025-04-14T01:39:23.633" v="3" actId="22"/>
          <ac:picMkLst>
            <pc:docMk/>
            <pc:sldMk cId="2286458517" sldId="615"/>
            <ac:picMk id="3" creationId="{EBB2DEB1-BA44-8C6D-1675-1E4B0F8557E6}"/>
          </ac:picMkLst>
        </pc:picChg>
        <pc:picChg chg="add mod ord">
          <ac:chgData name="인수 김" userId="9c0180a6aa0e181f" providerId="LiveId" clId="{8D5D50E2-A785-4AC3-82D2-35565D4D2C8B}" dt="2025-04-14T01:39:58.549" v="15" actId="167"/>
          <ac:picMkLst>
            <pc:docMk/>
            <pc:sldMk cId="2286458517" sldId="615"/>
            <ac:picMk id="6" creationId="{C271E5BC-DB5A-82CC-AEF6-9A06C5B26F0F}"/>
          </ac:picMkLst>
        </pc:picChg>
        <pc:picChg chg="del">
          <ac:chgData name="인수 김" userId="9c0180a6aa0e181f" providerId="LiveId" clId="{8D5D50E2-A785-4AC3-82D2-35565D4D2C8B}" dt="2025-04-14T01:39:26.826" v="4" actId="478"/>
          <ac:picMkLst>
            <pc:docMk/>
            <pc:sldMk cId="2286458517" sldId="615"/>
            <ac:picMk id="5122" creationId="{00000000-0000-0000-0000-000000000000}"/>
          </ac:picMkLst>
        </pc:picChg>
      </pc:sldChg>
      <pc:sldChg chg="addSp delSp modSp add mod">
        <pc:chgData name="인수 김" userId="9c0180a6aa0e181f" providerId="LiveId" clId="{8D5D50E2-A785-4AC3-82D2-35565D4D2C8B}" dt="2025-04-14T02:09:56.841" v="236" actId="14100"/>
        <pc:sldMkLst>
          <pc:docMk/>
          <pc:sldMk cId="3851088059" sldId="618"/>
        </pc:sldMkLst>
        <pc:spChg chg="add mod">
          <ac:chgData name="인수 김" userId="9c0180a6aa0e181f" providerId="LiveId" clId="{8D5D50E2-A785-4AC3-82D2-35565D4D2C8B}" dt="2025-04-14T01:59:13.255" v="138" actId="113"/>
          <ac:spMkLst>
            <pc:docMk/>
            <pc:sldMk cId="3851088059" sldId="618"/>
            <ac:spMk id="8" creationId="{6F5B5544-8AB9-F1AC-FD4F-C553C877FC3C}"/>
          </ac:spMkLst>
        </pc:spChg>
        <pc:spChg chg="add mod">
          <ac:chgData name="인수 김" userId="9c0180a6aa0e181f" providerId="LiveId" clId="{8D5D50E2-A785-4AC3-82D2-35565D4D2C8B}" dt="2025-04-14T02:00:28.089" v="155" actId="1076"/>
          <ac:spMkLst>
            <pc:docMk/>
            <pc:sldMk cId="3851088059" sldId="618"/>
            <ac:spMk id="9" creationId="{5E27E9EB-ADA5-6DAA-8387-26CB548DE3A1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1" creationId="{30CAD10B-369A-C2F0-4954-6C2224D6F252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2" creationId="{64B158E2-2A96-044A-D6A0-AE30CFA12216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3" creationId="{498A4230-B26F-9649-F953-8CF2AF2CB2E5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4" creationId="{540D4898-19F1-960C-A8E3-5F627ADF3825}"/>
          </ac:spMkLst>
        </pc:spChg>
        <pc:spChg chg="add mod">
          <ac:chgData name="인수 김" userId="9c0180a6aa0e181f" providerId="LiveId" clId="{8D5D50E2-A785-4AC3-82D2-35565D4D2C8B}" dt="2025-04-14T02:07:43.315" v="163" actId="1036"/>
          <ac:spMkLst>
            <pc:docMk/>
            <pc:sldMk cId="3851088059" sldId="618"/>
            <ac:spMk id="15" creationId="{4C4C4DF1-B700-1B5D-EEA4-54D84E27132B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6" creationId="{3EA4F2E8-AEBF-396A-0F13-855E6449DB68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7" creationId="{3CBEFB74-E7B0-A307-B286-E21FC3CCC39F}"/>
          </ac:spMkLst>
        </pc:spChg>
        <pc:spChg chg="add mod">
          <ac:chgData name="인수 김" userId="9c0180a6aa0e181f" providerId="LiveId" clId="{8D5D50E2-A785-4AC3-82D2-35565D4D2C8B}" dt="2025-04-14T02:08:50.665" v="204" actId="1076"/>
          <ac:spMkLst>
            <pc:docMk/>
            <pc:sldMk cId="3851088059" sldId="618"/>
            <ac:spMk id="18" creationId="{64F5E379-BF06-4703-4358-37DE81C86C3F}"/>
          </ac:spMkLst>
        </pc:spChg>
        <pc:spChg chg="del">
          <ac:chgData name="인수 김" userId="9c0180a6aa0e181f" providerId="LiveId" clId="{8D5D50E2-A785-4AC3-82D2-35565D4D2C8B}" dt="2025-04-14T01:55:39.889" v="30" actId="478"/>
          <ac:spMkLst>
            <pc:docMk/>
            <pc:sldMk cId="3851088059" sldId="618"/>
            <ac:spMk id="19" creationId="{D91CC660-81B3-9687-7D68-48B9901E20D4}"/>
          </ac:spMkLst>
        </pc:spChg>
        <pc:spChg chg="mod">
          <ac:chgData name="인수 김" userId="9c0180a6aa0e181f" providerId="LiveId" clId="{8D5D50E2-A785-4AC3-82D2-35565D4D2C8B}" dt="2025-04-14T01:56:02.855" v="72"/>
          <ac:spMkLst>
            <pc:docMk/>
            <pc:sldMk cId="3851088059" sldId="618"/>
            <ac:spMk id="20" creationId="{79DBAAFA-940C-D4C9-A958-CD394CC65AF0}"/>
          </ac:spMkLst>
        </pc:spChg>
        <pc:spChg chg="add mod">
          <ac:chgData name="인수 김" userId="9c0180a6aa0e181f" providerId="LiveId" clId="{8D5D50E2-A785-4AC3-82D2-35565D4D2C8B}" dt="2025-04-14T02:09:17.953" v="225" actId="20577"/>
          <ac:spMkLst>
            <pc:docMk/>
            <pc:sldMk cId="3851088059" sldId="618"/>
            <ac:spMk id="21" creationId="{04CE7E82-FC63-2800-A816-C836EED6DE63}"/>
          </ac:spMkLst>
        </pc:spChg>
        <pc:picChg chg="add mod">
          <ac:chgData name="인수 김" userId="9c0180a6aa0e181f" providerId="LiveId" clId="{8D5D50E2-A785-4AC3-82D2-35565D4D2C8B}" dt="2025-04-14T02:00:28.089" v="155" actId="1076"/>
          <ac:picMkLst>
            <pc:docMk/>
            <pc:sldMk cId="3851088059" sldId="618"/>
            <ac:picMk id="3" creationId="{33E45394-5ACC-9C46-6C3E-9CD6D48A2551}"/>
          </ac:picMkLst>
        </pc:picChg>
        <pc:picChg chg="add mod">
          <ac:chgData name="인수 김" userId="9c0180a6aa0e181f" providerId="LiveId" clId="{8D5D50E2-A785-4AC3-82D2-35565D4D2C8B}" dt="2025-04-14T02:07:54.376" v="166" actId="1076"/>
          <ac:picMkLst>
            <pc:docMk/>
            <pc:sldMk cId="3851088059" sldId="618"/>
            <ac:picMk id="5" creationId="{C0A09F2C-BCBC-353F-822E-639DB0E3B414}"/>
          </ac:picMkLst>
        </pc:picChg>
        <pc:picChg chg="add mod">
          <ac:chgData name="인수 김" userId="9c0180a6aa0e181f" providerId="LiveId" clId="{8D5D50E2-A785-4AC3-82D2-35565D4D2C8B}" dt="2025-04-14T02:07:50.634" v="164" actId="14100"/>
          <ac:picMkLst>
            <pc:docMk/>
            <pc:sldMk cId="3851088059" sldId="618"/>
            <ac:picMk id="7" creationId="{3930A1FB-FB96-B956-C242-2C08F1A8C19C}"/>
          </ac:picMkLst>
        </pc:picChg>
        <pc:picChg chg="add mod">
          <ac:chgData name="인수 김" userId="9c0180a6aa0e181f" providerId="LiveId" clId="{8D5D50E2-A785-4AC3-82D2-35565D4D2C8B}" dt="2025-04-14T02:00:29.488" v="156" actId="1076"/>
          <ac:picMkLst>
            <pc:docMk/>
            <pc:sldMk cId="3851088059" sldId="618"/>
            <ac:picMk id="10" creationId="{B14E06EA-0F12-A4BB-20C9-67DFC81BD4B4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0" creationId="{D5DD08D8-604D-20AC-734E-D5CAB0C53C11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1" creationId="{6AEC471D-A92F-CFE0-36AF-C975F564A9D9}"/>
          </ac:picMkLst>
        </pc:picChg>
        <pc:picChg chg="del">
          <ac:chgData name="인수 김" userId="9c0180a6aa0e181f" providerId="LiveId" clId="{8D5D50E2-A785-4AC3-82D2-35565D4D2C8B}" dt="2025-04-14T01:55:39.889" v="30" actId="478"/>
          <ac:picMkLst>
            <pc:docMk/>
            <pc:sldMk cId="3851088059" sldId="618"/>
            <ac:picMk id="7172" creationId="{F4E74E9A-F10E-3538-4961-AA745A21BF54}"/>
          </ac:picMkLst>
        </pc:picChg>
        <pc:cxnChg chg="add mod">
          <ac:chgData name="인수 김" userId="9c0180a6aa0e181f" providerId="LiveId" clId="{8D5D50E2-A785-4AC3-82D2-35565D4D2C8B}" dt="2025-04-14T02:09:56.841" v="236" actId="14100"/>
          <ac:cxnSpMkLst>
            <pc:docMk/>
            <pc:sldMk cId="3851088059" sldId="618"/>
            <ac:cxnSpMk id="23" creationId="{81475CBA-D731-4954-DD39-958C549B50F7}"/>
          </ac:cxnSpMkLst>
        </pc:cxnChg>
      </pc:sldChg>
      <pc:sldChg chg="new del">
        <pc:chgData name="인수 김" userId="9c0180a6aa0e181f" providerId="LiveId" clId="{8D5D50E2-A785-4AC3-82D2-35565D4D2C8B}" dt="2025-04-14T02:10:22.635" v="238" actId="680"/>
        <pc:sldMkLst>
          <pc:docMk/>
          <pc:sldMk cId="1284244028" sldId="619"/>
        </pc:sldMkLst>
      </pc:sldChg>
      <pc:sldChg chg="addSp delSp modSp add mod">
        <pc:chgData name="인수 김" userId="9c0180a6aa0e181f" providerId="LiveId" clId="{8D5D50E2-A785-4AC3-82D2-35565D4D2C8B}" dt="2025-04-14T10:15:54.835" v="2192" actId="478"/>
        <pc:sldMkLst>
          <pc:docMk/>
          <pc:sldMk cId="3567455527" sldId="619"/>
        </pc:sldMkLst>
        <pc:spChg chg="add mod">
          <ac:chgData name="인수 김" userId="9c0180a6aa0e181f" providerId="LiveId" clId="{8D5D50E2-A785-4AC3-82D2-35565D4D2C8B}" dt="2025-04-14T02:17:36.166" v="294" actId="1036"/>
          <ac:spMkLst>
            <pc:docMk/>
            <pc:sldMk cId="3567455527" sldId="619"/>
            <ac:spMk id="6" creationId="{6A1A1233-F69F-62A2-061A-CF011409BE16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8" creationId="{8B5FB8AF-387B-55EC-CBA7-00943382B2B6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9" creationId="{06E42521-42DD-A023-C025-05010155687B}"/>
          </ac:spMkLst>
        </pc:spChg>
        <pc:spChg chg="add mod">
          <ac:chgData name="인수 김" userId="9c0180a6aa0e181f" providerId="LiveId" clId="{8D5D50E2-A785-4AC3-82D2-35565D4D2C8B}" dt="2025-04-14T02:17:19.689" v="284" actId="1076"/>
          <ac:spMkLst>
            <pc:docMk/>
            <pc:sldMk cId="3567455527" sldId="619"/>
            <ac:spMk id="11" creationId="{D0D29BDA-B126-30FE-281F-F7DAC12C7E7B}"/>
          </ac:spMkLst>
        </pc:spChg>
        <pc:spChg chg="add mod">
          <ac:chgData name="인수 김" userId="9c0180a6aa0e181f" providerId="LiveId" clId="{8D5D50E2-A785-4AC3-82D2-35565D4D2C8B}" dt="2025-04-14T02:17:48.129" v="297" actId="14100"/>
          <ac:spMkLst>
            <pc:docMk/>
            <pc:sldMk cId="3567455527" sldId="619"/>
            <ac:spMk id="12" creationId="{B23C21FD-11F0-0233-9B46-30D586F5C806}"/>
          </ac:spMkLst>
        </pc:spChg>
        <pc:spChg chg="add del mod">
          <ac:chgData name="인수 김" userId="9c0180a6aa0e181f" providerId="LiveId" clId="{8D5D50E2-A785-4AC3-82D2-35565D4D2C8B}" dt="2025-04-14T06:33:46.109" v="1194" actId="478"/>
          <ac:spMkLst>
            <pc:docMk/>
            <pc:sldMk cId="3567455527" sldId="619"/>
            <ac:spMk id="13" creationId="{E51D3D03-6AD5-D0EB-5DD7-FC027E12EC33}"/>
          </ac:spMkLst>
        </pc:spChg>
        <pc:spChg chg="add mod">
          <ac:chgData name="인수 김" userId="9c0180a6aa0e181f" providerId="LiveId" clId="{8D5D50E2-A785-4AC3-82D2-35565D4D2C8B}" dt="2025-04-14T06:29:59.455" v="1022"/>
          <ac:spMkLst>
            <pc:docMk/>
            <pc:sldMk cId="3567455527" sldId="619"/>
            <ac:spMk id="14" creationId="{3D214809-8E0B-470D-BC38-009C00D6D852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15" creationId="{775BDE59-57B6-54AE-20F3-9ED7938C41A5}"/>
          </ac:spMkLst>
        </pc:spChg>
        <pc:spChg chg="add del mod">
          <ac:chgData name="인수 김" userId="9c0180a6aa0e181f" providerId="LiveId" clId="{8D5D50E2-A785-4AC3-82D2-35565D4D2C8B}" dt="2025-04-14T06:33:48.347" v="1195" actId="478"/>
          <ac:spMkLst>
            <pc:docMk/>
            <pc:sldMk cId="3567455527" sldId="619"/>
            <ac:spMk id="16" creationId="{7963DCAC-FF2C-6F5E-DA2B-8FBE7F51BEE1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18" creationId="{FBE51E26-E0FE-7E6E-A47B-742921AB0088}"/>
          </ac:spMkLst>
        </pc:spChg>
        <pc:spChg chg="del">
          <ac:chgData name="인수 김" userId="9c0180a6aa0e181f" providerId="LiveId" clId="{8D5D50E2-A785-4AC3-82D2-35565D4D2C8B}" dt="2025-04-14T02:16:14.483" v="240" actId="478"/>
          <ac:spMkLst>
            <pc:docMk/>
            <pc:sldMk cId="3567455527" sldId="619"/>
            <ac:spMk id="21" creationId="{92242332-5A7E-1CBD-4479-17582CD2F946}"/>
          </ac:spMkLst>
        </pc:spChg>
        <pc:graphicFrameChg chg="add del">
          <ac:chgData name="인수 김" userId="9c0180a6aa0e181f" providerId="LiveId" clId="{8D5D50E2-A785-4AC3-82D2-35565D4D2C8B}" dt="2025-04-14T06:30:32.782" v="1027" actId="478"/>
          <ac:graphicFrameMkLst>
            <pc:docMk/>
            <pc:sldMk cId="3567455527" sldId="619"/>
            <ac:graphicFrameMk id="17" creationId="{D4867720-6441-E718-4B87-F4C25701C7AA}"/>
          </ac:graphicFrameMkLst>
        </pc:graphicFrameChg>
        <pc:graphicFrameChg chg="add del">
          <ac:chgData name="인수 김" userId="9c0180a6aa0e181f" providerId="LiveId" clId="{8D5D50E2-A785-4AC3-82D2-35565D4D2C8B}" dt="2025-04-14T06:30:50.196" v="1029" actId="3680"/>
          <ac:graphicFrameMkLst>
            <pc:docMk/>
            <pc:sldMk cId="3567455527" sldId="619"/>
            <ac:graphicFrameMk id="19" creationId="{5FD91F5C-8762-FD48-137B-D1BE29F8FCF2}"/>
          </ac:graphicFrameMkLst>
        </pc:graphicFrameChg>
        <pc:graphicFrameChg chg="add del mod modGraphic">
          <ac:chgData name="인수 김" userId="9c0180a6aa0e181f" providerId="LiveId" clId="{8D5D50E2-A785-4AC3-82D2-35565D4D2C8B}" dt="2025-04-14T10:15:54.835" v="2192" actId="478"/>
          <ac:graphicFrameMkLst>
            <pc:docMk/>
            <pc:sldMk cId="3567455527" sldId="619"/>
            <ac:graphicFrameMk id="22" creationId="{F4B2DC0B-4447-DB6B-4CAD-A63C531A6F1C}"/>
          </ac:graphicFrameMkLst>
        </pc:graphicFrame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3" creationId="{C9DDE6BF-A6A3-A32F-5B29-FD5A3867F220}"/>
          </ac:picMkLst>
        </pc:picChg>
        <pc:picChg chg="add mod">
          <ac:chgData name="인수 김" userId="9c0180a6aa0e181f" providerId="LiveId" clId="{8D5D50E2-A785-4AC3-82D2-35565D4D2C8B}" dt="2025-04-14T02:16:27.016" v="247" actId="1076"/>
          <ac:picMkLst>
            <pc:docMk/>
            <pc:sldMk cId="3567455527" sldId="619"/>
            <ac:picMk id="4" creationId="{69B20689-1BCA-0903-121A-8D7433ED19F0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5" creationId="{44D1E9EC-3643-C539-3BB4-E5762A60092F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7" creationId="{AF3F04B0-7A45-4AFB-F64F-7B75F2C53879}"/>
          </ac:picMkLst>
        </pc:picChg>
        <pc:picChg chg="del">
          <ac:chgData name="인수 김" userId="9c0180a6aa0e181f" providerId="LiveId" clId="{8D5D50E2-A785-4AC3-82D2-35565D4D2C8B}" dt="2025-04-14T02:16:14.483" v="240" actId="478"/>
          <ac:picMkLst>
            <pc:docMk/>
            <pc:sldMk cId="3567455527" sldId="619"/>
            <ac:picMk id="10" creationId="{785FC1E6-1718-EE47-103A-94539A6BE440}"/>
          </ac:picMkLst>
        </pc:picChg>
        <pc:cxnChg chg="del">
          <ac:chgData name="인수 김" userId="9c0180a6aa0e181f" providerId="LiveId" clId="{8D5D50E2-A785-4AC3-82D2-35565D4D2C8B}" dt="2025-04-14T02:16:14.483" v="240" actId="478"/>
          <ac:cxnSpMkLst>
            <pc:docMk/>
            <pc:sldMk cId="3567455527" sldId="619"/>
            <ac:cxnSpMk id="23" creationId="{7A17F49F-99A7-F20B-C47A-ABF18825AA2B}"/>
          </ac:cxnSpMkLst>
        </pc:cxnChg>
      </pc:sldChg>
      <pc:sldChg chg="addSp new mod">
        <pc:chgData name="인수 김" userId="9c0180a6aa0e181f" providerId="LiveId" clId="{8D5D50E2-A785-4AC3-82D2-35565D4D2C8B}" dt="2025-04-14T05:02:56.784" v="299" actId="22"/>
        <pc:sldMkLst>
          <pc:docMk/>
          <pc:sldMk cId="1111494446" sldId="620"/>
        </pc:sldMkLst>
        <pc:picChg chg="add">
          <ac:chgData name="인수 김" userId="9c0180a6aa0e181f" providerId="LiveId" clId="{8D5D50E2-A785-4AC3-82D2-35565D4D2C8B}" dt="2025-04-14T05:02:56.784" v="299" actId="22"/>
          <ac:picMkLst>
            <pc:docMk/>
            <pc:sldMk cId="1111494446" sldId="620"/>
            <ac:picMk id="3" creationId="{A1558361-B061-855B-7C63-FF5B40420976}"/>
          </ac:picMkLst>
        </pc:picChg>
      </pc:sldChg>
      <pc:sldChg chg="addSp delSp modSp add mod">
        <pc:chgData name="인수 김" userId="9c0180a6aa0e181f" providerId="LiveId" clId="{8D5D50E2-A785-4AC3-82D2-35565D4D2C8B}" dt="2025-04-14T05:05:12.673" v="380" actId="1076"/>
        <pc:sldMkLst>
          <pc:docMk/>
          <pc:sldMk cId="3352863813" sldId="621"/>
        </pc:sldMkLst>
        <pc:spChg chg="add mod">
          <ac:chgData name="인수 김" userId="9c0180a6aa0e181f" providerId="LiveId" clId="{8D5D50E2-A785-4AC3-82D2-35565D4D2C8B}" dt="2025-04-14T05:03:47.106" v="316" actId="1076"/>
          <ac:spMkLst>
            <pc:docMk/>
            <pc:sldMk cId="3352863813" sldId="621"/>
            <ac:spMk id="3" creationId="{C3F39BE6-D56B-40F6-F3A6-3DC59C4980E6}"/>
          </ac:spMkLst>
        </pc:spChg>
        <pc:spChg chg="add mod">
          <ac:chgData name="인수 김" userId="9c0180a6aa0e181f" providerId="LiveId" clId="{8D5D50E2-A785-4AC3-82D2-35565D4D2C8B}" dt="2025-04-14T05:05:12.673" v="380" actId="1076"/>
          <ac:spMkLst>
            <pc:docMk/>
            <pc:sldMk cId="3352863813" sldId="621"/>
            <ac:spMk id="4" creationId="{73DC57BC-5C53-467B-0039-DB035E2749A2}"/>
          </ac:spMkLst>
        </pc:spChg>
        <pc:spChg chg="add mod">
          <ac:chgData name="인수 김" userId="9c0180a6aa0e181f" providerId="LiveId" clId="{8D5D50E2-A785-4AC3-82D2-35565D4D2C8B}" dt="2025-04-14T05:04:57.717" v="377" actId="1037"/>
          <ac:spMkLst>
            <pc:docMk/>
            <pc:sldMk cId="3352863813" sldId="621"/>
            <ac:spMk id="6" creationId="{958EA88D-4420-7BB3-6791-398335205A67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1" creationId="{C3A12C32-EC5F-B163-D7C5-1C1A1EC6DECB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2" creationId="{39A409CB-5DEB-ACD4-8623-9FAA30E233D4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3" creationId="{4229A4C6-4706-F003-96A2-6D1A96FC077C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4" creationId="{16C64BC2-AEBD-7E45-AB16-226E1E31B47A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6" creationId="{F9A4A0E4-2CE7-9E18-A495-FFDC68AA8E85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7" creationId="{1D384EF2-45A3-DBEC-8AA8-8F92C19807BD}"/>
          </ac:spMkLst>
        </pc:spChg>
        <pc:spChg chg="del">
          <ac:chgData name="인수 김" userId="9c0180a6aa0e181f" providerId="LiveId" clId="{8D5D50E2-A785-4AC3-82D2-35565D4D2C8B}" dt="2025-04-14T05:03:10.633" v="301" actId="478"/>
          <ac:spMkLst>
            <pc:docMk/>
            <pc:sldMk cId="3352863813" sldId="621"/>
            <ac:spMk id="19" creationId="{07721417-1C68-FD40-C6BD-A3888FEF9C5F}"/>
          </ac:spMkLst>
        </pc:spChg>
        <pc:spChg chg="mod">
          <ac:chgData name="인수 김" userId="9c0180a6aa0e181f" providerId="LiveId" clId="{8D5D50E2-A785-4AC3-82D2-35565D4D2C8B}" dt="2025-04-14T05:04:18.065" v="338"/>
          <ac:spMkLst>
            <pc:docMk/>
            <pc:sldMk cId="3352863813" sldId="621"/>
            <ac:spMk id="20" creationId="{B7E84E10-D111-673D-5DEE-452717E008B3}"/>
          </ac:spMkLst>
        </pc:spChg>
        <pc:picChg chg="add mod">
          <ac:chgData name="인수 김" userId="9c0180a6aa0e181f" providerId="LiveId" clId="{8D5D50E2-A785-4AC3-82D2-35565D4D2C8B}" dt="2025-04-14T05:03:47.106" v="316" actId="1076"/>
          <ac:picMkLst>
            <pc:docMk/>
            <pc:sldMk cId="3352863813" sldId="621"/>
            <ac:picMk id="2" creationId="{D3D530C9-34A8-2E39-3F98-301049F8B933}"/>
          </ac:picMkLst>
        </pc:picChg>
        <pc:picChg chg="add mod">
          <ac:chgData name="인수 김" userId="9c0180a6aa0e181f" providerId="LiveId" clId="{8D5D50E2-A785-4AC3-82D2-35565D4D2C8B}" dt="2025-04-14T05:04:45.162" v="371" actId="1076"/>
          <ac:picMkLst>
            <pc:docMk/>
            <pc:sldMk cId="3352863813" sldId="621"/>
            <ac:picMk id="5" creationId="{B79EA6E9-C253-103A-DB05-09F026B4ACDC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0" creationId="{A892C463-B426-59FB-7DD8-1176EE1C02FF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1" creationId="{1707AB83-9630-5D09-76B9-26DCE03DE280}"/>
          </ac:picMkLst>
        </pc:picChg>
        <pc:picChg chg="del">
          <ac:chgData name="인수 김" userId="9c0180a6aa0e181f" providerId="LiveId" clId="{8D5D50E2-A785-4AC3-82D2-35565D4D2C8B}" dt="2025-04-14T05:03:10.633" v="301" actId="478"/>
          <ac:picMkLst>
            <pc:docMk/>
            <pc:sldMk cId="3352863813" sldId="621"/>
            <ac:picMk id="7172" creationId="{C4E4D7CC-3BCE-4452-8E21-C4D194B6CD9F}"/>
          </ac:picMkLst>
        </pc:picChg>
        <pc:cxnChg chg="add mod">
          <ac:chgData name="인수 김" userId="9c0180a6aa0e181f" providerId="LiveId" clId="{8D5D50E2-A785-4AC3-82D2-35565D4D2C8B}" dt="2025-04-14T05:05:03.770" v="378" actId="14100"/>
          <ac:cxnSpMkLst>
            <pc:docMk/>
            <pc:sldMk cId="3352863813" sldId="621"/>
            <ac:cxnSpMk id="7" creationId="{1E185CCE-D1D5-7375-BC1E-048547847B35}"/>
          </ac:cxnSpMkLst>
        </pc:cxnChg>
      </pc:sldChg>
      <pc:sldChg chg="modSp add mod">
        <pc:chgData name="인수 김" userId="9c0180a6aa0e181f" providerId="LiveId" clId="{8D5D50E2-A785-4AC3-82D2-35565D4D2C8B}" dt="2025-04-14T05:06:44.129" v="412" actId="20577"/>
        <pc:sldMkLst>
          <pc:docMk/>
          <pc:sldMk cId="3522496586" sldId="622"/>
        </pc:sldMkLst>
        <pc:spChg chg="mod">
          <ac:chgData name="인수 김" userId="9c0180a6aa0e181f" providerId="LiveId" clId="{8D5D50E2-A785-4AC3-82D2-35565D4D2C8B}" dt="2025-04-14T05:06:44.129" v="412" actId="20577"/>
          <ac:spMkLst>
            <pc:docMk/>
            <pc:sldMk cId="3522496586" sldId="622"/>
            <ac:spMk id="20" creationId="{D45C77BE-604E-7732-9FED-B92EA43C11A0}"/>
          </ac:spMkLst>
        </pc:spChg>
      </pc:sldChg>
      <pc:sldChg chg="addSp delSp modSp add mod">
        <pc:chgData name="인수 김" userId="9c0180a6aa0e181f" providerId="LiveId" clId="{8D5D50E2-A785-4AC3-82D2-35565D4D2C8B}" dt="2025-04-14T06:24:19.455" v="1017" actId="14100"/>
        <pc:sldMkLst>
          <pc:docMk/>
          <pc:sldMk cId="1765988104" sldId="623"/>
        </pc:sldMkLst>
        <pc:spChg chg="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3" creationId="{B8F43DE9-165D-C08C-6D3C-AF7B77FC996B}"/>
          </ac:spMkLst>
        </pc:spChg>
        <pc:spChg chg="del mod">
          <ac:chgData name="인수 김" userId="9c0180a6aa0e181f" providerId="LiveId" clId="{8D5D50E2-A785-4AC3-82D2-35565D4D2C8B}" dt="2025-04-14T05:39:55.574" v="455" actId="478"/>
          <ac:spMkLst>
            <pc:docMk/>
            <pc:sldMk cId="1765988104" sldId="623"/>
            <ac:spMk id="4" creationId="{D7296B00-EDA3-F896-18FC-03D810015488}"/>
          </ac:spMkLst>
        </pc:spChg>
        <pc:spChg chg="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6" creationId="{AF08CE1E-2C6F-93BA-1FB5-40B09E33A768}"/>
          </ac:spMkLst>
        </pc:spChg>
        <pc:spChg chg="add 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11" creationId="{DA3DD7A6-307A-10CD-9048-5C5C1BD6CBA0}"/>
          </ac:spMkLst>
        </pc:spChg>
        <pc:spChg chg="add mod">
          <ac:chgData name="인수 김" userId="9c0180a6aa0e181f" providerId="LiveId" clId="{8D5D50E2-A785-4AC3-82D2-35565D4D2C8B}" dt="2025-04-14T06:14:18.705" v="749" actId="1076"/>
          <ac:spMkLst>
            <pc:docMk/>
            <pc:sldMk cId="1765988104" sldId="623"/>
            <ac:spMk id="13" creationId="{6AA169E8-0E6B-0B2D-4719-6BCE1A6B7856}"/>
          </ac:spMkLst>
        </pc:spChg>
        <pc:spChg chg="add mod">
          <ac:chgData name="인수 김" userId="9c0180a6aa0e181f" providerId="LiveId" clId="{8D5D50E2-A785-4AC3-82D2-35565D4D2C8B}" dt="2025-04-14T06:23:19.663" v="1006" actId="2711"/>
          <ac:spMkLst>
            <pc:docMk/>
            <pc:sldMk cId="1765988104" sldId="623"/>
            <ac:spMk id="14" creationId="{AC435FAF-F116-D462-040F-A380A95E7638}"/>
          </ac:spMkLst>
        </pc:spChg>
        <pc:spChg chg="add mod">
          <ac:chgData name="인수 김" userId="9c0180a6aa0e181f" providerId="LiveId" clId="{8D5D50E2-A785-4AC3-82D2-35565D4D2C8B}" dt="2025-04-14T06:14:22.055" v="750" actId="14100"/>
          <ac:spMkLst>
            <pc:docMk/>
            <pc:sldMk cId="1765988104" sldId="623"/>
            <ac:spMk id="15" creationId="{8157D56B-2E89-164A-304B-D5913BD2400B}"/>
          </ac:spMkLst>
        </pc:spChg>
        <pc:spChg chg="add mod">
          <ac:chgData name="인수 김" userId="9c0180a6aa0e181f" providerId="LiveId" clId="{8D5D50E2-A785-4AC3-82D2-35565D4D2C8B}" dt="2025-04-14T06:23:55.780" v="1011" actId="1037"/>
          <ac:spMkLst>
            <pc:docMk/>
            <pc:sldMk cId="1765988104" sldId="623"/>
            <ac:spMk id="18" creationId="{E917D5D5-CB09-7F21-A134-F9E94D209C52}"/>
          </ac:spMkLst>
        </pc:spChg>
        <pc:spChg chg="add mod">
          <ac:chgData name="인수 김" userId="9c0180a6aa0e181f" providerId="LiveId" clId="{8D5D50E2-A785-4AC3-82D2-35565D4D2C8B}" dt="2025-04-14T06:24:01.823" v="1014" actId="1037"/>
          <ac:spMkLst>
            <pc:docMk/>
            <pc:sldMk cId="1765988104" sldId="623"/>
            <ac:spMk id="19" creationId="{C338B09D-02B5-1A54-C3FD-E37D4A1922B5}"/>
          </ac:spMkLst>
        </pc:spChg>
        <pc:spChg chg="add mod">
          <ac:chgData name="인수 김" userId="9c0180a6aa0e181f" providerId="LiveId" clId="{8D5D50E2-A785-4AC3-82D2-35565D4D2C8B}" dt="2025-04-14T06:15:44.199" v="884" actId="1037"/>
          <ac:spMkLst>
            <pc:docMk/>
            <pc:sldMk cId="1765988104" sldId="623"/>
            <ac:spMk id="21" creationId="{EA1798E7-BCBF-738E-4906-33E980B3F066}"/>
          </ac:spMkLst>
        </pc:spChg>
        <pc:spChg chg="add mod">
          <ac:chgData name="인수 김" userId="9c0180a6aa0e181f" providerId="LiveId" clId="{8D5D50E2-A785-4AC3-82D2-35565D4D2C8B}" dt="2025-04-14T06:18:22.409" v="914" actId="1076"/>
          <ac:spMkLst>
            <pc:docMk/>
            <pc:sldMk cId="1765988104" sldId="623"/>
            <ac:spMk id="49" creationId="{45767536-8D5A-548C-CAB9-1F5503AFB647}"/>
          </ac:spMkLst>
        </pc:spChg>
        <pc:spChg chg="add mod">
          <ac:chgData name="인수 김" userId="9c0180a6aa0e181f" providerId="LiveId" clId="{8D5D50E2-A785-4AC3-82D2-35565D4D2C8B}" dt="2025-04-14T06:19:31.311" v="1005" actId="1076"/>
          <ac:spMkLst>
            <pc:docMk/>
            <pc:sldMk cId="1765988104" sldId="623"/>
            <ac:spMk id="54" creationId="{707F6F36-8568-B99C-C993-7C041BBD4284}"/>
          </ac:spMkLst>
        </pc:spChg>
        <pc:picChg chg="del">
          <ac:chgData name="인수 김" userId="9c0180a6aa0e181f" providerId="LiveId" clId="{8D5D50E2-A785-4AC3-82D2-35565D4D2C8B}" dt="2025-04-14T05:37:17.792" v="414" actId="478"/>
          <ac:picMkLst>
            <pc:docMk/>
            <pc:sldMk cId="1765988104" sldId="623"/>
            <ac:picMk id="2" creationId="{B8ADD715-F088-E758-8AAE-9ACBC11A5884}"/>
          </ac:picMkLst>
        </pc:picChg>
        <pc:picChg chg="mod">
          <ac:chgData name="인수 김" userId="9c0180a6aa0e181f" providerId="LiveId" clId="{8D5D50E2-A785-4AC3-82D2-35565D4D2C8B}" dt="2025-04-14T06:14:18.705" v="749" actId="1076"/>
          <ac:picMkLst>
            <pc:docMk/>
            <pc:sldMk cId="1765988104" sldId="623"/>
            <ac:picMk id="5" creationId="{6B1897EA-2CE4-E3E2-7E60-C5A110CA869E}"/>
          </ac:picMkLst>
        </pc:picChg>
        <pc:picChg chg="add mod ord">
          <ac:chgData name="인수 김" userId="9c0180a6aa0e181f" providerId="LiveId" clId="{8D5D50E2-A785-4AC3-82D2-35565D4D2C8B}" dt="2025-04-14T06:14:18.705" v="749" actId="1076"/>
          <ac:picMkLst>
            <pc:docMk/>
            <pc:sldMk cId="1765988104" sldId="623"/>
            <ac:picMk id="9" creationId="{43E5856F-9AB6-22F7-4EE6-48A765429262}"/>
          </ac:picMkLst>
        </pc:picChg>
        <pc:picChg chg="add mod ord">
          <ac:chgData name="인수 김" userId="9c0180a6aa0e181f" providerId="LiveId" clId="{8D5D50E2-A785-4AC3-82D2-35565D4D2C8B}" dt="2025-04-14T06:13:49.759" v="744" actId="1076"/>
          <ac:picMkLst>
            <pc:docMk/>
            <pc:sldMk cId="1765988104" sldId="623"/>
            <ac:picMk id="17" creationId="{8CFCF3BF-C1CF-1143-27CF-AC039960C361}"/>
          </ac:picMkLst>
        </pc:picChg>
        <pc:picChg chg="add mod">
          <ac:chgData name="인수 김" userId="9c0180a6aa0e181f" providerId="LiveId" clId="{8D5D50E2-A785-4AC3-82D2-35565D4D2C8B}" dt="2025-04-14T06:15:34.658" v="875" actId="571"/>
          <ac:picMkLst>
            <pc:docMk/>
            <pc:sldMk cId="1765988104" sldId="623"/>
            <ac:picMk id="22" creationId="{E16C873B-6DD8-AB0C-0254-48D95C9FF8C6}"/>
          </ac:picMkLst>
        </pc:picChg>
        <pc:cxnChg chg="mod">
          <ac:chgData name="인수 김" userId="9c0180a6aa0e181f" providerId="LiveId" clId="{8D5D50E2-A785-4AC3-82D2-35565D4D2C8B}" dt="2025-04-14T06:14:18.705" v="749" actId="1076"/>
          <ac:cxnSpMkLst>
            <pc:docMk/>
            <pc:sldMk cId="1765988104" sldId="623"/>
            <ac:cxnSpMk id="7" creationId="{EB7A791E-EE49-9256-A108-4545ED00DC52}"/>
          </ac:cxnSpMkLst>
        </pc:cxnChg>
        <pc:cxnChg chg="add del mod">
          <ac:chgData name="인수 김" userId="9c0180a6aa0e181f" providerId="LiveId" clId="{8D5D50E2-A785-4AC3-82D2-35565D4D2C8B}" dt="2025-04-14T06:16:52.542" v="896" actId="478"/>
          <ac:cxnSpMkLst>
            <pc:docMk/>
            <pc:sldMk cId="1765988104" sldId="623"/>
            <ac:cxnSpMk id="24" creationId="{49505DE1-D1AD-CB89-19FF-74BE137B6429}"/>
          </ac:cxnSpMkLst>
        </pc:cxnChg>
        <pc:cxnChg chg="add del mod">
          <ac:chgData name="인수 김" userId="9c0180a6aa0e181f" providerId="LiveId" clId="{8D5D50E2-A785-4AC3-82D2-35565D4D2C8B}" dt="2025-04-14T06:18:15.406" v="912" actId="478"/>
          <ac:cxnSpMkLst>
            <pc:docMk/>
            <pc:sldMk cId="1765988104" sldId="623"/>
            <ac:cxnSpMk id="36" creationId="{2D913F2B-8AC8-EADC-7F11-17EDDD3AB017}"/>
          </ac:cxnSpMkLst>
        </pc:cxnChg>
        <pc:cxnChg chg="add mod">
          <ac:chgData name="인수 김" userId="9c0180a6aa0e181f" providerId="LiveId" clId="{8D5D50E2-A785-4AC3-82D2-35565D4D2C8B}" dt="2025-04-14T06:24:19.455" v="1017" actId="14100"/>
          <ac:cxnSpMkLst>
            <pc:docMk/>
            <pc:sldMk cId="1765988104" sldId="623"/>
            <ac:cxnSpMk id="50" creationId="{7FA76765-61E5-0ED6-6521-C7B1BB5D32AA}"/>
          </ac:cxnSpMkLst>
        </pc:cxnChg>
        <pc:cxnChg chg="add mod">
          <ac:chgData name="인수 김" userId="9c0180a6aa0e181f" providerId="LiveId" clId="{8D5D50E2-A785-4AC3-82D2-35565D4D2C8B}" dt="2025-04-14T06:18:49.015" v="921" actId="1076"/>
          <ac:cxnSpMkLst>
            <pc:docMk/>
            <pc:sldMk cId="1765988104" sldId="623"/>
            <ac:cxnSpMk id="52" creationId="{81599C26-8FFF-8F6D-01AB-090235B343B6}"/>
          </ac:cxnSpMkLst>
        </pc:cxnChg>
      </pc:sldChg>
      <pc:sldChg chg="addSp delSp modSp add mod">
        <pc:chgData name="인수 김" userId="9c0180a6aa0e181f" providerId="LiveId" clId="{8D5D50E2-A785-4AC3-82D2-35565D4D2C8B}" dt="2025-04-14T10:29:10.011" v="2813" actId="20577"/>
        <pc:sldMkLst>
          <pc:docMk/>
          <pc:sldMk cId="2722113683" sldId="624"/>
        </pc:sldMkLst>
        <pc:spChg chg="del">
          <ac:chgData name="인수 김" userId="9c0180a6aa0e181f" providerId="LiveId" clId="{8D5D50E2-A785-4AC3-82D2-35565D4D2C8B}" dt="2025-04-14T06:34:02.602" v="1198" actId="478"/>
          <ac:spMkLst>
            <pc:docMk/>
            <pc:sldMk cId="2722113683" sldId="624"/>
            <ac:spMk id="6" creationId="{B57D69A5-B19A-7FB2-FF84-55E457BB7B91}"/>
          </ac:spMkLst>
        </pc:spChg>
        <pc:spChg chg="del">
          <ac:chgData name="인수 김" userId="9c0180a6aa0e181f" providerId="LiveId" clId="{8D5D50E2-A785-4AC3-82D2-35565D4D2C8B}" dt="2025-04-14T06:34:04.491" v="1199" actId="478"/>
          <ac:spMkLst>
            <pc:docMk/>
            <pc:sldMk cId="2722113683" sldId="624"/>
            <ac:spMk id="11" creationId="{A2F4593C-BCE3-5CA1-A616-88C85260BAF6}"/>
          </ac:spMkLst>
        </pc:spChg>
        <pc:spChg chg="del">
          <ac:chgData name="인수 김" userId="9c0180a6aa0e181f" providerId="LiveId" clId="{8D5D50E2-A785-4AC3-82D2-35565D4D2C8B}" dt="2025-04-14T06:34:02.602" v="1198" actId="478"/>
          <ac:spMkLst>
            <pc:docMk/>
            <pc:sldMk cId="2722113683" sldId="624"/>
            <ac:spMk id="12" creationId="{82410A77-396D-D53E-6B7E-185BDFEDC872}"/>
          </ac:spMkLst>
        </pc:spChg>
        <pc:graphicFrameChg chg="mod modGraphic">
          <ac:chgData name="인수 김" userId="9c0180a6aa0e181f" providerId="LiveId" clId="{8D5D50E2-A785-4AC3-82D2-35565D4D2C8B}" dt="2025-04-14T10:29:10.011" v="2813" actId="20577"/>
          <ac:graphicFrameMkLst>
            <pc:docMk/>
            <pc:sldMk cId="2722113683" sldId="624"/>
            <ac:graphicFrameMk id="22" creationId="{84139C67-E976-4190-1F9C-00DA5953F99E}"/>
          </ac:graphicFrameMkLst>
        </pc:graphicFrameChg>
        <pc:picChg chg="add mod">
          <ac:chgData name="인수 김" userId="9c0180a6aa0e181f" providerId="LiveId" clId="{8D5D50E2-A785-4AC3-82D2-35565D4D2C8B}" dt="2025-04-14T06:38:12.262" v="1348" actId="1076"/>
          <ac:picMkLst>
            <pc:docMk/>
            <pc:sldMk cId="2722113683" sldId="624"/>
            <ac:picMk id="2" creationId="{CB2BDC10-E10B-2CD1-FAD3-CE448B179286}"/>
          </ac:picMkLst>
        </pc:picChg>
        <pc:picChg chg="del">
          <ac:chgData name="인수 김" userId="9c0180a6aa0e181f" providerId="LiveId" clId="{8D5D50E2-A785-4AC3-82D2-35565D4D2C8B}" dt="2025-04-14T06:34:00.802" v="1197" actId="478"/>
          <ac:picMkLst>
            <pc:docMk/>
            <pc:sldMk cId="2722113683" sldId="624"/>
            <ac:picMk id="4" creationId="{80FC8E91-A7B1-8368-D866-D891ADBDB989}"/>
          </ac:picMkLst>
        </pc:picChg>
        <pc:picChg chg="add mod">
          <ac:chgData name="인수 김" userId="9c0180a6aa0e181f" providerId="LiveId" clId="{8D5D50E2-A785-4AC3-82D2-35565D4D2C8B}" dt="2025-04-14T06:51:48.605" v="1587" actId="14100"/>
          <ac:picMkLst>
            <pc:docMk/>
            <pc:sldMk cId="2722113683" sldId="624"/>
            <ac:picMk id="5" creationId="{28DED607-7893-DB43-0FEC-42F74EE0B1CC}"/>
          </ac:picMkLst>
        </pc:picChg>
        <pc:picChg chg="add mod">
          <ac:chgData name="인수 김" userId="9c0180a6aa0e181f" providerId="LiveId" clId="{8D5D50E2-A785-4AC3-82D2-35565D4D2C8B}" dt="2025-04-14T10:04:50.607" v="1832" actId="1076"/>
          <ac:picMkLst>
            <pc:docMk/>
            <pc:sldMk cId="2722113683" sldId="624"/>
            <ac:picMk id="8" creationId="{77A254D9-1C27-B1AF-0B1F-A3A7B1371AB4}"/>
          </ac:picMkLst>
        </pc:picChg>
        <pc:picChg chg="add mod">
          <ac:chgData name="인수 김" userId="9c0180a6aa0e181f" providerId="LiveId" clId="{8D5D50E2-A785-4AC3-82D2-35565D4D2C8B}" dt="2025-04-14T10:06:58.478" v="2168" actId="1076"/>
          <ac:picMkLst>
            <pc:docMk/>
            <pc:sldMk cId="2722113683" sldId="624"/>
            <ac:picMk id="9" creationId="{B8544250-3EB3-80E3-7062-AD0FE11DCE60}"/>
          </ac:picMkLst>
        </pc:picChg>
      </pc:sldChg>
      <pc:sldChg chg="new del">
        <pc:chgData name="인수 김" userId="9c0180a6aa0e181f" providerId="LiveId" clId="{8D5D50E2-A785-4AC3-82D2-35565D4D2C8B}" dt="2025-04-14T06:26:00.066" v="1019" actId="2696"/>
        <pc:sldMkLst>
          <pc:docMk/>
          <pc:sldMk cId="2859446773" sldId="624"/>
        </pc:sldMkLst>
      </pc:sldChg>
      <pc:sldChg chg="addSp delSp modSp add mod">
        <pc:chgData name="인수 김" userId="9c0180a6aa0e181f" providerId="LiveId" clId="{8D5D50E2-A785-4AC3-82D2-35565D4D2C8B}" dt="2025-04-14T11:20:40.786" v="3267" actId="20577"/>
        <pc:sldMkLst>
          <pc:docMk/>
          <pc:sldMk cId="2813500356" sldId="625"/>
        </pc:sldMkLst>
        <pc:spChg chg="add mod">
          <ac:chgData name="인수 김" userId="9c0180a6aa0e181f" providerId="LiveId" clId="{8D5D50E2-A785-4AC3-82D2-35565D4D2C8B}" dt="2025-04-14T11:20:40.786" v="3267" actId="20577"/>
          <ac:spMkLst>
            <pc:docMk/>
            <pc:sldMk cId="2813500356" sldId="625"/>
            <ac:spMk id="3" creationId="{8DA2C4B1-6A43-DDF3-2AF3-EBB25E54E6A9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6" creationId="{2618E9E9-9918-006B-9AB1-C498FCBC356D}"/>
          </ac:spMkLst>
        </pc:spChg>
        <pc:spChg chg="add del mod">
          <ac:chgData name="인수 김" userId="9c0180a6aa0e181f" providerId="LiveId" clId="{8D5D50E2-A785-4AC3-82D2-35565D4D2C8B}" dt="2025-04-14T11:15:20.789" v="2871" actId="478"/>
          <ac:spMkLst>
            <pc:docMk/>
            <pc:sldMk cId="2813500356" sldId="625"/>
            <ac:spMk id="7" creationId="{817F7760-AF28-C0C1-1389-34899F0EFB52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11" creationId="{429AD8FF-972A-306D-8AB6-32E2A23B0DF2}"/>
          </ac:spMkLst>
        </pc:spChg>
        <pc:spChg chg="del">
          <ac:chgData name="인수 김" userId="9c0180a6aa0e181f" providerId="LiveId" clId="{8D5D50E2-A785-4AC3-82D2-35565D4D2C8B}" dt="2025-04-14T11:10:20.459" v="2816" actId="478"/>
          <ac:spMkLst>
            <pc:docMk/>
            <pc:sldMk cId="2813500356" sldId="625"/>
            <ac:spMk id="12" creationId="{27416E64-E244-230A-C877-CE9DDEFF9885}"/>
          </ac:spMkLst>
        </pc:spChg>
        <pc:spChg chg="mod">
          <ac:chgData name="인수 김" userId="9c0180a6aa0e181f" providerId="LiveId" clId="{8D5D50E2-A785-4AC3-82D2-35565D4D2C8B}" dt="2025-04-14T11:10:37.717" v="2860" actId="6549"/>
          <ac:spMkLst>
            <pc:docMk/>
            <pc:sldMk cId="2813500356" sldId="625"/>
            <ac:spMk id="20" creationId="{C636A8E5-1A3F-5A07-AF48-4232FE9855F8}"/>
          </ac:spMkLst>
        </pc:spChg>
        <pc:picChg chg="del">
          <ac:chgData name="인수 김" userId="9c0180a6aa0e181f" providerId="LiveId" clId="{8D5D50E2-A785-4AC3-82D2-35565D4D2C8B}" dt="2025-04-14T11:10:18.539" v="2815" actId="478"/>
          <ac:picMkLst>
            <pc:docMk/>
            <pc:sldMk cId="2813500356" sldId="625"/>
            <ac:picMk id="4" creationId="{92EADEEA-E337-586A-A2ED-47ADE550C833}"/>
          </ac:picMkLst>
        </pc:picChg>
      </pc:sldChg>
      <pc:sldChg chg="addSp delSp modSp add mod">
        <pc:chgData name="인수 김" userId="9c0180a6aa0e181f" providerId="LiveId" clId="{8D5D50E2-A785-4AC3-82D2-35565D4D2C8B}" dt="2025-04-14T12:28:46.711" v="4602" actId="20577"/>
        <pc:sldMkLst>
          <pc:docMk/>
          <pc:sldMk cId="2522013012" sldId="626"/>
        </pc:sldMkLst>
        <pc:spChg chg="del">
          <ac:chgData name="인수 김" userId="9c0180a6aa0e181f" providerId="LiveId" clId="{8D5D50E2-A785-4AC3-82D2-35565D4D2C8B}" dt="2025-04-14T11:50:03.469" v="3269" actId="478"/>
          <ac:spMkLst>
            <pc:docMk/>
            <pc:sldMk cId="2522013012" sldId="626"/>
            <ac:spMk id="3" creationId="{737B53A2-6315-179C-81C9-1584D3211094}"/>
          </ac:spMkLst>
        </pc:spChg>
        <pc:spChg chg="add del mod">
          <ac:chgData name="인수 김" userId="9c0180a6aa0e181f" providerId="LiveId" clId="{8D5D50E2-A785-4AC3-82D2-35565D4D2C8B}" dt="2025-04-14T11:50:58.479" v="3279" actId="478"/>
          <ac:spMkLst>
            <pc:docMk/>
            <pc:sldMk cId="2522013012" sldId="626"/>
            <ac:spMk id="4" creationId="{2623B371-8913-B972-42C1-074394460B3D}"/>
          </ac:spMkLst>
        </pc:spChg>
        <pc:spChg chg="mod">
          <ac:chgData name="인수 김" userId="9c0180a6aa0e181f" providerId="LiveId" clId="{8D5D50E2-A785-4AC3-82D2-35565D4D2C8B}" dt="2025-04-14T12:21:55.355" v="4299" actId="14100"/>
          <ac:spMkLst>
            <pc:docMk/>
            <pc:sldMk cId="2522013012" sldId="626"/>
            <ac:spMk id="20" creationId="{7C45B464-0E08-9096-17C7-BAE5ED127279}"/>
          </ac:spMkLst>
        </pc:spChg>
        <pc:graphicFrameChg chg="add mod modGraphic">
          <ac:chgData name="인수 김" userId="9c0180a6aa0e181f" providerId="LiveId" clId="{8D5D50E2-A785-4AC3-82D2-35565D4D2C8B}" dt="2025-04-14T12:28:46.711" v="4602" actId="20577"/>
          <ac:graphicFrameMkLst>
            <pc:docMk/>
            <pc:sldMk cId="2522013012" sldId="626"/>
            <ac:graphicFrameMk id="5" creationId="{F513A569-7894-1B5B-763D-E519718493FE}"/>
          </ac:graphicFrameMkLst>
        </pc:graphicFrameChg>
        <pc:picChg chg="add mod">
          <ac:chgData name="인수 김" userId="9c0180a6aa0e181f" providerId="LiveId" clId="{8D5D50E2-A785-4AC3-82D2-35565D4D2C8B}" dt="2025-04-14T12:28:27.663" v="4582" actId="1038"/>
          <ac:picMkLst>
            <pc:docMk/>
            <pc:sldMk cId="2522013012" sldId="626"/>
            <ac:picMk id="6" creationId="{AF032115-F769-B852-EF99-F70441848FE8}"/>
          </ac:picMkLst>
        </pc:picChg>
        <pc:picChg chg="add mod">
          <ac:chgData name="인수 김" userId="9c0180a6aa0e181f" providerId="LiveId" clId="{8D5D50E2-A785-4AC3-82D2-35565D4D2C8B}" dt="2025-04-14T12:28:27.663" v="4582" actId="1038"/>
          <ac:picMkLst>
            <pc:docMk/>
            <pc:sldMk cId="2522013012" sldId="626"/>
            <ac:picMk id="7" creationId="{D6417273-68A7-7BBF-AE33-3BCDCAEEAC74}"/>
          </ac:picMkLst>
        </pc:picChg>
      </pc:sldChg>
      <pc:sldChg chg="addSp delSp modSp add mod">
        <pc:chgData name="인수 김" userId="9c0180a6aa0e181f" providerId="LiveId" clId="{8D5D50E2-A785-4AC3-82D2-35565D4D2C8B}" dt="2025-04-14T12:48:14.741" v="4957" actId="20577"/>
        <pc:sldMkLst>
          <pc:docMk/>
          <pc:sldMk cId="1426325181" sldId="627"/>
        </pc:sldMkLst>
        <pc:spChg chg="del mod">
          <ac:chgData name="인수 김" userId="9c0180a6aa0e181f" providerId="LiveId" clId="{8D5D50E2-A785-4AC3-82D2-35565D4D2C8B}" dt="2025-04-14T12:38:57.267" v="4672" actId="478"/>
          <ac:spMkLst>
            <pc:docMk/>
            <pc:sldMk cId="1426325181" sldId="627"/>
            <ac:spMk id="3" creationId="{2ADE3FFF-1B1D-6BF4-BD36-49CE740A3087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9" creationId="{64CA4EDA-6C56-E0D2-AEB8-01C321652F47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0" creationId="{4DA043AD-68E6-5619-7C3B-0705EE44A582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1" creationId="{A6ADBBCA-E5CA-EF31-C441-7D3C57740193}"/>
          </ac:spMkLst>
        </pc:spChg>
        <pc:spChg chg="add mod">
          <ac:chgData name="인수 김" userId="9c0180a6aa0e181f" providerId="LiveId" clId="{8D5D50E2-A785-4AC3-82D2-35565D4D2C8B}" dt="2025-04-14T12:45:05.170" v="4737" actId="1076"/>
          <ac:spMkLst>
            <pc:docMk/>
            <pc:sldMk cId="1426325181" sldId="627"/>
            <ac:spMk id="12" creationId="{327CAFFD-E457-A2DF-C935-64607FE19167}"/>
          </ac:spMkLst>
        </pc:spChg>
        <pc:spChg chg="add mod">
          <ac:chgData name="인수 김" userId="9c0180a6aa0e181f" providerId="LiveId" clId="{8D5D50E2-A785-4AC3-82D2-35565D4D2C8B}" dt="2025-04-14T12:46:34.401" v="4836" actId="1076"/>
          <ac:spMkLst>
            <pc:docMk/>
            <pc:sldMk cId="1426325181" sldId="627"/>
            <ac:spMk id="13" creationId="{527F3DA2-F762-EE4F-0FA6-954E3688A72E}"/>
          </ac:spMkLst>
        </pc:spChg>
        <pc:spChg chg="add del mod">
          <ac:chgData name="인수 김" userId="9c0180a6aa0e181f" providerId="LiveId" clId="{8D5D50E2-A785-4AC3-82D2-35565D4D2C8B}" dt="2025-04-14T12:46:38.601" v="4838" actId="478"/>
          <ac:spMkLst>
            <pc:docMk/>
            <pc:sldMk cId="1426325181" sldId="627"/>
            <ac:spMk id="14" creationId="{3CCBD835-ED73-B892-2F57-9A3387C7D268}"/>
          </ac:spMkLst>
        </pc:spChg>
        <pc:spChg chg="add mod">
          <ac:chgData name="인수 김" userId="9c0180a6aa0e181f" providerId="LiveId" clId="{8D5D50E2-A785-4AC3-82D2-35565D4D2C8B}" dt="2025-04-14T12:48:14.741" v="4957" actId="20577"/>
          <ac:spMkLst>
            <pc:docMk/>
            <pc:sldMk cId="1426325181" sldId="627"/>
            <ac:spMk id="15" creationId="{5A2AFBA7-B131-157A-ECBA-2602F809E047}"/>
          </ac:spMkLst>
        </pc:spChg>
        <pc:spChg chg="mod">
          <ac:chgData name="인수 김" userId="9c0180a6aa0e181f" providerId="LiveId" clId="{8D5D50E2-A785-4AC3-82D2-35565D4D2C8B}" dt="2025-04-14T12:36:55.411" v="4670" actId="20577"/>
          <ac:spMkLst>
            <pc:docMk/>
            <pc:sldMk cId="1426325181" sldId="627"/>
            <ac:spMk id="20" creationId="{446C26BF-7E9C-E5E0-A2FA-222B68626826}"/>
          </ac:spMkLst>
        </pc:spChg>
        <pc:picChg chg="add del mod">
          <ac:chgData name="인수 김" userId="9c0180a6aa0e181f" providerId="LiveId" clId="{8D5D50E2-A785-4AC3-82D2-35565D4D2C8B}" dt="2025-04-14T12:39:35.376" v="4680" actId="478"/>
          <ac:picMkLst>
            <pc:docMk/>
            <pc:sldMk cId="1426325181" sldId="627"/>
            <ac:picMk id="4" creationId="{08AD30E2-2261-B3A7-271F-B22B684BB60B}"/>
          </ac:picMkLst>
        </pc:picChg>
        <pc:picChg chg="add mod">
          <ac:chgData name="인수 김" userId="9c0180a6aa0e181f" providerId="LiveId" clId="{8D5D50E2-A785-4AC3-82D2-35565D4D2C8B}" dt="2025-04-14T12:39:41.785" v="4683" actId="1076"/>
          <ac:picMkLst>
            <pc:docMk/>
            <pc:sldMk cId="1426325181" sldId="627"/>
            <ac:picMk id="6" creationId="{104BF329-5664-BBBA-95AB-85C39BC4E5E6}"/>
          </ac:picMkLst>
        </pc:picChg>
        <pc:picChg chg="add mod">
          <ac:chgData name="인수 김" userId="9c0180a6aa0e181f" providerId="LiveId" clId="{8D5D50E2-A785-4AC3-82D2-35565D4D2C8B}" dt="2025-04-14T12:45:05.170" v="4737" actId="1076"/>
          <ac:picMkLst>
            <pc:docMk/>
            <pc:sldMk cId="1426325181" sldId="627"/>
            <ac:picMk id="8" creationId="{AF1EFADD-5D4C-4D5E-BC7F-C065A95372B4}"/>
          </ac:picMkLst>
        </pc:picChg>
      </pc:sldChg>
    </pc:docChg>
  </pc:docChgLst>
  <pc:docChgLst>
    <pc:chgData name="인수 김" userId="9c0180a6aa0e181f" providerId="LiveId" clId="{E9872F57-3978-4B25-A8BE-9E8C86CBD441}"/>
    <pc:docChg chg="undo custSel addSld delSld modSld">
      <pc:chgData name="인수 김" userId="9c0180a6aa0e181f" providerId="LiveId" clId="{E9872F57-3978-4B25-A8BE-9E8C86CBD441}" dt="2025-03-09T04:49:30.807" v="1017" actId="1037"/>
      <pc:docMkLst>
        <pc:docMk/>
      </pc:docMkLst>
      <pc:sldChg chg="modSp mod">
        <pc:chgData name="인수 김" userId="9c0180a6aa0e181f" providerId="LiveId" clId="{E9872F57-3978-4B25-A8BE-9E8C86CBD441}" dt="2025-03-03T09:54:41.777" v="29"/>
        <pc:sldMkLst>
          <pc:docMk/>
          <pc:sldMk cId="3616806418" sldId="258"/>
        </pc:sldMkLst>
        <pc:spChg chg="mod">
          <ac:chgData name="인수 김" userId="9c0180a6aa0e181f" providerId="LiveId" clId="{E9872F57-3978-4B25-A8BE-9E8C86CBD441}" dt="2025-03-03T09:54:41.777" v="29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E9872F57-3978-4B25-A8BE-9E8C86CBD441}" dt="2025-03-03T10:19:43.914" v="409" actId="207"/>
        <pc:sldMkLst>
          <pc:docMk/>
          <pc:sldMk cId="0" sldId="610"/>
        </pc:sldMkLst>
        <pc:spChg chg="mod">
          <ac:chgData name="인수 김" userId="9c0180a6aa0e181f" providerId="LiveId" clId="{E9872F57-3978-4B25-A8BE-9E8C86CBD441}" dt="2025-03-03T09:55:03.393" v="43" actId="20577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E9872F57-3978-4B25-A8BE-9E8C86CBD441}" dt="2025-03-09T04:48:28.086" v="1009" actId="1035"/>
        <pc:sldMkLst>
          <pc:docMk/>
          <pc:sldMk cId="0" sldId="611"/>
        </pc:sldMkLst>
      </pc:sldChg>
      <pc:sldChg chg="modSp del mod">
        <pc:chgData name="인수 김" userId="9c0180a6aa0e181f" providerId="LiveId" clId="{E9872F57-3978-4B25-A8BE-9E8C86CBD441}" dt="2025-03-09T04:26:49.517" v="746" actId="47"/>
        <pc:sldMkLst>
          <pc:docMk/>
          <pc:sldMk cId="0" sldId="612"/>
        </pc:sldMkLst>
      </pc:sldChg>
      <pc:sldChg chg="del">
        <pc:chgData name="인수 김" userId="9c0180a6aa0e181f" providerId="LiveId" clId="{E9872F57-3978-4B25-A8BE-9E8C86CBD441}" dt="2025-03-09T04:26:52.872" v="747" actId="47"/>
        <pc:sldMkLst>
          <pc:docMk/>
          <pc:sldMk cId="0" sldId="613"/>
        </pc:sldMkLst>
      </pc:sldChg>
      <pc:sldChg chg="addSp delSp modSp mod">
        <pc:chgData name="인수 김" userId="9c0180a6aa0e181f" providerId="LiveId" clId="{E9872F57-3978-4B25-A8BE-9E8C86CBD441}" dt="2025-03-09T04:49:30.807" v="1017" actId="1037"/>
        <pc:sldMkLst>
          <pc:docMk/>
          <pc:sldMk cId="0" sldId="614"/>
        </pc:sldMkLst>
      </pc:sldChg>
      <pc:sldChg chg="addSp modSp new del mod">
        <pc:chgData name="인수 김" userId="9c0180a6aa0e181f" providerId="LiveId" clId="{E9872F57-3978-4B25-A8BE-9E8C86CBD441}" dt="2025-03-09T04:27:15.359" v="750" actId="47"/>
        <pc:sldMkLst>
          <pc:docMk/>
          <pc:sldMk cId="601559811" sldId="615"/>
        </pc:sldMkLst>
      </pc:sldChg>
      <pc:sldChg chg="new del">
        <pc:chgData name="인수 김" userId="9c0180a6aa0e181f" providerId="LiveId" clId="{E9872F57-3978-4B25-A8BE-9E8C86CBD441}" dt="2025-03-03T10:12:14.244" v="137" actId="680"/>
        <pc:sldMkLst>
          <pc:docMk/>
          <pc:sldMk cId="2233228182" sldId="615"/>
        </pc:sldMkLst>
      </pc:sldChg>
      <pc:sldChg chg="addSp delSp modSp add mod">
        <pc:chgData name="인수 김" userId="9c0180a6aa0e181f" providerId="LiveId" clId="{E9872F57-3978-4B25-A8BE-9E8C86CBD441}" dt="2025-03-09T04:48:59.005" v="1016"/>
        <pc:sldMkLst>
          <pc:docMk/>
          <pc:sldMk cId="0" sldId="616"/>
        </pc:sldMkLst>
      </pc:sldChg>
      <pc:sldChg chg="addSp delSp modSp add del mod">
        <pc:chgData name="인수 김" userId="9c0180a6aa0e181f" providerId="LiveId" clId="{E9872F57-3978-4B25-A8BE-9E8C86CBD441}" dt="2025-03-09T04:09:56.488" v="690" actId="47"/>
        <pc:sldMkLst>
          <pc:docMk/>
          <pc:sldMk cId="1689269639" sldId="616"/>
        </pc:sldMkLst>
      </pc:sldChg>
      <pc:sldChg chg="modSp add mod">
        <pc:chgData name="인수 김" userId="9c0180a6aa0e181f" providerId="LiveId" clId="{E9872F57-3978-4B25-A8BE-9E8C86CBD441}" dt="2025-03-09T04:27:28.968" v="754" actId="20577"/>
        <pc:sldMkLst>
          <pc:docMk/>
          <pc:sldMk cId="2947987361" sldId="619"/>
        </pc:sldMkLst>
      </pc:sldChg>
    </pc:docChg>
  </pc:docChgLst>
  <pc:docChgLst>
    <pc:chgData name="인수 김" userId="9c0180a6aa0e181f" providerId="LiveId" clId="{E6F99957-3399-4577-A1FE-87B012DF1FEE}"/>
    <pc:docChg chg="undo redo custSel addSld delSld modSld">
      <pc:chgData name="인수 김" userId="9c0180a6aa0e181f" providerId="LiveId" clId="{E6F99957-3399-4577-A1FE-87B012DF1FEE}" dt="2025-03-25T02:39:16.518" v="2541" actId="1076"/>
      <pc:docMkLst>
        <pc:docMk/>
      </pc:docMkLst>
      <pc:sldChg chg="modSp mod">
        <pc:chgData name="인수 김" userId="9c0180a6aa0e181f" providerId="LiveId" clId="{E6F99957-3399-4577-A1FE-87B012DF1FEE}" dt="2025-03-24T01:03:29.910" v="27"/>
        <pc:sldMkLst>
          <pc:docMk/>
          <pc:sldMk cId="3616806418" sldId="258"/>
        </pc:sldMkLst>
        <pc:spChg chg="mod">
          <ac:chgData name="인수 김" userId="9c0180a6aa0e181f" providerId="LiveId" clId="{E6F99957-3399-4577-A1FE-87B012DF1FEE}" dt="2025-03-24T01:03:29.910" v="27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E6F99957-3399-4577-A1FE-87B012DF1FEE}" dt="2025-03-24T02:44:22.763" v="502" actId="1076"/>
        <pc:sldMkLst>
          <pc:docMk/>
          <pc:sldMk cId="0" sldId="610"/>
        </pc:sldMkLst>
        <pc:spChg chg="mod">
          <ac:chgData name="인수 김" userId="9c0180a6aa0e181f" providerId="LiveId" clId="{E6F99957-3399-4577-A1FE-87B012DF1FEE}" dt="2025-03-24T01:05:22.321" v="58"/>
          <ac:spMkLst>
            <pc:docMk/>
            <pc:sldMk cId="0" sldId="610"/>
            <ac:spMk id="15" creationId="{9E7ED5DB-4958-68C4-D8FD-7F0A1E392457}"/>
          </ac:spMkLst>
        </pc:spChg>
        <pc:spChg chg="mod">
          <ac:chgData name="인수 김" userId="9c0180a6aa0e181f" providerId="LiveId" clId="{E6F99957-3399-4577-A1FE-87B012DF1FEE}" dt="2025-03-24T01:04:52.013" v="52" actId="2711"/>
          <ac:spMkLst>
            <pc:docMk/>
            <pc:sldMk cId="0" sldId="610"/>
            <ac:spMk id="20" creationId="{00000000-0000-0000-0000-000000000000}"/>
          </ac:spMkLst>
        </pc:spChg>
      </pc:sldChg>
      <pc:sldChg chg="addSp delSp modSp mod">
        <pc:chgData name="인수 김" userId="9c0180a6aa0e181f" providerId="LiveId" clId="{E6F99957-3399-4577-A1FE-87B012DF1FEE}" dt="2025-03-25T02:22:48.393" v="2423" actId="1076"/>
        <pc:sldMkLst>
          <pc:docMk/>
          <pc:sldMk cId="0" sldId="611"/>
        </pc:sldMkLst>
      </pc:sldChg>
      <pc:sldChg chg="del">
        <pc:chgData name="인수 김" userId="9c0180a6aa0e181f" providerId="LiveId" clId="{E6F99957-3399-4577-A1FE-87B012DF1FEE}" dt="2025-03-24T01:16:46.193" v="234" actId="47"/>
        <pc:sldMkLst>
          <pc:docMk/>
          <pc:sldMk cId="3562290478" sldId="620"/>
        </pc:sldMkLst>
      </pc:sldChg>
      <pc:sldChg chg="addSp delSp modSp mod">
        <pc:chgData name="인수 김" userId="9c0180a6aa0e181f" providerId="LiveId" clId="{E6F99957-3399-4577-A1FE-87B012DF1FEE}" dt="2025-03-25T01:01:33.406" v="1326" actId="1038"/>
        <pc:sldMkLst>
          <pc:docMk/>
          <pc:sldMk cId="1337545461" sldId="621"/>
        </pc:sldMkLst>
      </pc:sldChg>
      <pc:sldChg chg="del">
        <pc:chgData name="인수 김" userId="9c0180a6aa0e181f" providerId="LiveId" clId="{E6F99957-3399-4577-A1FE-87B012DF1FEE}" dt="2025-03-24T02:35:31.605" v="440" actId="47"/>
        <pc:sldMkLst>
          <pc:docMk/>
          <pc:sldMk cId="21452618" sldId="622"/>
        </pc:sldMkLst>
      </pc:sldChg>
      <pc:sldChg chg="addSp delSp modSp mod">
        <pc:chgData name="인수 김" userId="9c0180a6aa0e181f" providerId="LiveId" clId="{E6F99957-3399-4577-A1FE-87B012DF1FEE}" dt="2025-03-25T02:14:56" v="2419" actId="6549"/>
        <pc:sldMkLst>
          <pc:docMk/>
          <pc:sldMk cId="3934236696" sldId="623"/>
        </pc:sldMkLst>
      </pc:sldChg>
      <pc:sldChg chg="del">
        <pc:chgData name="인수 김" userId="9c0180a6aa0e181f" providerId="LiveId" clId="{E6F99957-3399-4577-A1FE-87B012DF1FEE}" dt="2025-03-24T02:35:33.053" v="441" actId="47"/>
        <pc:sldMkLst>
          <pc:docMk/>
          <pc:sldMk cId="3710422024" sldId="624"/>
        </pc:sldMkLst>
      </pc:sldChg>
      <pc:sldChg chg="del">
        <pc:chgData name="인수 김" userId="9c0180a6aa0e181f" providerId="LiveId" clId="{E6F99957-3399-4577-A1FE-87B012DF1FEE}" dt="2025-03-24T02:36:08.018" v="474" actId="47"/>
        <pc:sldMkLst>
          <pc:docMk/>
          <pc:sldMk cId="3137499793" sldId="625"/>
        </pc:sldMkLst>
      </pc:sldChg>
      <pc:sldChg chg="del">
        <pc:chgData name="인수 김" userId="9c0180a6aa0e181f" providerId="LiveId" clId="{E6F99957-3399-4577-A1FE-87B012DF1FEE}" dt="2025-03-24T02:36:06.964" v="473" actId="47"/>
        <pc:sldMkLst>
          <pc:docMk/>
          <pc:sldMk cId="1986515543" sldId="626"/>
        </pc:sldMkLst>
      </pc:sldChg>
      <pc:sldChg chg="addSp delSp modSp add mod">
        <pc:chgData name="인수 김" userId="9c0180a6aa0e181f" providerId="LiveId" clId="{E6F99957-3399-4577-A1FE-87B012DF1FEE}" dt="2025-03-25T02:32:54.686" v="2532" actId="1035"/>
        <pc:sldMkLst>
          <pc:docMk/>
          <pc:sldMk cId="3293695501" sldId="627"/>
        </pc:sldMkLst>
      </pc:sldChg>
      <pc:sldChg chg="addSp modSp add mod">
        <pc:chgData name="인수 김" userId="9c0180a6aa0e181f" providerId="LiveId" clId="{E6F99957-3399-4577-A1FE-87B012DF1FEE}" dt="2025-03-25T01:01:21.830" v="1316" actId="1076"/>
        <pc:sldMkLst>
          <pc:docMk/>
          <pc:sldMk cId="2446344272" sldId="628"/>
        </pc:sldMkLst>
      </pc:sldChg>
      <pc:sldChg chg="addSp delSp modSp add mod">
        <pc:chgData name="인수 김" userId="9c0180a6aa0e181f" providerId="LiveId" clId="{E6F99957-3399-4577-A1FE-87B012DF1FEE}" dt="2025-03-25T02:26:02.168" v="2457" actId="34807"/>
        <pc:sldMkLst>
          <pc:docMk/>
          <pc:sldMk cId="3893133319" sldId="629"/>
        </pc:sldMkLst>
      </pc:sldChg>
      <pc:sldChg chg="delSp modSp mod">
        <pc:chgData name="인수 김" userId="9c0180a6aa0e181f" providerId="LiveId" clId="{E6F99957-3399-4577-A1FE-87B012DF1FEE}" dt="2025-03-25T02:39:16.518" v="2541" actId="1076"/>
        <pc:sldMkLst>
          <pc:docMk/>
          <pc:sldMk cId="1424129686" sldId="630"/>
        </pc:sldMkLst>
      </pc:sldChg>
      <pc:sldChg chg="addSp delSp modSp add mod">
        <pc:chgData name="인수 김" userId="9c0180a6aa0e181f" providerId="LiveId" clId="{E6F99957-3399-4577-A1FE-87B012DF1FEE}" dt="2025-03-25T02:12:49.279" v="2401" actId="14100"/>
        <pc:sldMkLst>
          <pc:docMk/>
          <pc:sldMk cId="2506842921" sldId="631"/>
        </pc:sldMkLst>
      </pc:sldChg>
      <pc:sldChg chg="new del">
        <pc:chgData name="인수 김" userId="9c0180a6aa0e181f" providerId="LiveId" clId="{E6F99957-3399-4577-A1FE-87B012DF1FEE}" dt="2025-03-25T01:08:58.966" v="1328" actId="47"/>
        <pc:sldMkLst>
          <pc:docMk/>
          <pc:sldMk cId="3698701714" sldId="63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7217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42105"/>
          <a:stretch>
            <a:fillRect/>
          </a:stretch>
        </p:blipFill>
        <p:spPr bwMode="auto">
          <a:xfrm>
            <a:off x="928662" y="2172022"/>
            <a:ext cx="336265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2025-05-06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w_eM2GHiBM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s://www.youtube.com/watch?v=Aw_eM2GHiB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www.youtube.com/watch?v=yhcRynBHWJ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071670" y="4868235"/>
            <a:ext cx="707236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로보독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</a:p>
          <a:p>
            <a:pPr algn="ctr"/>
            <a:r>
              <a:rPr lang="en-US" altLang="ko-KR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AI</a:t>
            </a:r>
            <a:r>
              <a:rPr lang="ko-KR" altLang="en-US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제어 </a:t>
            </a:r>
            <a:r>
              <a:rPr lang="en-US" altLang="ko-KR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: </a:t>
            </a:r>
            <a:r>
              <a:rPr lang="ko-KR" altLang="en-US" sz="4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색상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500174"/>
            <a:ext cx="7643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부팅 실행 파일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전원을 켜고 라즈베리가 부팅할 때 적용되는 파일을 지정한다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4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부팅 실행 파일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</a:t>
            </a:r>
            <a:r>
              <a:rPr lang="en-US" altLang="ko-KR" dirty="0" err="1"/>
              <a:t>autoRun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38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1142976" y="2357430"/>
            <a:ext cx="8001056" cy="200026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53" name="Picture 6" descr="Arrow PNG, Arrow Transparent Background - FreeIcons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54690">
            <a:off x="2546475" y="2774085"/>
            <a:ext cx="804464" cy="648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86058"/>
            <a:ext cx="2786082" cy="142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speed"/>
          <p:cNvSpPr txBox="1">
            <a:spLocks noChangeArrowheads="1"/>
          </p:cNvSpPr>
          <p:nvPr/>
        </p:nvSpPr>
        <p:spPr bwMode="auto">
          <a:xfrm>
            <a:off x="3214678" y="3357562"/>
            <a:ext cx="1268466" cy="3323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로보독 부팅 시</a:t>
            </a:r>
            <a:endParaRPr lang="en-US" altLang="ko-KR" sz="12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en-US" altLang="ko-KR" sz="1200" b="1" dirty="0" err="1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autoRun</a:t>
            </a:r>
            <a:r>
              <a:rPr lang="en-US" altLang="ko-KR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ko-KR" altLang="en-US" sz="12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실행 </a:t>
            </a:r>
            <a:endParaRPr lang="en-US" altLang="ko-KR" sz="12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17647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https://search.pstatic.net/sunny/?src=https%3A%2F%2Fpng.pngtree.com%2Fpng-vector%2F20220921%2Fourmid%2Fpngtree-magnifying-glass-icon-illustration-png-image_6209979.png&amp;type=sc960_83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428868"/>
            <a:ext cx="1143008" cy="114300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357430"/>
            <a:ext cx="714380" cy="1014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speed"/>
          <p:cNvSpPr txBox="1">
            <a:spLocks noChangeArrowheads="1"/>
          </p:cNvSpPr>
          <p:nvPr/>
        </p:nvSpPr>
        <p:spPr bwMode="auto">
          <a:xfrm>
            <a:off x="5715008" y="2571744"/>
            <a:ext cx="2643206" cy="1938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메모장에서</a:t>
            </a:r>
            <a:r>
              <a:rPr lang="en-US" altLang="ko-KR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  <a:sym typeface="Wingdings" pitchFamily="2" charset="2"/>
              </a:rPr>
              <a:t> </a:t>
            </a:r>
            <a:r>
              <a:rPr lang="en-US" altLang="ko-KR" sz="1400" b="1" dirty="0" err="1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autoRun</a:t>
            </a:r>
            <a:r>
              <a:rPr lang="en-US" altLang="ko-KR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 </a:t>
            </a:r>
            <a:r>
              <a:rPr lang="ko-KR" altLang="en-US" sz="1400" b="1" dirty="0">
                <a:solidFill>
                  <a:srgbClr val="0070C0"/>
                </a:solidFill>
                <a:latin typeface="+mn-ea"/>
                <a:ea typeface="+mn-ea"/>
                <a:cs typeface="Tahoma" pitchFamily="34" charset="0"/>
              </a:rPr>
              <a:t>열어보기</a:t>
            </a:r>
            <a:endParaRPr lang="en-US" altLang="ko-KR" sz="1400" b="1" dirty="0">
              <a:solidFill>
                <a:srgbClr val="0070C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643702" y="3429000"/>
            <a:ext cx="2143140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400" b="1" dirty="0">
                <a:solidFill>
                  <a:srgbClr val="FFFF00"/>
                </a:solidFill>
              </a:rPr>
              <a:t> </a:t>
            </a:r>
            <a:r>
              <a:rPr lang="ko-KR" altLang="en-US" sz="1400" b="1" dirty="0">
                <a:solidFill>
                  <a:srgbClr val="FFFF00"/>
                </a:solidFill>
              </a:rPr>
              <a:t>구동 시 </a:t>
            </a:r>
            <a:endParaRPr lang="en-US" altLang="ko-KR" sz="1400" b="1" dirty="0">
              <a:solidFill>
                <a:srgbClr val="FFFF00"/>
              </a:solidFill>
            </a:endParaRP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default.py </a:t>
            </a:r>
            <a:r>
              <a:rPr lang="ko-KR" altLang="en-US" sz="1400" b="1" dirty="0">
                <a:solidFill>
                  <a:srgbClr val="FFFF00"/>
                </a:solidFill>
              </a:rPr>
              <a:t>기본 저장됨</a:t>
            </a:r>
            <a:endParaRPr lang="en-US" altLang="ko-KR" sz="1400" b="1" dirty="0">
              <a:solidFill>
                <a:srgbClr val="FFFF00"/>
              </a:solidFill>
            </a:endParaRPr>
          </a:p>
        </p:txBody>
      </p:sp>
      <p:sp>
        <p:nvSpPr>
          <p:cNvPr id="63" name="한쪽 모서리가 둥근 사각형 62"/>
          <p:cNvSpPr/>
          <p:nvPr/>
        </p:nvSpPr>
        <p:spPr>
          <a:xfrm>
            <a:off x="5357818" y="3214686"/>
            <a:ext cx="1000132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/>
          <a:srcRect b="50000"/>
          <a:stretch>
            <a:fillRect/>
          </a:stretch>
        </p:blipFill>
        <p:spPr bwMode="auto">
          <a:xfrm>
            <a:off x="1691920" y="5143512"/>
            <a:ext cx="2880080" cy="7143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8" name="한쪽 모서리가 둥근 사각형 67"/>
          <p:cNvSpPr/>
          <p:nvPr/>
        </p:nvSpPr>
        <p:spPr>
          <a:xfrm>
            <a:off x="1406168" y="5500702"/>
            <a:ext cx="1000132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1143008" y="4377007"/>
            <a:ext cx="8000992" cy="288032"/>
            <a:chOff x="571472" y="1428736"/>
            <a:chExt cx="8582084" cy="288032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71472" y="1428736"/>
              <a:ext cx="7786742" cy="28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357290" y="1428736"/>
              <a:ext cx="7796266" cy="28803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928662" y="3950166"/>
            <a:ext cx="486221" cy="621842"/>
            <a:chOff x="3579813" y="6396038"/>
            <a:chExt cx="2038350" cy="2563813"/>
          </a:xfrm>
        </p:grpSpPr>
        <p:sp>
          <p:nvSpPr>
            <p:cNvPr id="73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3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6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7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8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9" name="직사각형 88"/>
          <p:cNvSpPr/>
          <p:nvPr/>
        </p:nvSpPr>
        <p:spPr>
          <a:xfrm>
            <a:off x="1571636" y="4409948"/>
            <a:ext cx="5000660" cy="214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err="1">
                <a:solidFill>
                  <a:schemeClr val="bg1"/>
                </a:solidFill>
                <a:latin typeface="+mn-ea"/>
              </a:rPr>
              <a:t>autoRun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파일 수정하기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5144709"/>
            <a:ext cx="3052763" cy="35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1677878" y="4786322"/>
            <a:ext cx="292895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</a:rPr>
              <a:t>방법</a:t>
            </a:r>
            <a:r>
              <a:rPr lang="en-US" altLang="ko-KR" sz="1200" b="1" dirty="0">
                <a:solidFill>
                  <a:srgbClr val="FFFF00"/>
                </a:solidFill>
              </a:rPr>
              <a:t>1] </a:t>
            </a:r>
            <a:r>
              <a:rPr lang="ko-KR" altLang="en-US" sz="1200" b="1" dirty="0">
                <a:solidFill>
                  <a:srgbClr val="FFFF00"/>
                </a:solidFill>
              </a:rPr>
              <a:t>메모장에서 </a:t>
            </a:r>
            <a:r>
              <a:rPr lang="en-US" altLang="ko-KR" sz="12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200" b="1" dirty="0">
                <a:solidFill>
                  <a:srgbClr val="FFFF00"/>
                </a:solidFill>
              </a:rPr>
              <a:t> </a:t>
            </a:r>
            <a:r>
              <a:rPr lang="ko-KR" altLang="en-US" sz="1200" b="1" dirty="0">
                <a:solidFill>
                  <a:srgbClr val="FFFF00"/>
                </a:solidFill>
              </a:rPr>
              <a:t>직접수정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357818" y="4786322"/>
            <a:ext cx="285752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</a:rPr>
              <a:t>방법</a:t>
            </a:r>
            <a:r>
              <a:rPr lang="en-US" altLang="ko-KR" sz="1200" b="1" dirty="0">
                <a:solidFill>
                  <a:srgbClr val="FFFF00"/>
                </a:solidFill>
              </a:rPr>
              <a:t>2] </a:t>
            </a:r>
            <a:r>
              <a:rPr lang="en-US" altLang="ko-KR" sz="1200" b="1" dirty="0" err="1">
                <a:solidFill>
                  <a:srgbClr val="FFFF00"/>
                </a:solidFill>
              </a:rPr>
              <a:t>jcblock</a:t>
            </a:r>
            <a:r>
              <a:rPr lang="ko-KR" altLang="en-US" sz="1200" b="1" dirty="0">
                <a:solidFill>
                  <a:srgbClr val="FFFF00"/>
                </a:solidFill>
              </a:rPr>
              <a:t>앱에서 간접수정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715008" y="5500702"/>
            <a:ext cx="22860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C00000"/>
                </a:solidFill>
              </a:rPr>
              <a:t>앱에서 수정하면 </a:t>
            </a:r>
            <a:endParaRPr lang="en-US" altLang="ko-KR" sz="1200" b="1" dirty="0">
              <a:solidFill>
                <a:srgbClr val="C00000"/>
              </a:solidFill>
            </a:endParaRPr>
          </a:p>
          <a:p>
            <a:pPr algn="ctr"/>
            <a:r>
              <a:rPr lang="en-US" altLang="ko-KR" sz="1200" b="1" dirty="0" err="1">
                <a:solidFill>
                  <a:srgbClr val="C00000"/>
                </a:solidFill>
              </a:rPr>
              <a:t>autoRun</a:t>
            </a:r>
            <a:r>
              <a:rPr lang="en-US" altLang="ko-KR" sz="1200" b="1" dirty="0">
                <a:solidFill>
                  <a:srgbClr val="C00000"/>
                </a:solidFill>
              </a:rPr>
              <a:t> </a:t>
            </a:r>
            <a:r>
              <a:rPr lang="ko-KR" altLang="en-US" sz="1200" b="1" dirty="0">
                <a:solidFill>
                  <a:srgbClr val="C00000"/>
                </a:solidFill>
              </a:rPr>
              <a:t>파일에 자동 적용됨</a:t>
            </a:r>
            <a:endParaRPr lang="en-US" altLang="ko-KR" sz="1200" b="1" dirty="0">
              <a:solidFill>
                <a:srgbClr val="C0000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2071670" y="6072206"/>
            <a:ext cx="6072230" cy="30777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FF00"/>
                </a:solidFill>
              </a:rPr>
              <a:t>예제</a:t>
            </a:r>
            <a:r>
              <a:rPr lang="en-US" altLang="ko-KR" sz="1400" b="1" dirty="0">
                <a:solidFill>
                  <a:srgbClr val="FFFF00"/>
                </a:solidFill>
              </a:rPr>
              <a:t> : </a:t>
            </a:r>
            <a:r>
              <a:rPr lang="en-US" altLang="ko-KR" sz="1400" b="1" dirty="0" err="1">
                <a:solidFill>
                  <a:srgbClr val="FFFF00"/>
                </a:solidFill>
              </a:rPr>
              <a:t>autoRun</a:t>
            </a:r>
            <a:r>
              <a:rPr lang="en-US" altLang="ko-KR" sz="1400" b="1" dirty="0">
                <a:solidFill>
                  <a:srgbClr val="FFFF00"/>
                </a:solidFill>
              </a:rPr>
              <a:t> </a:t>
            </a:r>
            <a:r>
              <a:rPr lang="ko-KR" altLang="en-US" sz="1400" b="1" dirty="0">
                <a:solidFill>
                  <a:srgbClr val="FFFF00"/>
                </a:solidFill>
              </a:rPr>
              <a:t>구동 시 </a:t>
            </a:r>
            <a:r>
              <a:rPr lang="en-US" altLang="ko-KR" sz="1400" b="1" dirty="0">
                <a:solidFill>
                  <a:schemeClr val="bg1"/>
                </a:solidFill>
              </a:rPr>
              <a:t>default.py </a:t>
            </a:r>
            <a:r>
              <a:rPr lang="ko-KR" altLang="en-US" sz="1400" b="1" dirty="0">
                <a:solidFill>
                  <a:srgbClr val="FFFF00"/>
                </a:solidFill>
              </a:rPr>
              <a:t>기본 대신 수정한 </a:t>
            </a:r>
            <a:r>
              <a:rPr lang="en-US" altLang="ko-KR" sz="1400" b="1" dirty="0">
                <a:solidFill>
                  <a:schemeClr val="bg1"/>
                </a:solidFill>
              </a:rPr>
              <a:t>ocr.py</a:t>
            </a:r>
            <a:r>
              <a:rPr lang="ko-KR" altLang="en-US" sz="1400" b="1" dirty="0">
                <a:solidFill>
                  <a:srgbClr val="FFFF00"/>
                </a:solidFill>
              </a:rPr>
              <a:t>로 부팅된다</a:t>
            </a:r>
            <a:r>
              <a:rPr lang="en-US" altLang="ko-KR" sz="1400" b="1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85852" y="1500174"/>
            <a:ext cx="7643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색상 탐지 기능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색상을 추출하고 탐지된 내용으로 로보독 무브먼트를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</a:t>
            </a: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색상 인식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color_detect.py(1)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설정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857224" y="2786058"/>
            <a:ext cx="285752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color_detect.py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파일 입력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571471" y="3071810"/>
            <a:ext cx="3801655" cy="1143008"/>
            <a:chOff x="571472" y="2786058"/>
            <a:chExt cx="3357586" cy="1009494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2786058"/>
              <a:ext cx="3071834" cy="100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1" name="한쪽 모서리가 둥근 사각형 60"/>
            <p:cNvSpPr/>
            <p:nvPr/>
          </p:nvSpPr>
          <p:spPr>
            <a:xfrm>
              <a:off x="571472" y="3491729"/>
              <a:ext cx="3357586" cy="285752"/>
            </a:xfrm>
            <a:prstGeom prst="round1Rect">
              <a:avLst/>
            </a:prstGeom>
            <a:noFill/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dirty="0">
                  <a:solidFill>
                    <a:srgbClr val="C00000"/>
                  </a:solidFill>
                  <a:sym typeface="Wingdings"/>
                </a:rPr>
                <a:t>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612730" y="2500306"/>
            <a:ext cx="2459732" cy="4177772"/>
            <a:chOff x="5612730" y="2500306"/>
            <a:chExt cx="1650101" cy="2802641"/>
          </a:xfrm>
        </p:grpSpPr>
        <p:pic>
          <p:nvPicPr>
            <p:cNvPr id="6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b="12162"/>
            <a:stretch>
              <a:fillRect/>
            </a:stretch>
          </p:blipFill>
          <p:spPr bwMode="auto">
            <a:xfrm>
              <a:off x="5715008" y="2500306"/>
              <a:ext cx="1547823" cy="27947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14508226-514A-10C7-8BE2-430DE4169C66}"/>
                </a:ext>
              </a:extLst>
            </p:cNvPr>
            <p:cNvSpPr/>
            <p:nvPr/>
          </p:nvSpPr>
          <p:spPr>
            <a:xfrm>
              <a:off x="5612730" y="5072075"/>
              <a:ext cx="574796" cy="2308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sym typeface="Wingdings"/>
                </a:rPr>
                <a:t>③셔터</a:t>
              </a:r>
              <a:endParaRPr lang="en-US" altLang="ko-KR" sz="9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endParaRPr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FA656283-009F-DDF2-B9ED-86A38B5FEEA8}"/>
                </a:ext>
              </a:extLst>
            </p:cNvPr>
            <p:cNvSpPr/>
            <p:nvPr/>
          </p:nvSpPr>
          <p:spPr>
            <a:xfrm>
              <a:off x="6250359" y="4445692"/>
              <a:ext cx="321906" cy="366606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14508226-514A-10C7-8BE2-430DE4169C66}"/>
                </a:ext>
              </a:extLst>
            </p:cNvPr>
            <p:cNvSpPr/>
            <p:nvPr/>
          </p:nvSpPr>
          <p:spPr>
            <a:xfrm>
              <a:off x="6223644" y="4088502"/>
              <a:ext cx="848685" cy="19482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sym typeface="Wingdings"/>
                </a:rPr>
                <a:t>①색상 인식</a:t>
              </a:r>
              <a:endParaRPr lang="en-US" altLang="ko-KR" sz="9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endParaRPr>
            </a:p>
          </p:txBody>
        </p:sp>
        <p:sp>
          <p:nvSpPr>
            <p:cNvPr id="72" name="직사각형 71">
              <a:extLst>
                <a:ext uri="{FF2B5EF4-FFF2-40B4-BE49-F238E27FC236}">
                  <a16:creationId xmlns:a16="http://schemas.microsoft.com/office/drawing/2014/main" id="{14508226-514A-10C7-8BE2-430DE4169C66}"/>
                </a:ext>
              </a:extLst>
            </p:cNvPr>
            <p:cNvSpPr/>
            <p:nvPr/>
          </p:nvSpPr>
          <p:spPr>
            <a:xfrm>
              <a:off x="5929322" y="2874056"/>
              <a:ext cx="804714" cy="2143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9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sym typeface="Wingdings"/>
                </a:rPr>
                <a:t>②검출색상</a:t>
              </a:r>
              <a:endParaRPr lang="en-US" altLang="ko-KR" sz="9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endParaRPr>
            </a:p>
          </p:txBody>
        </p:sp>
        <p:sp>
          <p:nvSpPr>
            <p:cNvPr id="90" name="타원 89">
              <a:extLst>
                <a:ext uri="{FF2B5EF4-FFF2-40B4-BE49-F238E27FC236}">
                  <a16:creationId xmlns:a16="http://schemas.microsoft.com/office/drawing/2014/main" id="{FA656283-009F-DDF2-B9ED-86A38B5FEEA8}"/>
                </a:ext>
              </a:extLst>
            </p:cNvPr>
            <p:cNvSpPr/>
            <p:nvPr/>
          </p:nvSpPr>
          <p:spPr>
            <a:xfrm>
              <a:off x="5750292" y="3671621"/>
              <a:ext cx="642942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62435" y="2786058"/>
            <a:ext cx="135732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 </a:t>
            </a:r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</a:rPr>
              <a:t>카메라  색상검출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색상 인식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타겟 따라가기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429024" y="2666070"/>
            <a:ext cx="321471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rgbClr val="FFFF00"/>
                </a:solidFill>
                <a:latin typeface="+mn-ea"/>
                <a:cs typeface="Tahoma" pitchFamily="34" charset="0"/>
                <a:sym typeface="Wingdings"/>
              </a:rPr>
              <a:t>③ 검출 색상 추출값 이용한 블록 코딩하기</a:t>
            </a:r>
            <a:endParaRPr lang="en-US" altLang="ko-KR" sz="1200" b="1" spc="-150" dirty="0">
              <a:solidFill>
                <a:srgbClr val="FFFF00"/>
              </a:solidFill>
              <a:latin typeface="+mn-ea"/>
              <a:cs typeface="Tahoma" pitchFamily="34" charset="0"/>
              <a:sym typeface="Wingding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42910" y="3929066"/>
            <a:ext cx="23574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</a:rPr>
              <a:t>“</a:t>
            </a:r>
            <a:r>
              <a:rPr lang="ko-KR" altLang="en-US" sz="1400" b="1" dirty="0">
                <a:solidFill>
                  <a:srgbClr val="C00000"/>
                </a:solidFill>
              </a:rPr>
              <a:t>②카메라 검출색상</a:t>
            </a:r>
            <a:r>
              <a:rPr lang="en-US" altLang="ko-KR" sz="1400" b="1" dirty="0">
                <a:solidFill>
                  <a:srgbClr val="C00000"/>
                </a:solidFill>
              </a:rPr>
              <a:t>”</a:t>
            </a:r>
            <a:r>
              <a:rPr lang="ko-KR" altLang="en-US" sz="1400" b="1" dirty="0"/>
              <a:t>에서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지정한 색상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예제</a:t>
            </a:r>
            <a:r>
              <a:rPr lang="en-US" altLang="ko-KR" sz="1400" b="1" dirty="0"/>
              <a:t>:</a:t>
            </a:r>
            <a:r>
              <a:rPr lang="ko-KR" altLang="en-US" sz="1400" b="1" dirty="0"/>
              <a:t>컵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을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로보독이 계속 바라본다</a:t>
            </a:r>
            <a:r>
              <a:rPr lang="en-US" altLang="ko-KR" sz="1400" b="1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094698"/>
            <a:ext cx="5572164" cy="319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500306"/>
            <a:ext cx="259087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643050"/>
            <a:ext cx="2857520" cy="64294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로보독 실행 영상</a:t>
            </a:r>
            <a:endParaRPr lang="en-US" altLang="ko-KR" sz="16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: </a:t>
            </a:r>
            <a:r>
              <a:rPr lang="ko-KR" altLang="en-US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로보독 타겟 바라보기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30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31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9" name="한쪽 모서리가 둥근 사각형 38"/>
          <p:cNvSpPr/>
          <p:nvPr/>
        </p:nvSpPr>
        <p:spPr>
          <a:xfrm>
            <a:off x="3428992" y="4666334"/>
            <a:ext cx="5572164" cy="1571636"/>
          </a:xfrm>
          <a:prstGeom prst="round1Rect">
            <a:avLst>
              <a:gd name="adj" fmla="val 0"/>
            </a:avLst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>
              <a:solidFill>
                <a:srgbClr val="C00000"/>
              </a:solidFill>
            </a:endParaRP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44AD0D95-7426-3442-5C0A-E53D7EE11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857760"/>
            <a:ext cx="1428760" cy="23615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97B94C8-0102-3483-E920-EC5134706492}"/>
              </a:ext>
            </a:extLst>
          </p:cNvPr>
          <p:cNvSpPr txBox="1"/>
          <p:nvPr/>
        </p:nvSpPr>
        <p:spPr>
          <a:xfrm>
            <a:off x="571472" y="5143512"/>
            <a:ext cx="2571768" cy="214314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000" b="1" dirty="0">
                <a:latin typeface="+mn-ea"/>
              </a:rPr>
              <a:t>라즈베리파이 송출</a:t>
            </a:r>
            <a:r>
              <a:rPr lang="en-US" altLang="ko-KR" sz="1000" b="1" dirty="0">
                <a:latin typeface="+mn-ea"/>
              </a:rPr>
              <a:t> </a:t>
            </a:r>
            <a:r>
              <a:rPr lang="ko-KR" altLang="en-US" sz="1000" b="1" dirty="0">
                <a:latin typeface="+mn-ea"/>
              </a:rPr>
              <a:t>데이터로 객체위치 </a:t>
            </a:r>
            <a:r>
              <a:rPr lang="en-US" altLang="ko-KR" sz="1000" b="1" dirty="0">
                <a:latin typeface="+mn-ea"/>
              </a:rPr>
              <a:t>X</a:t>
            </a:r>
            <a:r>
              <a:rPr lang="ko-KR" altLang="en-US" sz="1000" b="1" dirty="0">
                <a:latin typeface="+mn-ea"/>
              </a:rPr>
              <a:t>좌표 값</a:t>
            </a:r>
            <a:endParaRPr lang="ko-KR" altLang="en-US" sz="1000" b="1" dirty="0">
              <a:solidFill>
                <a:srgbClr val="0099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B7C5FD-9725-E790-D2DD-DC4CF6E14926}"/>
              </a:ext>
            </a:extLst>
          </p:cNvPr>
          <p:cNvSpPr txBox="1"/>
          <p:nvPr/>
        </p:nvSpPr>
        <p:spPr>
          <a:xfrm>
            <a:off x="571472" y="5357826"/>
            <a:ext cx="2643206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just"/>
            <a:r>
              <a:rPr lang="ko-KR" altLang="en-US" sz="900" dirty="0">
                <a:latin typeface="+mn-ea"/>
              </a:rPr>
              <a:t>객체의 </a:t>
            </a:r>
            <a:r>
              <a:rPr lang="en-US" altLang="ko-KR" sz="900" dirty="0">
                <a:latin typeface="+mn-ea"/>
              </a:rPr>
              <a:t>X</a:t>
            </a:r>
            <a:r>
              <a:rPr lang="ko-KR" altLang="en-US" sz="900" dirty="0">
                <a:latin typeface="+mn-ea"/>
              </a:rPr>
              <a:t>좌표 값을 기준으로 회전 변수에  누적시킨다</a:t>
            </a:r>
            <a:r>
              <a:rPr lang="en-US" altLang="ko-KR" sz="900" dirty="0">
                <a:latin typeface="+mn-ea"/>
              </a:rPr>
              <a:t>. </a:t>
            </a:r>
            <a:r>
              <a:rPr lang="ko-KR" altLang="en-US" sz="900" dirty="0">
                <a:latin typeface="+mn-ea"/>
              </a:rPr>
              <a:t>객체가 화면 중앙에 가까울수록 회전 값을 조금만 누적하고</a:t>
            </a:r>
            <a:r>
              <a:rPr lang="en-US" altLang="ko-KR" sz="900" dirty="0">
                <a:latin typeface="+mn-ea"/>
              </a:rPr>
              <a:t>, </a:t>
            </a:r>
            <a:r>
              <a:rPr lang="ko-KR" altLang="en-US" sz="900" dirty="0">
                <a:latin typeface="+mn-ea"/>
              </a:rPr>
              <a:t>중앙에서 멀리 떨어질수록 더 많이 누적 시켜 로보독의 회전 각을 계산한다</a:t>
            </a:r>
            <a:r>
              <a:rPr lang="en-US" altLang="ko-KR" sz="900" dirty="0"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인공지능실행</a:t>
            </a:r>
            <a:r>
              <a:rPr lang="en-US" altLang="ko-KR" sz="3900" b="1" dirty="0">
                <a:solidFill>
                  <a:schemeClr val="bg1"/>
                </a:solidFill>
              </a:rPr>
              <a:t>(2)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3857620" y="3929066"/>
            <a:ext cx="550072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파이썬으로 색상인식하여 로보독 제어하기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색상 인식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타겟 바라보기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42910" y="3929066"/>
            <a:ext cx="23574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</a:rPr>
              <a:t>“</a:t>
            </a:r>
            <a:r>
              <a:rPr lang="ko-KR" altLang="en-US" sz="1400" b="1" dirty="0">
                <a:solidFill>
                  <a:srgbClr val="C00000"/>
                </a:solidFill>
              </a:rPr>
              <a:t>②카메라 검출색상</a:t>
            </a:r>
            <a:r>
              <a:rPr lang="en-US" altLang="ko-KR" sz="1400" b="1" dirty="0">
                <a:solidFill>
                  <a:srgbClr val="C00000"/>
                </a:solidFill>
              </a:rPr>
              <a:t>”</a:t>
            </a:r>
            <a:r>
              <a:rPr lang="ko-KR" altLang="en-US" sz="1400" b="1" dirty="0"/>
              <a:t>에서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지정한 색상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예제</a:t>
            </a:r>
            <a:r>
              <a:rPr lang="en-US" altLang="ko-KR" sz="1400" b="1" dirty="0"/>
              <a:t>:</a:t>
            </a:r>
            <a:r>
              <a:rPr lang="ko-KR" altLang="en-US" sz="1400" b="1" dirty="0"/>
              <a:t>컵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을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로보독이 계속 바라본다</a:t>
            </a:r>
            <a:r>
              <a:rPr lang="en-US" altLang="ko-KR" sz="1400" b="1" dirty="0"/>
              <a:t>.</a:t>
            </a:r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500306"/>
            <a:ext cx="259087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643050"/>
            <a:ext cx="2857520" cy="64294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로보독 실행 영상</a:t>
            </a:r>
            <a:endParaRPr lang="en-US" altLang="ko-KR" sz="16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: </a:t>
            </a:r>
            <a:r>
              <a:rPr lang="ko-KR" altLang="en-US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로보독 타겟 바라보기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31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0" name="그림 39">
            <a:extLst>
              <a:ext uri="{FF2B5EF4-FFF2-40B4-BE49-F238E27FC236}">
                <a16:creationId xmlns:a16="http://schemas.microsoft.com/office/drawing/2014/main" id="{44AD0D95-7426-3442-5C0A-E53D7EE11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857760"/>
            <a:ext cx="1428760" cy="23615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97B94C8-0102-3483-E920-EC5134706492}"/>
              </a:ext>
            </a:extLst>
          </p:cNvPr>
          <p:cNvSpPr txBox="1"/>
          <p:nvPr/>
        </p:nvSpPr>
        <p:spPr>
          <a:xfrm>
            <a:off x="571472" y="5143512"/>
            <a:ext cx="2571768" cy="214314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000" b="1" dirty="0">
                <a:latin typeface="+mn-ea"/>
              </a:rPr>
              <a:t>라즈베리파이 송출</a:t>
            </a:r>
            <a:r>
              <a:rPr lang="en-US" altLang="ko-KR" sz="1000" b="1" dirty="0">
                <a:latin typeface="+mn-ea"/>
              </a:rPr>
              <a:t> </a:t>
            </a:r>
            <a:r>
              <a:rPr lang="ko-KR" altLang="en-US" sz="1000" b="1" dirty="0">
                <a:latin typeface="+mn-ea"/>
              </a:rPr>
              <a:t>데이터로 객체위치 </a:t>
            </a:r>
            <a:r>
              <a:rPr lang="en-US" altLang="ko-KR" sz="1000" b="1" dirty="0">
                <a:latin typeface="+mn-ea"/>
              </a:rPr>
              <a:t>X</a:t>
            </a:r>
            <a:r>
              <a:rPr lang="ko-KR" altLang="en-US" sz="1000" b="1" dirty="0">
                <a:latin typeface="+mn-ea"/>
              </a:rPr>
              <a:t>좌표 값</a:t>
            </a:r>
            <a:endParaRPr lang="ko-KR" altLang="en-US" sz="1000" b="1" dirty="0">
              <a:solidFill>
                <a:srgbClr val="0099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B7C5FD-9725-E790-D2DD-DC4CF6E14926}"/>
              </a:ext>
            </a:extLst>
          </p:cNvPr>
          <p:cNvSpPr txBox="1"/>
          <p:nvPr/>
        </p:nvSpPr>
        <p:spPr>
          <a:xfrm>
            <a:off x="571472" y="5357826"/>
            <a:ext cx="2643206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just"/>
            <a:r>
              <a:rPr lang="ko-KR" altLang="en-US" sz="900" dirty="0">
                <a:latin typeface="+mn-ea"/>
              </a:rPr>
              <a:t>객체의 </a:t>
            </a:r>
            <a:r>
              <a:rPr lang="en-US" altLang="ko-KR" sz="900" dirty="0">
                <a:latin typeface="+mn-ea"/>
              </a:rPr>
              <a:t>X</a:t>
            </a:r>
            <a:r>
              <a:rPr lang="ko-KR" altLang="en-US" sz="900" dirty="0">
                <a:latin typeface="+mn-ea"/>
              </a:rPr>
              <a:t>좌표 값을 기준으로 회전 변수에  누적시킨다</a:t>
            </a:r>
            <a:r>
              <a:rPr lang="en-US" altLang="ko-KR" sz="900" dirty="0">
                <a:latin typeface="+mn-ea"/>
              </a:rPr>
              <a:t>. </a:t>
            </a:r>
            <a:r>
              <a:rPr lang="ko-KR" altLang="en-US" sz="900" dirty="0">
                <a:latin typeface="+mn-ea"/>
              </a:rPr>
              <a:t>객체가 화면 중앙에 가까울수록 회전 값을 조금만 누적하고</a:t>
            </a:r>
            <a:r>
              <a:rPr lang="en-US" altLang="ko-KR" sz="900" dirty="0">
                <a:latin typeface="+mn-ea"/>
              </a:rPr>
              <a:t>, </a:t>
            </a:r>
            <a:r>
              <a:rPr lang="ko-KR" altLang="en-US" sz="900" dirty="0">
                <a:latin typeface="+mn-ea"/>
              </a:rPr>
              <a:t>중앙에서 멀리 떨어질수록 더 많이 누적 시켜 로보독의 회전 각을 계산한다</a:t>
            </a:r>
            <a:r>
              <a:rPr lang="en-US" altLang="ko-KR" sz="900" dirty="0">
                <a:latin typeface="+mn-ea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643274" y="785794"/>
            <a:ext cx="5500726" cy="60939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00" dirty="0">
                <a:latin typeface="Consolas" pitchFamily="49" charset="0"/>
              </a:rPr>
              <a:t>from time import sleep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pyjuni.robodog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pyjuni.deflib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pyjuni.jkeyevent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if __name__ == "__main__":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leg_height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rb_vertical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bodyRotation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jkey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JKeyEvent</a:t>
            </a:r>
            <a:r>
              <a:rPr lang="en-US" altLang="ko-KR" sz="1000" dirty="0">
                <a:latin typeface="Consolas" pitchFamily="49" charset="0"/>
              </a:rPr>
              <a:t>()  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robodog.Open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runfile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robodog.rb_runfile</a:t>
            </a:r>
            <a:r>
              <a:rPr lang="en-US" altLang="ko-KR" sz="1000" dirty="0">
                <a:latin typeface="Consolas" pitchFamily="49" charset="0"/>
              </a:rPr>
              <a:t>("color_detect.py")</a:t>
            </a:r>
          </a:p>
          <a:p>
            <a:r>
              <a:rPr lang="en-US" altLang="ko-KR" sz="1000" dirty="0">
                <a:latin typeface="Consolas" pitchFamily="49" charset="0"/>
              </a:rPr>
              <a:t>    print(</a:t>
            </a:r>
            <a:r>
              <a:rPr lang="en-US" altLang="ko-KR" sz="1000" dirty="0" err="1">
                <a:latin typeface="Consolas" pitchFamily="49" charset="0"/>
              </a:rPr>
              <a:t>runfile</a:t>
            </a:r>
            <a:r>
              <a:rPr lang="en-US" altLang="ko-KR" sz="1000" dirty="0">
                <a:latin typeface="Consolas" pitchFamily="49" charset="0"/>
              </a:rPr>
              <a:t>)</a:t>
            </a:r>
          </a:p>
          <a:p>
            <a:r>
              <a:rPr lang="en-US" altLang="ko-KR" sz="1000" dirty="0">
                <a:latin typeface="Consolas" pitchFamily="49" charset="0"/>
              </a:rPr>
              <a:t>    sleep(0.5)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robodog.leg_bend</a:t>
            </a:r>
            <a:r>
              <a:rPr lang="en-US" altLang="ko-KR" sz="1000" dirty="0">
                <a:latin typeface="Consolas" pitchFamily="49" charset="0"/>
              </a:rPr>
              <a:t>(60, 60, 60,60)</a:t>
            </a:r>
          </a:p>
          <a:p>
            <a:r>
              <a:rPr lang="en-US" altLang="ko-KR" sz="1000" dirty="0">
                <a:latin typeface="Consolas" pitchFamily="49" charset="0"/>
              </a:rPr>
              <a:t>    while (not </a:t>
            </a:r>
            <a:r>
              <a:rPr lang="en-US" altLang="ko-KR" sz="1000" dirty="0" err="1">
                <a:latin typeface="Consolas" pitchFamily="49" charset="0"/>
              </a:rPr>
              <a:t>jkey.isKeyEscPressed</a:t>
            </a:r>
            <a:r>
              <a:rPr lang="en-US" altLang="ko-KR" sz="1000" dirty="0">
                <a:latin typeface="Consolas" pitchFamily="49" charset="0"/>
              </a:rPr>
              <a:t>()) and </a:t>
            </a:r>
            <a:r>
              <a:rPr lang="en-US" altLang="ko-KR" sz="1000" dirty="0" err="1">
                <a:latin typeface="Consolas" pitchFamily="49" charset="0"/>
              </a:rPr>
              <a:t>robodog.is_rb_alive</a:t>
            </a:r>
            <a:r>
              <a:rPr lang="en-US" altLang="ko-KR" sz="1000" dirty="0">
                <a:latin typeface="Consolas" pitchFamily="49" charset="0"/>
              </a:rPr>
              <a:t>():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robodog.get_rb_data</a:t>
            </a:r>
            <a:r>
              <a:rPr lang="en-US" altLang="ko-KR" sz="1000" dirty="0">
                <a:latin typeface="Consolas" pitchFamily="49" charset="0"/>
              </a:rPr>
              <a:t>(0)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rb_vertical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robodog.get_rb_data</a:t>
            </a:r>
            <a:r>
              <a:rPr lang="en-US" altLang="ko-KR" sz="1000" dirty="0">
                <a:latin typeface="Consolas" pitchFamily="49" charset="0"/>
              </a:rPr>
              <a:t>(1)</a:t>
            </a:r>
          </a:p>
          <a:p>
            <a:r>
              <a:rPr lang="en-US" altLang="ko-KR" sz="1000" dirty="0">
                <a:latin typeface="Consolas" pitchFamily="49" charset="0"/>
              </a:rPr>
              <a:t>        if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 == -127:</a:t>
            </a:r>
          </a:p>
          <a:p>
            <a:r>
              <a:rPr lang="en-US" altLang="ko-KR" sz="1000" dirty="0">
                <a:latin typeface="Consolas" pitchFamily="49" charset="0"/>
              </a:rPr>
              <a:t>           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robodog.get_rotation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    else: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 += (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/15)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robodog.rotate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), 100)</a:t>
            </a:r>
          </a:p>
          <a:p>
            <a:r>
              <a:rPr lang="en-US" altLang="ko-KR" sz="1000" dirty="0">
                <a:latin typeface="Consolas" pitchFamily="49" charset="0"/>
              </a:rPr>
              <a:t>        if </a:t>
            </a:r>
            <a:r>
              <a:rPr lang="en-US" altLang="ko-KR" sz="1000" dirty="0" err="1">
                <a:latin typeface="Consolas" pitchFamily="49" charset="0"/>
              </a:rPr>
              <a:t>rb_vertical</a:t>
            </a:r>
            <a:r>
              <a:rPr lang="en-US" altLang="ko-KR" sz="1000" dirty="0">
                <a:latin typeface="Consolas" pitchFamily="49" charset="0"/>
              </a:rPr>
              <a:t> == -127:</a:t>
            </a:r>
          </a:p>
          <a:p>
            <a:r>
              <a:rPr lang="en-US" altLang="ko-KR" sz="1000" dirty="0">
                <a:latin typeface="Consolas" pitchFamily="49" charset="0"/>
              </a:rPr>
              <a:t>           </a:t>
            </a:r>
            <a:r>
              <a:rPr lang="en-US" altLang="ko-KR" sz="1000" dirty="0" err="1">
                <a:latin typeface="Consolas" pitchFamily="49" charset="0"/>
              </a:rPr>
              <a:t>leg_height</a:t>
            </a:r>
            <a:r>
              <a:rPr lang="en-US" altLang="ko-KR" sz="1000" dirty="0">
                <a:latin typeface="Consolas" pitchFamily="49" charset="0"/>
              </a:rPr>
              <a:t> = 0</a:t>
            </a:r>
          </a:p>
          <a:p>
            <a:r>
              <a:rPr lang="en-US" altLang="ko-KR" sz="1000" dirty="0">
                <a:latin typeface="Consolas" pitchFamily="49" charset="0"/>
              </a:rPr>
              <a:t>        else: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leg_height</a:t>
            </a:r>
            <a:r>
              <a:rPr lang="en-US" altLang="ko-KR" sz="1000" dirty="0">
                <a:latin typeface="Consolas" pitchFamily="49" charset="0"/>
              </a:rPr>
              <a:t> -= (</a:t>
            </a:r>
            <a:r>
              <a:rPr lang="en-US" altLang="ko-KR" sz="1000" dirty="0" err="1">
                <a:latin typeface="Consolas" pitchFamily="49" charset="0"/>
              </a:rPr>
              <a:t>rb_vertical</a:t>
            </a:r>
            <a:r>
              <a:rPr lang="en-US" altLang="ko-KR" sz="1000" dirty="0">
                <a:latin typeface="Consolas" pitchFamily="49" charset="0"/>
              </a:rPr>
              <a:t>/15)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leg_height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DefLib.constrain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leg_height</a:t>
            </a:r>
            <a:r>
              <a:rPr lang="en-US" altLang="ko-KR" sz="1000" dirty="0">
                <a:latin typeface="Consolas" pitchFamily="49" charset="0"/>
              </a:rPr>
              <a:t>, -20, 20)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robodog.leg_bend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(60+leg_height), 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(60+leg_height), 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(60-leg_height), 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(60-leg_height))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    sleep(0.1)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robodog.Close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3009899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색상 인식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타겟 따라가기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42910" y="3929066"/>
            <a:ext cx="23574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</a:rPr>
              <a:t>“</a:t>
            </a:r>
            <a:r>
              <a:rPr lang="ko-KR" altLang="en-US" sz="1400" b="1" dirty="0">
                <a:solidFill>
                  <a:srgbClr val="C00000"/>
                </a:solidFill>
              </a:rPr>
              <a:t>②카메라 검출색상</a:t>
            </a:r>
            <a:r>
              <a:rPr lang="en-US" altLang="ko-KR" sz="1400" b="1" dirty="0">
                <a:solidFill>
                  <a:srgbClr val="C00000"/>
                </a:solidFill>
              </a:rPr>
              <a:t>”</a:t>
            </a:r>
            <a:r>
              <a:rPr lang="ko-KR" altLang="en-US" sz="1400" b="1" dirty="0"/>
              <a:t>에서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지정한 색상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예제</a:t>
            </a:r>
            <a:r>
              <a:rPr lang="en-US" altLang="ko-KR" sz="1400" b="1" dirty="0"/>
              <a:t>:</a:t>
            </a:r>
            <a:r>
              <a:rPr lang="ko-KR" altLang="en-US" sz="1400" b="1" dirty="0"/>
              <a:t>컵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을 </a:t>
            </a:r>
            <a:endParaRPr lang="en-US" altLang="ko-KR" sz="1400" b="1" dirty="0"/>
          </a:p>
          <a:p>
            <a:pPr algn="ctr"/>
            <a:r>
              <a:rPr lang="ko-KR" altLang="en-US" sz="1400" b="1" dirty="0"/>
              <a:t>로보독이 계속 따라간다</a:t>
            </a:r>
            <a:r>
              <a:rPr lang="en-US" altLang="ko-KR" sz="1400" b="1" dirty="0"/>
              <a:t>.</a:t>
            </a:r>
          </a:p>
        </p:txBody>
      </p:sp>
      <p:sp>
        <p:nvSpPr>
          <p:cNvPr id="29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643050"/>
            <a:ext cx="2857520" cy="64294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로보독 실행 영상</a:t>
            </a:r>
            <a:endParaRPr lang="en-US" altLang="ko-KR" sz="16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: </a:t>
            </a:r>
            <a:r>
              <a:rPr lang="ko-KR" altLang="en-US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로보독 타겟 바라보기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31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0" name="그림 39">
            <a:extLst>
              <a:ext uri="{FF2B5EF4-FFF2-40B4-BE49-F238E27FC236}">
                <a16:creationId xmlns:a16="http://schemas.microsoft.com/office/drawing/2014/main" id="{44AD0D95-7426-3442-5C0A-E53D7EE11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857760"/>
            <a:ext cx="1428760" cy="23615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97B94C8-0102-3483-E920-EC5134706492}"/>
              </a:ext>
            </a:extLst>
          </p:cNvPr>
          <p:cNvSpPr txBox="1"/>
          <p:nvPr/>
        </p:nvSpPr>
        <p:spPr>
          <a:xfrm>
            <a:off x="571472" y="5143512"/>
            <a:ext cx="2571768" cy="214314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000" b="1" dirty="0">
                <a:latin typeface="+mn-ea"/>
              </a:rPr>
              <a:t>라즈베리파이 송출</a:t>
            </a:r>
            <a:r>
              <a:rPr lang="en-US" altLang="ko-KR" sz="1000" b="1" dirty="0">
                <a:latin typeface="+mn-ea"/>
              </a:rPr>
              <a:t> </a:t>
            </a:r>
            <a:r>
              <a:rPr lang="ko-KR" altLang="en-US" sz="1000" b="1" dirty="0">
                <a:latin typeface="+mn-ea"/>
              </a:rPr>
              <a:t>데이터로 객체위치 </a:t>
            </a:r>
            <a:r>
              <a:rPr lang="en-US" altLang="ko-KR" sz="1000" b="1" dirty="0">
                <a:latin typeface="+mn-ea"/>
              </a:rPr>
              <a:t>X</a:t>
            </a:r>
            <a:r>
              <a:rPr lang="ko-KR" altLang="en-US" sz="1000" b="1" dirty="0">
                <a:latin typeface="+mn-ea"/>
              </a:rPr>
              <a:t>좌표 값</a:t>
            </a:r>
            <a:endParaRPr lang="ko-KR" altLang="en-US" sz="1000" b="1" dirty="0">
              <a:solidFill>
                <a:srgbClr val="0099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B7C5FD-9725-E790-D2DD-DC4CF6E14926}"/>
              </a:ext>
            </a:extLst>
          </p:cNvPr>
          <p:cNvSpPr txBox="1"/>
          <p:nvPr/>
        </p:nvSpPr>
        <p:spPr>
          <a:xfrm>
            <a:off x="571472" y="5357826"/>
            <a:ext cx="2643206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just"/>
            <a:r>
              <a:rPr lang="ko-KR" altLang="en-US" sz="900" dirty="0">
                <a:latin typeface="+mn-ea"/>
              </a:rPr>
              <a:t>객체의 </a:t>
            </a:r>
            <a:r>
              <a:rPr lang="en-US" altLang="ko-KR" sz="900" dirty="0">
                <a:latin typeface="+mn-ea"/>
              </a:rPr>
              <a:t>X</a:t>
            </a:r>
            <a:r>
              <a:rPr lang="ko-KR" altLang="en-US" sz="900" dirty="0">
                <a:latin typeface="+mn-ea"/>
              </a:rPr>
              <a:t>좌표 값을 기준으로 회전 변수에  누적시킨다</a:t>
            </a:r>
            <a:r>
              <a:rPr lang="en-US" altLang="ko-KR" sz="900" dirty="0">
                <a:latin typeface="+mn-ea"/>
              </a:rPr>
              <a:t>. </a:t>
            </a:r>
            <a:r>
              <a:rPr lang="ko-KR" altLang="en-US" sz="900" dirty="0">
                <a:latin typeface="+mn-ea"/>
              </a:rPr>
              <a:t>객체가 화면 중앙에 가까울수록 회전 값을 조금만 누적하고</a:t>
            </a:r>
            <a:r>
              <a:rPr lang="en-US" altLang="ko-KR" sz="900" dirty="0">
                <a:latin typeface="+mn-ea"/>
              </a:rPr>
              <a:t>, </a:t>
            </a:r>
            <a:r>
              <a:rPr lang="ko-KR" altLang="en-US" sz="900" dirty="0">
                <a:latin typeface="+mn-ea"/>
              </a:rPr>
              <a:t>중앙에서 멀리 떨어질수록 더 많이 누적 시켜 로보독의 회전 각을 계산한다</a:t>
            </a:r>
            <a:r>
              <a:rPr lang="en-US" altLang="ko-KR" sz="900" dirty="0">
                <a:latin typeface="+mn-ea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929058" y="1214422"/>
            <a:ext cx="4572000" cy="54784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r>
              <a:rPr lang="en-US" altLang="ko-KR" sz="1000" dirty="0">
                <a:latin typeface="Consolas" pitchFamily="49" charset="0"/>
              </a:rPr>
              <a:t>from time import sleep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pyjuni.robodog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pyjuni.deflib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r>
              <a:rPr lang="en-US" altLang="ko-KR" sz="1000" dirty="0">
                <a:latin typeface="Consolas" pitchFamily="49" charset="0"/>
              </a:rPr>
              <a:t>from </a:t>
            </a:r>
            <a:r>
              <a:rPr lang="en-US" altLang="ko-KR" sz="1000" dirty="0" err="1">
                <a:latin typeface="Consolas" pitchFamily="49" charset="0"/>
              </a:rPr>
              <a:t>pyjuni.jkeyevent</a:t>
            </a:r>
            <a:r>
              <a:rPr lang="en-US" altLang="ko-KR" sz="1000" dirty="0">
                <a:latin typeface="Consolas" pitchFamily="49" charset="0"/>
              </a:rPr>
              <a:t> import *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if __name__ == "__main__":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jkey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JKeyEvent</a:t>
            </a:r>
            <a:r>
              <a:rPr lang="en-US" altLang="ko-KR" sz="1000" dirty="0">
                <a:latin typeface="Consolas" pitchFamily="49" charset="0"/>
              </a:rPr>
              <a:t>()  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robodog.Open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runfile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robodog.rb_runfile</a:t>
            </a:r>
            <a:r>
              <a:rPr lang="en-US" altLang="ko-KR" sz="1000" dirty="0">
                <a:latin typeface="Consolas" pitchFamily="49" charset="0"/>
              </a:rPr>
              <a:t>("color_detect.py")</a:t>
            </a:r>
          </a:p>
          <a:p>
            <a:r>
              <a:rPr lang="en-US" altLang="ko-KR" sz="1000" dirty="0">
                <a:latin typeface="Consolas" pitchFamily="49" charset="0"/>
              </a:rPr>
              <a:t>    print(</a:t>
            </a:r>
            <a:r>
              <a:rPr lang="en-US" altLang="ko-KR" sz="1000" dirty="0" err="1">
                <a:latin typeface="Consolas" pitchFamily="49" charset="0"/>
              </a:rPr>
              <a:t>runfile</a:t>
            </a:r>
            <a:r>
              <a:rPr lang="en-US" altLang="ko-KR" sz="1000" dirty="0">
                <a:latin typeface="Consolas" pitchFamily="49" charset="0"/>
              </a:rPr>
              <a:t>)</a:t>
            </a:r>
          </a:p>
          <a:p>
            <a:r>
              <a:rPr lang="en-US" altLang="ko-KR" sz="1000" dirty="0">
                <a:latin typeface="Consolas" pitchFamily="49" charset="0"/>
              </a:rPr>
              <a:t>    sleep(0.5)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robodog.leg_bend</a:t>
            </a:r>
            <a:r>
              <a:rPr lang="en-US" altLang="ko-KR" sz="1000" dirty="0">
                <a:latin typeface="Consolas" pitchFamily="49" charset="0"/>
              </a:rPr>
              <a:t>(60, 60, 60,60)</a:t>
            </a:r>
          </a:p>
          <a:p>
            <a:r>
              <a:rPr lang="en-US" altLang="ko-KR" sz="1000" dirty="0">
                <a:latin typeface="Consolas" pitchFamily="49" charset="0"/>
              </a:rPr>
              <a:t>    while (not </a:t>
            </a:r>
            <a:r>
              <a:rPr lang="en-US" altLang="ko-KR" sz="1000" dirty="0" err="1">
                <a:latin typeface="Consolas" pitchFamily="49" charset="0"/>
              </a:rPr>
              <a:t>jkey.isKeyEscPressed</a:t>
            </a:r>
            <a:r>
              <a:rPr lang="en-US" altLang="ko-KR" sz="1000" dirty="0">
                <a:latin typeface="Consolas" pitchFamily="49" charset="0"/>
              </a:rPr>
              <a:t>()) and </a:t>
            </a:r>
            <a:r>
              <a:rPr lang="en-US" altLang="ko-KR" sz="1000" dirty="0" err="1">
                <a:latin typeface="Consolas" pitchFamily="49" charset="0"/>
              </a:rPr>
              <a:t>robodog.is_rb_alive</a:t>
            </a:r>
            <a:r>
              <a:rPr lang="en-US" altLang="ko-KR" sz="1000" dirty="0">
                <a:latin typeface="Consolas" pitchFamily="49" charset="0"/>
              </a:rPr>
              <a:t>():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bodyRotation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robodog.get_rotation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   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robodog.get_rb_data</a:t>
            </a:r>
            <a:r>
              <a:rPr lang="en-US" altLang="ko-KR" sz="1000" dirty="0">
                <a:latin typeface="Consolas" pitchFamily="49" charset="0"/>
              </a:rPr>
              <a:t>(0)</a:t>
            </a:r>
          </a:p>
          <a:p>
            <a:r>
              <a:rPr lang="en-US" altLang="ko-KR" sz="1000" dirty="0">
                <a:latin typeface="Consolas" pitchFamily="49" charset="0"/>
              </a:rPr>
              <a:t>        if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 == -127: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robodog.move</a:t>
            </a:r>
            <a:r>
              <a:rPr lang="en-US" altLang="ko-KR" sz="1000" dirty="0">
                <a:latin typeface="Consolas" pitchFamily="49" charset="0"/>
              </a:rPr>
              <a:t>(0)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robodog.rotate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bodyRotation</a:t>
            </a:r>
            <a:r>
              <a:rPr lang="en-US" altLang="ko-KR" sz="1000" dirty="0">
                <a:latin typeface="Consolas" pitchFamily="49" charset="0"/>
              </a:rPr>
              <a:t>, 100)</a:t>
            </a:r>
          </a:p>
          <a:p>
            <a:r>
              <a:rPr lang="en-US" altLang="ko-KR" sz="1000" dirty="0">
                <a:latin typeface="Consolas" pitchFamily="49" charset="0"/>
              </a:rPr>
              <a:t>        else: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 = </a:t>
            </a:r>
            <a:r>
              <a:rPr lang="en-US" altLang="ko-KR" sz="1000" dirty="0" err="1">
                <a:latin typeface="Consolas" pitchFamily="49" charset="0"/>
              </a:rPr>
              <a:t>bodyRotation</a:t>
            </a:r>
            <a:r>
              <a:rPr lang="en-US" altLang="ko-KR" sz="1000" dirty="0">
                <a:latin typeface="Consolas" pitchFamily="49" charset="0"/>
              </a:rPr>
              <a:t> + </a:t>
            </a:r>
            <a:r>
              <a:rPr lang="en-US" altLang="ko-KR" sz="1000" dirty="0" err="1">
                <a:latin typeface="Consolas" pitchFamily="49" charset="0"/>
              </a:rPr>
              <a:t>rb_horizontal</a:t>
            </a:r>
            <a:r>
              <a:rPr lang="en-US" altLang="ko-KR" sz="1000" dirty="0">
                <a:latin typeface="Consolas" pitchFamily="49" charset="0"/>
              </a:rPr>
              <a:t>/2;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robodog.rotate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int</a:t>
            </a:r>
            <a:r>
              <a:rPr lang="en-US" altLang="ko-KR" sz="1000" dirty="0">
                <a:latin typeface="Consolas" pitchFamily="49" charset="0"/>
              </a:rPr>
              <a:t>(</a:t>
            </a:r>
            <a:r>
              <a:rPr lang="en-US" altLang="ko-KR" sz="1000" dirty="0" err="1">
                <a:latin typeface="Consolas" pitchFamily="49" charset="0"/>
              </a:rPr>
              <a:t>rotSum</a:t>
            </a:r>
            <a:r>
              <a:rPr lang="en-US" altLang="ko-KR" sz="1000" dirty="0">
                <a:latin typeface="Consolas" pitchFamily="49" charset="0"/>
              </a:rPr>
              <a:t>), 100)</a:t>
            </a:r>
          </a:p>
          <a:p>
            <a:r>
              <a:rPr lang="en-US" altLang="ko-KR" sz="1000" dirty="0">
                <a:latin typeface="Consolas" pitchFamily="49" charset="0"/>
              </a:rPr>
              <a:t>            distance = </a:t>
            </a:r>
            <a:r>
              <a:rPr lang="en-US" altLang="ko-KR" sz="1000" dirty="0" err="1">
                <a:latin typeface="Consolas" pitchFamily="49" charset="0"/>
              </a:rPr>
              <a:t>robodog.get_distance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  <a:p>
            <a:r>
              <a:rPr lang="en-US" altLang="ko-KR" sz="1000" dirty="0">
                <a:latin typeface="Consolas" pitchFamily="49" charset="0"/>
              </a:rPr>
              <a:t>            if distance &lt; 10 :</a:t>
            </a:r>
          </a:p>
          <a:p>
            <a:r>
              <a:rPr lang="en-US" altLang="ko-KR" sz="1000" dirty="0">
                <a:latin typeface="Consolas" pitchFamily="49" charset="0"/>
              </a:rPr>
              <a:t>                </a:t>
            </a:r>
            <a:r>
              <a:rPr lang="en-US" altLang="ko-KR" sz="1000" dirty="0" err="1">
                <a:latin typeface="Consolas" pitchFamily="49" charset="0"/>
              </a:rPr>
              <a:t>robodog.move</a:t>
            </a:r>
            <a:r>
              <a:rPr lang="en-US" altLang="ko-KR" sz="1000" dirty="0">
                <a:latin typeface="Consolas" pitchFamily="49" charset="0"/>
              </a:rPr>
              <a:t>(-50)</a:t>
            </a:r>
          </a:p>
          <a:p>
            <a:r>
              <a:rPr lang="en-US" altLang="ko-KR" sz="1000" dirty="0">
                <a:latin typeface="Consolas" pitchFamily="49" charset="0"/>
              </a:rPr>
              <a:t>            </a:t>
            </a:r>
            <a:r>
              <a:rPr lang="en-US" altLang="ko-KR" sz="1000" dirty="0" err="1">
                <a:latin typeface="Consolas" pitchFamily="49" charset="0"/>
              </a:rPr>
              <a:t>elif</a:t>
            </a:r>
            <a:r>
              <a:rPr lang="en-US" altLang="ko-KR" sz="1000" dirty="0">
                <a:latin typeface="Consolas" pitchFamily="49" charset="0"/>
              </a:rPr>
              <a:t> distance &lt; 20 :</a:t>
            </a:r>
          </a:p>
          <a:p>
            <a:r>
              <a:rPr lang="en-US" altLang="ko-KR" sz="1000" dirty="0">
                <a:latin typeface="Consolas" pitchFamily="49" charset="0"/>
              </a:rPr>
              <a:t>                </a:t>
            </a:r>
            <a:r>
              <a:rPr lang="en-US" altLang="ko-KR" sz="1000" dirty="0" err="1">
                <a:latin typeface="Consolas" pitchFamily="49" charset="0"/>
              </a:rPr>
              <a:t>robodog.move</a:t>
            </a:r>
            <a:r>
              <a:rPr lang="en-US" altLang="ko-KR" sz="1000" dirty="0">
                <a:latin typeface="Consolas" pitchFamily="49" charset="0"/>
              </a:rPr>
              <a:t>(0)</a:t>
            </a:r>
          </a:p>
          <a:p>
            <a:r>
              <a:rPr lang="en-US" altLang="ko-KR" sz="1000" dirty="0">
                <a:latin typeface="Consolas" pitchFamily="49" charset="0"/>
              </a:rPr>
              <a:t>            else :</a:t>
            </a:r>
          </a:p>
          <a:p>
            <a:r>
              <a:rPr lang="en-US" altLang="ko-KR" sz="1000" dirty="0">
                <a:latin typeface="Consolas" pitchFamily="49" charset="0"/>
              </a:rPr>
              <a:t>                </a:t>
            </a:r>
            <a:r>
              <a:rPr lang="en-US" altLang="ko-KR" sz="1000" dirty="0" err="1">
                <a:latin typeface="Consolas" pitchFamily="49" charset="0"/>
              </a:rPr>
              <a:t>robodog.move</a:t>
            </a:r>
            <a:r>
              <a:rPr lang="en-US" altLang="ko-KR" sz="1000" dirty="0">
                <a:latin typeface="Consolas" pitchFamily="49" charset="0"/>
              </a:rPr>
              <a:t>(50)</a:t>
            </a:r>
          </a:p>
          <a:p>
            <a:r>
              <a:rPr lang="en-US" altLang="ko-KR" sz="1000" dirty="0">
                <a:latin typeface="Consolas" pitchFamily="49" charset="0"/>
              </a:rPr>
              <a:t>        sleep(0.1)</a:t>
            </a:r>
          </a:p>
          <a:p>
            <a:endParaRPr lang="en-US" altLang="ko-KR" sz="1000" dirty="0">
              <a:latin typeface="Consolas" pitchFamily="49" charset="0"/>
            </a:endParaRPr>
          </a:p>
          <a:p>
            <a:r>
              <a:rPr lang="en-US" altLang="ko-KR" sz="1000" dirty="0">
                <a:latin typeface="Consolas" pitchFamily="49" charset="0"/>
              </a:rPr>
              <a:t>    </a:t>
            </a:r>
            <a:r>
              <a:rPr lang="en-US" altLang="ko-KR" sz="1000" dirty="0" err="1">
                <a:latin typeface="Consolas" pitchFamily="49" charset="0"/>
              </a:rPr>
              <a:t>robodog.Close</a:t>
            </a:r>
            <a:r>
              <a:rPr lang="en-US" altLang="ko-KR" sz="1000" dirty="0">
                <a:latin typeface="Consolas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04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 코드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4714876" y="3929066"/>
            <a:ext cx="400052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Color_detect.py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코드 이해하기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8E197-C032-C585-ABC4-DD0C5B10E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7C45B464-0E08-9096-17C7-BAE5ED127279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486472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0.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로보독 파이썬 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API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84139C67-E976-4190-1F9C-00DA5953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733715"/>
              </p:ext>
            </p:extLst>
          </p:nvPr>
        </p:nvGraphicFramePr>
        <p:xfrm>
          <a:off x="428596" y="1428736"/>
          <a:ext cx="8143932" cy="507209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57388">
                  <a:extLst>
                    <a:ext uri="{9D8B030D-6E8A-4147-A177-3AD203B41FA5}">
                      <a16:colId xmlns:a16="http://schemas.microsoft.com/office/drawing/2014/main" val="1944540053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2098">
                  <a:extLst>
                    <a:ext uri="{9D8B030D-6E8A-4147-A177-3AD203B41FA5}">
                      <a16:colId xmlns:a16="http://schemas.microsoft.com/office/drawing/2014/main" val="477357039"/>
                    </a:ext>
                  </a:extLst>
                </a:gridCol>
              </a:tblGrid>
              <a:tr h="3385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파일명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파라미터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설명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80423"/>
                  </a:ext>
                </a:extLst>
              </a:tr>
              <a:tr h="556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is_ServerRun</a:t>
                      </a:r>
                      <a:r>
                        <a:rPr lang="en-US" altLang="ko-KR" sz="1200" b="1" dirty="0"/>
                        <a:t>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로보독 통신 데몬이 정상적으로 작동하는지 확인한다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5726929"/>
                  </a:ext>
                </a:extLst>
              </a:tr>
              <a:tr h="240458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setLabel()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Image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image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 영상에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str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문자열을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contour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영역에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write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59668004"/>
                  </a:ext>
                </a:extLst>
              </a:tr>
              <a:tr h="2404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Str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4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Contour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13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printMsg()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image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image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영상에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msg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문자열을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pos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위치에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color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색으로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write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en-US" altLang="ko-KR" sz="1100" kern="12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msg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1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000" b="1" kern="12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color=(0, 255, 0)</a:t>
                      </a:r>
                      <a:endParaRPr lang="ko-KR" altLang="en-US" sz="1000" b="1" kern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59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/>
                        <a:t>get_DetectColorInfo()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카메라 에서 </a:t>
                      </a:r>
                      <a:r>
                        <a:rPr lang="en-US" altLang="ko-KR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ea"/>
                          <a:ea typeface="+mn-ea"/>
                        </a:rPr>
                        <a:t>shutter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버튼으로 설정한 검출 색상 정보를 얻는다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결과는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[color, hue, sat, </a:t>
                      </a: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val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, option]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 반환한다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39502"/>
                  </a:ext>
                </a:extLst>
              </a:tr>
              <a:tr h="5321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get_refColor</a:t>
                      </a:r>
                      <a:r>
                        <a:rPr lang="en-US" altLang="ko-KR" sz="1200" b="1" dirty="0"/>
                        <a:t>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Index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카메라 에서 설정한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Color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정보를 얻는다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just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이 값은 색을 검출할 때 기준이 되는 색상의 범위를 결정한다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24475"/>
                  </a:ext>
                </a:extLst>
              </a:tr>
              <a:tr h="4618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send_to</a:t>
                      </a:r>
                      <a:r>
                        <a:rPr lang="en-US" altLang="ko-KR" sz="1200" b="1"/>
                        <a:t>_mjpg</a:t>
                      </a:r>
                      <a:r>
                        <a:rPr lang="en-US" altLang="ko-KR" sz="1200" b="1" dirty="0"/>
                        <a:t>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Img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100" dirty="0" err="1">
                          <a:latin typeface="+mn-ea"/>
                          <a:ea typeface="+mn-ea"/>
                        </a:rPr>
                        <a:t>img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영상을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MJPEG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포멧으로 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Wi-Fi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로 전송한다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13852"/>
                  </a:ext>
                </a:extLst>
              </a:tr>
              <a:tr h="9488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send_to_msg()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msg</a:t>
                      </a:r>
                      <a:endParaRPr lang="ko-KR" altLang="en-US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JCBlock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에 문자열을 전송한다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이 값은 영상 신호 처리 후 결과값을 전송하는데 사용한다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  JCBlock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에서 하기 블록으로 확인 할 수 있다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just" latinLnBrk="1"/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429217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AF032115-F769-B852-EF99-F70441848FE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6215082"/>
            <a:ext cx="1368152" cy="22749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6417273-68A7-7BBF-AE33-3BCDCAEEAC7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6215082"/>
            <a:ext cx="1488626" cy="19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13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19D44-0256-9A85-9981-31F3A6317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857224" y="2357430"/>
            <a:ext cx="8286808" cy="135732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C636A8E5-1A3F-5A07-AF48-4232FE9855F8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674206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kumimoji="0" lang="en-US" altLang="ko-KR" sz="35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color_detect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en-US" altLang="ko-KR" dirty="0" err="1">
                <a:latin typeface="굴림" panose="020B0600000101010101" pitchFamily="50" charset="-127"/>
                <a:ea typeface="굴림" panose="020B0600000101010101" pitchFamily="50" charset="-127"/>
              </a:rPr>
              <a:t>py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이해하기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714612" y="3786190"/>
            <a:ext cx="6286544" cy="28931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def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get_refColor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():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global option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[color, hue, sat, val, option] = sl.get_DetectColorInfo()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 = ((color&gt;&gt;16)&amp;0xFF)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g = ((color&gt;&gt;8)&amp;0xFF)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b = (color&amp;0xFF)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ref_color = np.array([[[b, g, r]]], dtype=np.uint8)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ref_hsv = cv.cvtColor(ref_color, cv.COLOR_BGR2HSV)  </a:t>
            </a:r>
            <a:r>
              <a:rPr lang="en-US" altLang="ko-KR" sz="1400" spc="-150" dirty="0">
                <a:solidFill>
                  <a:srgbClr val="0000FF"/>
                </a:solidFill>
                <a:latin typeface="Consolas" pitchFamily="49" charset="0"/>
              </a:rPr>
              <a:t>#</a:t>
            </a:r>
            <a:r>
              <a:rPr lang="en-US" altLang="ko-KR" sz="1400" b="1" spc="-150" dirty="0">
                <a:solidFill>
                  <a:srgbClr val="0000FF"/>
                </a:solidFill>
                <a:latin typeface="Consolas" pitchFamily="49" charset="0"/>
                <a:ea typeface="굴림" pitchFamily="50" charset="-127"/>
              </a:rPr>
              <a:t>BGR -&gt; HSV</a:t>
            </a:r>
            <a:r>
              <a:rPr lang="en-US" altLang="ko-KR" sz="1400" spc="-150" dirty="0">
                <a:solidFill>
                  <a:srgbClr val="0000FF"/>
                </a:solidFill>
                <a:latin typeface="Consolas" pitchFamily="49" charset="0"/>
              </a:rPr>
              <a:t> 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h, s, v = ref_hsv[0][0][:];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lower = tuple(map(int, (max(h-hue, 0), max(s-sat, 0), max(v-val, 0))))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upper = tuple(map(int, (min(h+hue, 255), min(s+sat, 255), min(v+val, 255))))</a:t>
            </a:r>
          </a:p>
          <a:p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return lower, upper</a:t>
            </a:r>
            <a:endParaRPr lang="ko-KR" altLang="en-US" sz="14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642910" y="4143380"/>
            <a:ext cx="2048068" cy="1878657"/>
            <a:chOff x="6312656" y="4015198"/>
            <a:chExt cx="2736304" cy="25099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656" y="4015198"/>
              <a:ext cx="2736304" cy="2509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14508226-514A-10C7-8BE2-430DE4169C66}"/>
                </a:ext>
              </a:extLst>
            </p:cNvPr>
            <p:cNvSpPr/>
            <p:nvPr/>
          </p:nvSpPr>
          <p:spPr>
            <a:xfrm>
              <a:off x="6514988" y="5327330"/>
              <a:ext cx="599628" cy="21945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b="1" dirty="0">
                  <a:latin typeface="굴림" pitchFamily="50" charset="-127"/>
                  <a:ea typeface="굴림" pitchFamily="50" charset="-127"/>
                  <a:sym typeface="Wingdings"/>
                </a:rPr>
                <a:t>color</a:t>
              </a:r>
            </a:p>
          </p:txBody>
        </p:sp>
      </p:grpSp>
      <p:sp>
        <p:nvSpPr>
          <p:cNvPr id="14" name="모서리가 둥근 직사각형 16">
            <a:extLst>
              <a:ext uri="{FF2B5EF4-FFF2-40B4-BE49-F238E27FC236}">
                <a16:creationId xmlns:a16="http://schemas.microsoft.com/office/drawing/2014/main" id="{B23C21FD-11F0-0233-9B46-30D586F5C806}"/>
              </a:ext>
            </a:extLst>
          </p:cNvPr>
          <p:cNvSpPr/>
          <p:nvPr/>
        </p:nvSpPr>
        <p:spPr>
          <a:xfrm>
            <a:off x="3071803" y="4286256"/>
            <a:ext cx="4714908" cy="216594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289755" y="3085696"/>
            <a:ext cx="62112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+mn-ea"/>
              </a:rPr>
              <a:t>BGR - </a:t>
            </a:r>
            <a:r>
              <a:rPr lang="ko-KR" altLang="en-US" sz="1400" b="1" dirty="0">
                <a:latin typeface="+mn-ea"/>
              </a:rPr>
              <a:t>각 색을 </a:t>
            </a:r>
            <a:r>
              <a:rPr lang="en-US" altLang="ko-KR" sz="1400" b="1" dirty="0">
                <a:latin typeface="+mn-ea"/>
              </a:rPr>
              <a:t>Blue, Green, Red</a:t>
            </a:r>
            <a:r>
              <a:rPr lang="ko-KR" altLang="en-US" sz="1400" b="1" dirty="0">
                <a:latin typeface="+mn-ea"/>
              </a:rPr>
              <a:t>의 조합으로 표현 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조명 변화에 민감함</a:t>
            </a:r>
            <a:r>
              <a:rPr lang="en-US" altLang="ko-KR" sz="1400" b="1" dirty="0">
                <a:latin typeface="+mn-ea"/>
              </a:rPr>
              <a:t>)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1281234" y="3300010"/>
            <a:ext cx="76484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+mn-ea"/>
              </a:rPr>
              <a:t>HSV - </a:t>
            </a:r>
            <a:r>
              <a:rPr lang="ko-KR" altLang="en-US" sz="1400" b="1" dirty="0">
                <a:latin typeface="+mn-ea"/>
              </a:rPr>
              <a:t>색상</a:t>
            </a:r>
            <a:r>
              <a:rPr lang="en-US" altLang="ko-KR" sz="1400" b="1" dirty="0">
                <a:latin typeface="+mn-ea"/>
              </a:rPr>
              <a:t>(Hue)/</a:t>
            </a:r>
            <a:r>
              <a:rPr lang="ko-KR" altLang="en-US" sz="1400" b="1" dirty="0">
                <a:latin typeface="+mn-ea"/>
              </a:rPr>
              <a:t>채도</a:t>
            </a:r>
            <a:r>
              <a:rPr lang="en-US" altLang="ko-KR" sz="1400" b="1" dirty="0">
                <a:latin typeface="+mn-ea"/>
              </a:rPr>
              <a:t>(Saturation)/</a:t>
            </a:r>
            <a:r>
              <a:rPr lang="ko-KR" altLang="en-US" sz="1400" b="1" dirty="0">
                <a:latin typeface="+mn-ea"/>
              </a:rPr>
              <a:t>밝기</a:t>
            </a:r>
            <a:r>
              <a:rPr lang="en-US" altLang="ko-KR" sz="1400" b="1" dirty="0">
                <a:latin typeface="+mn-ea"/>
              </a:rPr>
              <a:t>(Value)</a:t>
            </a:r>
            <a:r>
              <a:rPr lang="ko-KR" altLang="en-US" sz="1400" b="1" dirty="0">
                <a:latin typeface="+mn-ea"/>
              </a:rPr>
              <a:t>를 독립적으로 표현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색을 더 직관적으로 다룸</a:t>
            </a:r>
            <a:r>
              <a:rPr lang="en-US" altLang="ko-KR" sz="1400" b="1" dirty="0">
                <a:latin typeface="+mn-ea"/>
              </a:rPr>
              <a:t>)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214414" y="2472592"/>
            <a:ext cx="7500990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영상신호처리에서 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BGR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보다 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HSV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를 사용하는 이유는 색상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(hue)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과 밝기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채도를 분리해서 다룰 수 있어 밝기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(Value)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나 채도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(Saturation)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를 무시하고 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Hue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만 사용하면</a:t>
            </a:r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그림자나 빛의 영향이 줄어들수 있다</a:t>
            </a:r>
          </a:p>
        </p:txBody>
      </p:sp>
      <p:sp>
        <p:nvSpPr>
          <p:cNvPr id="16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151685" y="1411318"/>
            <a:ext cx="792958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 err="1">
                <a:solidFill>
                  <a:srgbClr val="FFFF00"/>
                </a:solidFill>
                <a:latin typeface="+mn-ea"/>
              </a:rPr>
              <a:t>get_refColor</a:t>
            </a:r>
            <a:r>
              <a:rPr lang="en-US" altLang="ko-KR" sz="2000" b="1" dirty="0">
                <a:solidFill>
                  <a:srgbClr val="FFFF00"/>
                </a:solidFill>
                <a:latin typeface="+mn-ea"/>
              </a:rPr>
              <a:t>()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는 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JCBlock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으로부터 설정된 색상 정보와 허용 오차를 받아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이를 기준으로 </a:t>
            </a:r>
            <a:r>
              <a:rPr lang="en-US" altLang="ko-KR" sz="1600" b="1" dirty="0" err="1">
                <a:solidFill>
                  <a:schemeClr val="bg1"/>
                </a:solidFill>
                <a:latin typeface="+mn-ea"/>
              </a:rPr>
              <a:t>OpenCV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에서 색상 필터링에 사용할 수 있는 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HSV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하한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(lower)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과 상한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(upper)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값을 계산하는 함수이다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sz="1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8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19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타원 31"/>
          <p:cNvSpPr/>
          <p:nvPr/>
        </p:nvSpPr>
        <p:spPr>
          <a:xfrm>
            <a:off x="1255107" y="3219863"/>
            <a:ext cx="71438" cy="71438"/>
          </a:xfrm>
          <a:prstGeom prst="ellipse">
            <a:avLst/>
          </a:prstGeom>
          <a:solidFill>
            <a:srgbClr val="06A1C6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 b="1">
              <a:solidFill>
                <a:schemeClr val="tx1"/>
              </a:solidFill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1257959" y="3429000"/>
            <a:ext cx="71438" cy="71438"/>
          </a:xfrm>
          <a:prstGeom prst="ellipse">
            <a:avLst/>
          </a:prstGeom>
          <a:solidFill>
            <a:srgbClr val="06A1C6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 b="1">
              <a:solidFill>
                <a:schemeClr val="tx1"/>
              </a:solidFill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714348" y="2428868"/>
            <a:ext cx="340779" cy="428628"/>
            <a:chOff x="3579813" y="6396038"/>
            <a:chExt cx="2038350" cy="2563813"/>
          </a:xfrm>
        </p:grpSpPr>
        <p:sp>
          <p:nvSpPr>
            <p:cNvPr id="35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8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9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50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56" name="오른쪽 중괄호 55"/>
          <p:cNvSpPr/>
          <p:nvPr/>
        </p:nvSpPr>
        <p:spPr>
          <a:xfrm>
            <a:off x="5514050" y="4445438"/>
            <a:ext cx="224519" cy="357190"/>
          </a:xfrm>
          <a:prstGeom prst="rightBrace">
            <a:avLst>
              <a:gd name="adj1" fmla="val 1646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자유형 59"/>
          <p:cNvSpPr/>
          <p:nvPr/>
        </p:nvSpPr>
        <p:spPr>
          <a:xfrm rot="7241722">
            <a:off x="1267212" y="4013974"/>
            <a:ext cx="1537476" cy="1330381"/>
          </a:xfrm>
          <a:custGeom>
            <a:avLst/>
            <a:gdLst>
              <a:gd name="connsiteX0" fmla="*/ 2769326 w 2769326"/>
              <a:gd name="connsiteY0" fmla="*/ 862149 h 862149"/>
              <a:gd name="connsiteX1" fmla="*/ 2699657 w 2769326"/>
              <a:gd name="connsiteY1" fmla="*/ 853440 h 862149"/>
              <a:gd name="connsiteX2" fmla="*/ 1280160 w 2769326"/>
              <a:gd name="connsiteY2" fmla="*/ 661851 h 862149"/>
              <a:gd name="connsiteX3" fmla="*/ 0 w 2769326"/>
              <a:gd name="connsiteY3" fmla="*/ 0 h 86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326" h="862149">
                <a:moveTo>
                  <a:pt x="2769326" y="862149"/>
                </a:moveTo>
                <a:lnTo>
                  <a:pt x="2699657" y="853440"/>
                </a:lnTo>
                <a:cubicBezTo>
                  <a:pt x="2451463" y="820057"/>
                  <a:pt x="1730103" y="804091"/>
                  <a:pt x="1280160" y="661851"/>
                </a:cubicBezTo>
                <a:cubicBezTo>
                  <a:pt x="830217" y="519611"/>
                  <a:pt x="415108" y="259805"/>
                  <a:pt x="0" y="0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30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1198B-020D-97C6-F5D4-C4591919D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3771ABD5-16BC-4CEB-D497-B139F7031B2B}"/>
              </a:ext>
            </a:extLst>
          </p:cNvPr>
          <p:cNvSpPr/>
          <p:nvPr/>
        </p:nvSpPr>
        <p:spPr>
          <a:xfrm>
            <a:off x="142844" y="1340768"/>
            <a:ext cx="7000924" cy="5088628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2A1B4947-36FD-A540-2734-8BFDC63FB862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674206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kumimoji="0" lang="en-US" altLang="ko-KR" sz="35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color_detect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en-US" altLang="ko-KR" dirty="0" err="1">
                <a:latin typeface="굴림" panose="020B0600000101010101" pitchFamily="50" charset="-127"/>
                <a:ea typeface="굴림" panose="020B0600000101010101" pitchFamily="50" charset="-127"/>
              </a:rPr>
              <a:t>py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이해하기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E8C693-8338-AF2F-6E9C-9F3C09CC9F9F}"/>
              </a:ext>
            </a:extLst>
          </p:cNvPr>
          <p:cNvSpPr txBox="1"/>
          <p:nvPr/>
        </p:nvSpPr>
        <p:spPr>
          <a:xfrm>
            <a:off x="96415" y="1380170"/>
            <a:ext cx="8110214" cy="5586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def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detect_color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index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):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global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option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height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width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img_color.shape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[:2]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lower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upper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get_refColor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()</a:t>
            </a:r>
          </a:p>
          <a:p>
            <a:pPr>
              <a:lnSpc>
                <a:spcPct val="150000"/>
              </a:lnSpc>
            </a:pP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img_hsv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cv.cvtColor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cv.COLOR_BGR2HSV)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cv.inRange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img_hsv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lower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upper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kernel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cv.getStructuringElement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cv.MORPH_RECT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(10, 10))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cv.morphologyEx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cv.MORPH_OPEN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kernel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cv.morphologyEx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cv.MORPH_CLOSE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kernel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img_result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cv.bitwise_and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7BDAD22A-0C56-8A04-0365-B733A1570BF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6077" y="1428735"/>
            <a:ext cx="1759770" cy="1571637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DAB4B577-A403-FCFA-2855-69E02AAED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418" y="4857760"/>
            <a:ext cx="1800738" cy="1503225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36FCD0C2-9251-2783-C32D-6876C412725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3314" y="3143248"/>
            <a:ext cx="1809851" cy="1571636"/>
          </a:xfrm>
          <a:prstGeom prst="rect">
            <a:avLst/>
          </a:prstGeom>
        </p:spPr>
      </p:pic>
      <p:sp>
        <p:nvSpPr>
          <p:cNvPr id="19" name="모서리가 둥근 직사각형 16">
            <a:extLst>
              <a:ext uri="{FF2B5EF4-FFF2-40B4-BE49-F238E27FC236}">
                <a16:creationId xmlns:a16="http://schemas.microsoft.com/office/drawing/2014/main" id="{FF086A1B-3D5B-41BB-378A-5207A0465D9C}"/>
              </a:ext>
            </a:extLst>
          </p:cNvPr>
          <p:cNvSpPr/>
          <p:nvPr/>
        </p:nvSpPr>
        <p:spPr>
          <a:xfrm>
            <a:off x="428596" y="3000372"/>
            <a:ext cx="6643734" cy="714380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직사각형 16">
            <a:extLst>
              <a:ext uri="{FF2B5EF4-FFF2-40B4-BE49-F238E27FC236}">
                <a16:creationId xmlns:a16="http://schemas.microsoft.com/office/drawing/2014/main" id="{64934C06-3321-05CB-B477-D3696C05C921}"/>
              </a:ext>
            </a:extLst>
          </p:cNvPr>
          <p:cNvSpPr/>
          <p:nvPr/>
        </p:nvSpPr>
        <p:spPr>
          <a:xfrm>
            <a:off x="428596" y="4258363"/>
            <a:ext cx="6652443" cy="1066753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16">
            <a:extLst>
              <a:ext uri="{FF2B5EF4-FFF2-40B4-BE49-F238E27FC236}">
                <a16:creationId xmlns:a16="http://schemas.microsoft.com/office/drawing/2014/main" id="{F456DEDA-2DC6-29C4-3CBA-9A0E98F73762}"/>
              </a:ext>
            </a:extLst>
          </p:cNvPr>
          <p:cNvSpPr/>
          <p:nvPr/>
        </p:nvSpPr>
        <p:spPr>
          <a:xfrm>
            <a:off x="500034" y="5857892"/>
            <a:ext cx="6643734" cy="428628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 26"/>
          <p:cNvSpPr/>
          <p:nvPr/>
        </p:nvSpPr>
        <p:spPr>
          <a:xfrm>
            <a:off x="6357950" y="2007327"/>
            <a:ext cx="844038" cy="993046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>
            <a:off x="4786314" y="3786190"/>
            <a:ext cx="2427784" cy="425627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자유형 31"/>
          <p:cNvSpPr/>
          <p:nvPr/>
        </p:nvSpPr>
        <p:spPr>
          <a:xfrm>
            <a:off x="4857752" y="5429264"/>
            <a:ext cx="2286016" cy="425627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71472" y="2686727"/>
            <a:ext cx="5643602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이미지 각픽셀값이 </a:t>
            </a:r>
            <a:r>
              <a:rPr lang="en-US" altLang="ko-KR" sz="1200" b="1" dirty="0">
                <a:solidFill>
                  <a:srgbClr val="FFFF00"/>
                </a:solidFill>
              </a:rPr>
              <a:t>lower</a:t>
            </a:r>
            <a:r>
              <a:rPr lang="ko-KR" altLang="en-US" sz="1200" b="1" dirty="0">
                <a:solidFill>
                  <a:srgbClr val="FFFF00"/>
                </a:solidFill>
              </a:rPr>
              <a:t>와 </a:t>
            </a:r>
            <a:r>
              <a:rPr lang="en-US" altLang="ko-KR" sz="1200" b="1" dirty="0">
                <a:solidFill>
                  <a:srgbClr val="FFFF00"/>
                </a:solidFill>
              </a:rPr>
              <a:t>upper</a:t>
            </a:r>
            <a:r>
              <a:rPr lang="ko-KR" altLang="en-US" sz="1200" b="1" dirty="0">
                <a:solidFill>
                  <a:srgbClr val="FFFF00"/>
                </a:solidFill>
              </a:rPr>
              <a:t>사이 값이면 흰색 아니면 검은색으로 변환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71472" y="3937819"/>
            <a:ext cx="2143140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필터를 이용한 노이즈 제거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71472" y="5500702"/>
            <a:ext cx="2286016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필터링을 한 후 얻어진 결과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8643965" y="1785926"/>
            <a:ext cx="500035" cy="319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7429520" y="1357298"/>
            <a:ext cx="500035" cy="319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8563850" y="2143116"/>
            <a:ext cx="500035" cy="319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8001024" y="1428736"/>
            <a:ext cx="785818" cy="35719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 fontScale="70000" lnSpcReduction="20000"/>
          </a:bodyPr>
          <a:lstStyle/>
          <a:p>
            <a:r>
              <a:rPr lang="ko-KR" altLang="en-US" sz="2000" b="1" dirty="0">
                <a:solidFill>
                  <a:srgbClr val="FFFF00"/>
                </a:solidFill>
                <a:latin typeface="+mn-ea"/>
              </a:rPr>
              <a:t>노이즈</a:t>
            </a:r>
          </a:p>
        </p:txBody>
      </p:sp>
    </p:spTree>
    <p:extLst>
      <p:ext uri="{BB962C8B-B14F-4D97-AF65-F5344CB8AC3E}">
        <p14:creationId xmlns:p14="http://schemas.microsoft.com/office/powerpoint/2010/main" val="4244731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4376282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833135"/>
            <a:ext cx="407196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 </a:t>
            </a: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파일</a:t>
            </a: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4500562" y="3929066"/>
            <a:ext cx="464343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인공지능 관련 파일 리스트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CFCF5F-1106-B1C8-6B8C-CA9E06137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FAFFF32C-5921-19EB-2FAB-DF63B4212766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674206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kumimoji="0" lang="en-US" altLang="ko-KR" sz="35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color_detect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en-US" altLang="ko-KR" dirty="0" err="1">
                <a:latin typeface="굴림" panose="020B0600000101010101" pitchFamily="50" charset="-127"/>
                <a:ea typeface="굴림" panose="020B0600000101010101" pitchFamily="50" charset="-127"/>
              </a:rPr>
              <a:t>py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이해하기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둥근 모서리 5">
            <a:extLst>
              <a:ext uri="{FF2B5EF4-FFF2-40B4-BE49-F238E27FC236}">
                <a16:creationId xmlns:a16="http://schemas.microsoft.com/office/drawing/2014/main" id="{3771ABD5-16BC-4CEB-D497-B139F7031B2B}"/>
              </a:ext>
            </a:extLst>
          </p:cNvPr>
          <p:cNvSpPr/>
          <p:nvPr/>
        </p:nvSpPr>
        <p:spPr>
          <a:xfrm>
            <a:off x="142844" y="1555082"/>
            <a:ext cx="7429552" cy="4945752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65955F-2F9C-FA65-A8B1-4B8665166DEC}"/>
              </a:ext>
            </a:extLst>
          </p:cNvPr>
          <p:cNvSpPr txBox="1"/>
          <p:nvPr/>
        </p:nvSpPr>
        <p:spPr>
          <a:xfrm>
            <a:off x="350218" y="1740180"/>
            <a:ext cx="71507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numOfLabels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img_label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states,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centroids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cv.connectedComponentsWithStats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maxArea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maxWid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maxHei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0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for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idx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in enumerate(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centroids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):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if states[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idx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][0] and states[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idx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][1] == 0: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continue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if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np.any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np.isnan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)):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continue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x,y,wid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hei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area = states[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idx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]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centerX,centerY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int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[0]),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int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centroid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[1])</a:t>
            </a:r>
          </a:p>
          <a:p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if (area &gt; 50) and width!=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wid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and height!=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hei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: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if area &gt;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maxArea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: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x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y</a:t>
            </a: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maxWid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wid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maxHei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hei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maxCenterX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centerX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maxCenterY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centerY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    </a:t>
            </a:r>
            <a:r>
              <a:rPr lang="en-US" altLang="ko-K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maxArea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= area</a:t>
            </a:r>
          </a:p>
          <a:p>
            <a:endParaRPr lang="en-US" altLang="ko-KR" sz="1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모서리가 둥근 직사각형 16">
            <a:extLst>
              <a:ext uri="{FF2B5EF4-FFF2-40B4-BE49-F238E27FC236}">
                <a16:creationId xmlns:a16="http://schemas.microsoft.com/office/drawing/2014/main" id="{FF086A1B-3D5B-41BB-378A-5207A0465D9C}"/>
              </a:ext>
            </a:extLst>
          </p:cNvPr>
          <p:cNvSpPr/>
          <p:nvPr/>
        </p:nvSpPr>
        <p:spPr>
          <a:xfrm>
            <a:off x="357158" y="1714488"/>
            <a:ext cx="5929354" cy="571504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357950" y="1714488"/>
            <a:ext cx="2428892" cy="46166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영상에 탐지된 여러 객체가 있을 때 각 객체의 정보를 반환한다</a:t>
            </a:r>
            <a:r>
              <a:rPr lang="en-US" altLang="ko-KR" sz="1200" b="1" dirty="0">
                <a:solidFill>
                  <a:srgbClr val="FFFF00"/>
                </a:solidFill>
              </a:rPr>
              <a:t>.</a:t>
            </a:r>
            <a:r>
              <a:rPr lang="ko-KR" altLang="en-US" sz="1200" b="1" dirty="0">
                <a:solidFill>
                  <a:srgbClr val="FFFF00"/>
                </a:solidFill>
              </a:rPr>
              <a:t> 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26" name="모서리가 둥근 직사각형 16">
            <a:extLst>
              <a:ext uri="{FF2B5EF4-FFF2-40B4-BE49-F238E27FC236}">
                <a16:creationId xmlns:a16="http://schemas.microsoft.com/office/drawing/2014/main" id="{3ACAE911-D6F0-422F-735F-7DBC53CE619D}"/>
              </a:ext>
            </a:extLst>
          </p:cNvPr>
          <p:cNvSpPr/>
          <p:nvPr/>
        </p:nvSpPr>
        <p:spPr>
          <a:xfrm>
            <a:off x="357158" y="2643183"/>
            <a:ext cx="6000792" cy="3786214"/>
          </a:xfrm>
          <a:prstGeom prst="roundRect">
            <a:avLst>
              <a:gd name="adj" fmla="val 29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429388" y="2786058"/>
            <a:ext cx="2286016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탐지된 객체 수만큼 루프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29" name="모서리가 둥근 직사각형 16">
            <a:extLst>
              <a:ext uri="{FF2B5EF4-FFF2-40B4-BE49-F238E27FC236}">
                <a16:creationId xmlns:a16="http://schemas.microsoft.com/office/drawing/2014/main" id="{3ACAE911-D6F0-422F-735F-7DBC53CE619D}"/>
              </a:ext>
            </a:extLst>
          </p:cNvPr>
          <p:cNvSpPr/>
          <p:nvPr/>
        </p:nvSpPr>
        <p:spPr>
          <a:xfrm>
            <a:off x="1142976" y="4214818"/>
            <a:ext cx="5143536" cy="2143140"/>
          </a:xfrm>
          <a:prstGeom prst="roundRect">
            <a:avLst>
              <a:gd name="adj" fmla="val 29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429356" y="4241077"/>
            <a:ext cx="2286048" cy="83099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크기가 가장 큰 객체만 </a:t>
            </a:r>
            <a:endParaRPr lang="en-US" altLang="ko-KR" sz="1200" b="1" dirty="0">
              <a:solidFill>
                <a:srgbClr val="FFFF00"/>
              </a:solidFill>
            </a:endParaRPr>
          </a:p>
          <a:p>
            <a:r>
              <a:rPr lang="ko-KR" altLang="en-US" sz="1200" b="1" dirty="0">
                <a:solidFill>
                  <a:srgbClr val="FFFF00"/>
                </a:solidFill>
              </a:rPr>
              <a:t>추출하여 정보로 저장</a:t>
            </a:r>
            <a:endParaRPr lang="en-US" altLang="ko-KR" sz="1200" b="1" dirty="0">
              <a:solidFill>
                <a:srgbClr val="FFFF00"/>
              </a:solidFill>
            </a:endParaRPr>
          </a:p>
          <a:p>
            <a:r>
              <a:rPr lang="en-US" altLang="ko-KR" sz="1200" b="1" dirty="0">
                <a:solidFill>
                  <a:srgbClr val="FFFF00"/>
                </a:solidFill>
              </a:rPr>
              <a:t>(</a:t>
            </a:r>
            <a:r>
              <a:rPr lang="ko-KR" altLang="en-US" sz="1200" b="1" dirty="0">
                <a:solidFill>
                  <a:srgbClr val="FFFF00"/>
                </a:solidFill>
              </a:rPr>
              <a:t>작은 객체는 노이즈 또는 </a:t>
            </a:r>
            <a:endParaRPr lang="en-US" altLang="ko-KR" sz="1200" b="1" dirty="0">
              <a:solidFill>
                <a:srgbClr val="FFFF00"/>
              </a:solidFill>
            </a:endParaRPr>
          </a:p>
          <a:p>
            <a:r>
              <a:rPr lang="ko-KR" altLang="en-US" sz="1200" b="1" dirty="0">
                <a:solidFill>
                  <a:srgbClr val="FFFF00"/>
                </a:solidFill>
              </a:rPr>
              <a:t>오탐 이미지 가능성 높음</a:t>
            </a:r>
            <a:r>
              <a:rPr lang="en-US" altLang="ko-KR" sz="1200" b="1" dirty="0">
                <a:solidFill>
                  <a:srgbClr val="FFFF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0635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4387D8-C143-944C-5039-69F11CF8F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6D258E1D-A422-D2A6-437C-D0BD9A595ACB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674206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4. </a:t>
            </a:r>
            <a:r>
              <a:rPr kumimoji="0" lang="en-US" altLang="ko-KR" sz="35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</a:rPr>
              <a:t>color_detect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en-US" altLang="ko-KR" dirty="0" err="1">
                <a:latin typeface="굴림" panose="020B0600000101010101" pitchFamily="50" charset="-127"/>
                <a:ea typeface="굴림" panose="020B0600000101010101" pitchFamily="50" charset="-127"/>
              </a:rPr>
              <a:t>py</a:t>
            </a:r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>
                <a:latin typeface="굴림" panose="020B0600000101010101" pitchFamily="50" charset="-127"/>
                <a:ea typeface="굴림" panose="020B0600000101010101" pitchFamily="50" charset="-127"/>
              </a:rPr>
              <a:t>이해하기</a:t>
            </a:r>
            <a:endParaRPr lang="en-US" altLang="ko-KR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3771ABD5-16BC-4CEB-D497-B139F7031B2B}"/>
              </a:ext>
            </a:extLst>
          </p:cNvPr>
          <p:cNvSpPr/>
          <p:nvPr/>
        </p:nvSpPr>
        <p:spPr>
          <a:xfrm>
            <a:off x="142844" y="1357298"/>
            <a:ext cx="7286676" cy="5214974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71406" y="1357298"/>
            <a:ext cx="7286676" cy="5228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if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maxArea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&gt; 0: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if option&amp;0x02 == 0x02: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cv.circle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maxCenterX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maxCenterY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), 10, (0, 255, 0), 10)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cv.rectangle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maxX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maxY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), 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maxX+maxWid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maxY+maxHei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), (0,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255, 0))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xpos = (int)(maxCenterX*200/width-100)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ypos 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= 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int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maxCenterY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*200/height-100)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sl.send_data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xpos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ypos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sl.printMsg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,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f"Position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: x:{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xpos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}, y:{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ypos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}", (100, 400))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else :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sl.send_data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((-127, -127))</a:t>
            </a:r>
          </a:p>
          <a:p>
            <a:pPr>
              <a:lnSpc>
                <a:spcPct val="150000"/>
              </a:lnSpc>
            </a:pPr>
            <a:endParaRPr lang="en-US" altLang="ko-KR" sz="14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if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option&amp;0x01 == 0x01: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sl.send_to_mjpg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img_mask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else: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   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sl.send_to_mjpg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(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img_color</a:t>
            </a: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    return </a:t>
            </a:r>
            <a:r>
              <a:rPr lang="en-US" altLang="ko-KR" sz="1400" spc="-1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itchFamily="49" charset="0"/>
              </a:rPr>
              <a:t>img_result</a:t>
            </a:r>
            <a:endParaRPr lang="ko-KR" altLang="en-US" sz="1400" spc="-150" dirty="0">
              <a:solidFill>
                <a:schemeClr val="tx1">
                  <a:lumMod val="50000"/>
                  <a:lumOff val="50000"/>
                </a:schemeClr>
              </a:solidFill>
              <a:latin typeface="Consolas" pitchFamily="49" charset="0"/>
            </a:endParaRPr>
          </a:p>
        </p:txBody>
      </p:sp>
      <p:sp>
        <p:nvSpPr>
          <p:cNvPr id="24" name="모서리가 둥근 직사각형 16">
            <a:extLst>
              <a:ext uri="{FF2B5EF4-FFF2-40B4-BE49-F238E27FC236}">
                <a16:creationId xmlns:a16="http://schemas.microsoft.com/office/drawing/2014/main" id="{A60F64C3-706C-6B2E-B3E0-B6E865FA6A77}"/>
              </a:ext>
            </a:extLst>
          </p:cNvPr>
          <p:cNvSpPr/>
          <p:nvPr/>
        </p:nvSpPr>
        <p:spPr>
          <a:xfrm>
            <a:off x="500034" y="1735701"/>
            <a:ext cx="2488930" cy="335977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모서리가 둥근 직사각형 16">
            <a:extLst>
              <a:ext uri="{FF2B5EF4-FFF2-40B4-BE49-F238E27FC236}">
                <a16:creationId xmlns:a16="http://schemas.microsoft.com/office/drawing/2014/main" id="{EB7F6429-2874-10C3-94E1-F1841283E6ED}"/>
              </a:ext>
            </a:extLst>
          </p:cNvPr>
          <p:cNvSpPr/>
          <p:nvPr/>
        </p:nvSpPr>
        <p:spPr>
          <a:xfrm>
            <a:off x="500034" y="2124076"/>
            <a:ext cx="6830155" cy="565052"/>
          </a:xfrm>
          <a:prstGeom prst="roundRect">
            <a:avLst>
              <a:gd name="adj" fmla="val 29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76281131-8DA3-1AFF-1E08-388893F9B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428736"/>
            <a:ext cx="1116006" cy="57150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AC4FAA0F-37CF-4104-CFDD-4F07A793B4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13483" r="14418" b="8580"/>
          <a:stretch>
            <a:fillRect/>
          </a:stretch>
        </p:blipFill>
        <p:spPr>
          <a:xfrm>
            <a:off x="7572396" y="1643050"/>
            <a:ext cx="1428760" cy="1357322"/>
          </a:xfrm>
          <a:prstGeom prst="rect">
            <a:avLst/>
          </a:prstGeom>
        </p:spPr>
      </p:pic>
      <p:sp>
        <p:nvSpPr>
          <p:cNvPr id="33" name="자유형 32"/>
          <p:cNvSpPr/>
          <p:nvPr/>
        </p:nvSpPr>
        <p:spPr>
          <a:xfrm>
            <a:off x="3000364" y="1571613"/>
            <a:ext cx="2071702" cy="285751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자유형 34"/>
          <p:cNvSpPr/>
          <p:nvPr/>
        </p:nvSpPr>
        <p:spPr>
          <a:xfrm>
            <a:off x="6429388" y="1785926"/>
            <a:ext cx="1143008" cy="285751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모서리가 둥근 직사각형 16">
            <a:extLst>
              <a:ext uri="{FF2B5EF4-FFF2-40B4-BE49-F238E27FC236}">
                <a16:creationId xmlns:a16="http://schemas.microsoft.com/office/drawing/2014/main" id="{95E27F13-C392-B87E-32E9-8D2AB77873A9}"/>
              </a:ext>
            </a:extLst>
          </p:cNvPr>
          <p:cNvSpPr/>
          <p:nvPr/>
        </p:nvSpPr>
        <p:spPr>
          <a:xfrm>
            <a:off x="500034" y="3319735"/>
            <a:ext cx="2519140" cy="368580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1E93EF64-E707-1C2C-5A02-1AEF182F7BF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92218" y="3214686"/>
            <a:ext cx="2301731" cy="1198952"/>
          </a:xfrm>
          <a:prstGeom prst="rect">
            <a:avLst/>
          </a:prstGeom>
        </p:spPr>
      </p:pic>
      <p:sp>
        <p:nvSpPr>
          <p:cNvPr id="44" name="모서리가 둥근 직사각형 16">
            <a:extLst>
              <a:ext uri="{FF2B5EF4-FFF2-40B4-BE49-F238E27FC236}">
                <a16:creationId xmlns:a16="http://schemas.microsoft.com/office/drawing/2014/main" id="{2C997BAE-5983-B973-BC12-84E1CD679F03}"/>
              </a:ext>
            </a:extLst>
          </p:cNvPr>
          <p:cNvSpPr/>
          <p:nvPr/>
        </p:nvSpPr>
        <p:spPr>
          <a:xfrm>
            <a:off x="6669829" y="4005347"/>
            <a:ext cx="2327121" cy="280909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자유형 44"/>
          <p:cNvSpPr/>
          <p:nvPr/>
        </p:nvSpPr>
        <p:spPr>
          <a:xfrm>
            <a:off x="3071802" y="3357562"/>
            <a:ext cx="2143140" cy="285751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6" name="그림 45">
            <a:extLst>
              <a:ext uri="{FF2B5EF4-FFF2-40B4-BE49-F238E27FC236}">
                <a16:creationId xmlns:a16="http://schemas.microsoft.com/office/drawing/2014/main" id="{7A581A91-E072-4904-F02C-CD7179855E7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 t="26408" r="5665"/>
          <a:stretch>
            <a:fillRect/>
          </a:stretch>
        </p:blipFill>
        <p:spPr>
          <a:xfrm>
            <a:off x="7572396" y="4572008"/>
            <a:ext cx="1357322" cy="995410"/>
          </a:xfrm>
          <a:prstGeom prst="rect">
            <a:avLst/>
          </a:prstGeom>
        </p:spPr>
      </p:pic>
      <p:sp>
        <p:nvSpPr>
          <p:cNvPr id="47" name="모서리가 둥근 직사각형 16">
            <a:extLst>
              <a:ext uri="{FF2B5EF4-FFF2-40B4-BE49-F238E27FC236}">
                <a16:creationId xmlns:a16="http://schemas.microsoft.com/office/drawing/2014/main" id="{95E27F13-C392-B87E-32E9-8D2AB77873A9}"/>
              </a:ext>
            </a:extLst>
          </p:cNvPr>
          <p:cNvSpPr/>
          <p:nvPr/>
        </p:nvSpPr>
        <p:spPr>
          <a:xfrm>
            <a:off x="409786" y="4929198"/>
            <a:ext cx="2733454" cy="642942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자유형 47"/>
          <p:cNvSpPr/>
          <p:nvPr/>
        </p:nvSpPr>
        <p:spPr>
          <a:xfrm>
            <a:off x="3214678" y="4857760"/>
            <a:ext cx="3143272" cy="428628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5214942" y="3214686"/>
            <a:ext cx="1430688" cy="520393"/>
            <a:chOff x="4714876" y="4071942"/>
            <a:chExt cx="1859316" cy="676301"/>
          </a:xfrm>
        </p:grpSpPr>
        <p:pic>
          <p:nvPicPr>
            <p:cNvPr id="49" name="그림 48">
              <a:extLst>
                <a:ext uri="{FF2B5EF4-FFF2-40B4-BE49-F238E27FC236}">
                  <a16:creationId xmlns:a16="http://schemas.microsoft.com/office/drawing/2014/main" id="{E89D54B7-3118-15AB-0F51-A70953735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56396"/>
            <a:stretch>
              <a:fillRect/>
            </a:stretch>
          </p:blipFill>
          <p:spPr>
            <a:xfrm>
              <a:off x="4714876" y="4071942"/>
              <a:ext cx="1859316" cy="357190"/>
            </a:xfrm>
            <a:prstGeom prst="rect">
              <a:avLst/>
            </a:prstGeom>
          </p:spPr>
        </p:pic>
        <p:pic>
          <p:nvPicPr>
            <p:cNvPr id="50" name="그림 49">
              <a:extLst>
                <a:ext uri="{FF2B5EF4-FFF2-40B4-BE49-F238E27FC236}">
                  <a16:creationId xmlns:a16="http://schemas.microsoft.com/office/drawing/2014/main" id="{E89D54B7-3118-15AB-0F51-A70953735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61045"/>
            <a:stretch>
              <a:fillRect/>
            </a:stretch>
          </p:blipFill>
          <p:spPr>
            <a:xfrm>
              <a:off x="4714876" y="4429132"/>
              <a:ext cx="1859316" cy="319111"/>
            </a:xfrm>
            <a:prstGeom prst="rect">
              <a:avLst/>
            </a:prstGeom>
          </p:spPr>
        </p:pic>
      </p:grpSp>
      <p:sp>
        <p:nvSpPr>
          <p:cNvPr id="51" name="모서리가 둥근 직사각형 16">
            <a:extLst>
              <a:ext uri="{FF2B5EF4-FFF2-40B4-BE49-F238E27FC236}">
                <a16:creationId xmlns:a16="http://schemas.microsoft.com/office/drawing/2014/main" id="{C0207B8E-BFD4-A65B-C273-A098192EE197}"/>
              </a:ext>
            </a:extLst>
          </p:cNvPr>
          <p:cNvSpPr/>
          <p:nvPr/>
        </p:nvSpPr>
        <p:spPr>
          <a:xfrm>
            <a:off x="400703" y="5643579"/>
            <a:ext cx="2723191" cy="571504"/>
          </a:xfrm>
          <a:prstGeom prst="roundRect">
            <a:avLst>
              <a:gd name="adj" fmla="val 659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자유형 51"/>
          <p:cNvSpPr/>
          <p:nvPr/>
        </p:nvSpPr>
        <p:spPr>
          <a:xfrm>
            <a:off x="3214678" y="5643578"/>
            <a:ext cx="3071834" cy="428628"/>
          </a:xfrm>
          <a:custGeom>
            <a:avLst/>
            <a:gdLst>
              <a:gd name="connsiteX0" fmla="*/ 0 w 2856412"/>
              <a:gd name="connsiteY0" fmla="*/ 997131 h 997131"/>
              <a:gd name="connsiteX1" fmla="*/ 478972 w 2856412"/>
              <a:gd name="connsiteY1" fmla="*/ 91440 h 997131"/>
              <a:gd name="connsiteX2" fmla="*/ 1750423 w 2856412"/>
              <a:gd name="connsiteY2" fmla="*/ 448491 h 997131"/>
              <a:gd name="connsiteX3" fmla="*/ 2856412 w 2856412"/>
              <a:gd name="connsiteY3" fmla="*/ 47897 h 9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6412" h="997131">
                <a:moveTo>
                  <a:pt x="0" y="997131"/>
                </a:moveTo>
                <a:cubicBezTo>
                  <a:pt x="93617" y="590005"/>
                  <a:pt x="187235" y="182880"/>
                  <a:pt x="478972" y="91440"/>
                </a:cubicBezTo>
                <a:cubicBezTo>
                  <a:pt x="770709" y="0"/>
                  <a:pt x="1354183" y="455748"/>
                  <a:pt x="1750423" y="448491"/>
                </a:cubicBezTo>
                <a:cubicBezTo>
                  <a:pt x="2146663" y="441234"/>
                  <a:pt x="2501537" y="244565"/>
                  <a:pt x="2856412" y="47897"/>
                </a:cubicBezTo>
              </a:path>
            </a:pathLst>
          </a:custGeom>
          <a:ln w="1905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632C1F2B-8BF1-9CA8-9AF2-26452039E62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r="47326" b="78120"/>
          <a:stretch>
            <a:fillRect/>
          </a:stretch>
        </p:blipFill>
        <p:spPr>
          <a:xfrm>
            <a:off x="6357950" y="5572140"/>
            <a:ext cx="1143008" cy="46382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632C1F2B-8BF1-9CA8-9AF2-26452039E62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t="26620" r="3813"/>
          <a:stretch>
            <a:fillRect/>
          </a:stretch>
        </p:blipFill>
        <p:spPr>
          <a:xfrm>
            <a:off x="7572396" y="5572140"/>
            <a:ext cx="1341958" cy="1000132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7A581A91-E072-4904-F02C-CD7179855E7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 r="47592" b="78874"/>
          <a:stretch>
            <a:fillRect/>
          </a:stretch>
        </p:blipFill>
        <p:spPr>
          <a:xfrm>
            <a:off x="6357950" y="4572008"/>
            <a:ext cx="1143008" cy="45720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429124" y="4000504"/>
            <a:ext cx="2214578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ko-KR" altLang="en-US" sz="1200" b="1" dirty="0">
                <a:solidFill>
                  <a:srgbClr val="FFFF00"/>
                </a:solidFill>
              </a:rPr>
              <a:t>로보독에 객체 위치정보 전송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88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네트워크로 라즈베리 내장 파일 접근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4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파일탐색기 접속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/>
          <a:srcRect b="85023"/>
          <a:stretch>
            <a:fillRect/>
          </a:stretch>
        </p:blipFill>
        <p:spPr bwMode="auto">
          <a:xfrm>
            <a:off x="1285852" y="3143248"/>
            <a:ext cx="6045527" cy="7858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b="17949"/>
          <a:stretch>
            <a:fillRect/>
          </a:stretch>
        </p:blipFill>
        <p:spPr bwMode="auto">
          <a:xfrm>
            <a:off x="1973009" y="4286256"/>
            <a:ext cx="4456379" cy="2286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t="59122" b="5405"/>
          <a:stretch>
            <a:fillRect/>
          </a:stretch>
        </p:blipFill>
        <p:spPr bwMode="auto">
          <a:xfrm>
            <a:off x="6786578" y="4310398"/>
            <a:ext cx="20574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857620" y="3214686"/>
            <a:ext cx="207170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</a:rPr>
              <a:t>\\192.168.0.31\shared</a:t>
            </a:r>
          </a:p>
        </p:txBody>
      </p:sp>
      <p:grpSp>
        <p:nvGrpSpPr>
          <p:cNvPr id="67" name="그룹 66"/>
          <p:cNvGrpSpPr/>
          <p:nvPr/>
        </p:nvGrpSpPr>
        <p:grpSpPr>
          <a:xfrm>
            <a:off x="1143008" y="2805371"/>
            <a:ext cx="8000992" cy="288032"/>
            <a:chOff x="571472" y="1428736"/>
            <a:chExt cx="8582084" cy="288032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71472" y="1428736"/>
              <a:ext cx="7786742" cy="28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69" name="모서리가 둥근 직사각형 68"/>
            <p:cNvSpPr/>
            <p:nvPr/>
          </p:nvSpPr>
          <p:spPr>
            <a:xfrm>
              <a:off x="1357290" y="1428736"/>
              <a:ext cx="7796266" cy="288032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 pitchFamily="34" charset="0"/>
              </a:endParaRPr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1071570" y="2428868"/>
            <a:ext cx="486221" cy="621842"/>
            <a:chOff x="3579813" y="6396038"/>
            <a:chExt cx="2038350" cy="2563813"/>
          </a:xfrm>
        </p:grpSpPr>
        <p:sp>
          <p:nvSpPr>
            <p:cNvPr id="71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2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3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86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7" name="직사각형 86"/>
          <p:cNvSpPr/>
          <p:nvPr/>
        </p:nvSpPr>
        <p:spPr>
          <a:xfrm>
            <a:off x="1571636" y="2857127"/>
            <a:ext cx="5000660" cy="214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파일 탐색기에서 라즈베리 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IP 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주소를 입력한다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2071670" y="3500438"/>
            <a:ext cx="1428760" cy="3155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786578" y="4381836"/>
            <a:ext cx="207170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err="1">
                <a:solidFill>
                  <a:srgbClr val="FFFF00"/>
                </a:solidFill>
              </a:rPr>
              <a:t>Jcblock</a:t>
            </a:r>
            <a:r>
              <a:rPr lang="en-US" altLang="ko-KR" sz="1200" b="1" dirty="0">
                <a:solidFill>
                  <a:srgbClr val="FFFF00"/>
                </a:solidFill>
              </a:rPr>
              <a:t> </a:t>
            </a:r>
            <a:r>
              <a:rPr lang="ko-KR" altLang="en-US" sz="1200" b="1" dirty="0">
                <a:solidFill>
                  <a:srgbClr val="FFFF00"/>
                </a:solidFill>
              </a:rPr>
              <a:t>앱 </a:t>
            </a:r>
            <a:r>
              <a:rPr lang="en-US" altLang="ko-KR" sz="1200" b="1" dirty="0">
                <a:solidFill>
                  <a:srgbClr val="FFFF00"/>
                </a:solidFill>
              </a:rPr>
              <a:t>&gt; </a:t>
            </a:r>
            <a:r>
              <a:rPr lang="ko-KR" altLang="en-US" sz="1200" b="1" dirty="0">
                <a:solidFill>
                  <a:srgbClr val="FFFF00"/>
                </a:solidFill>
              </a:rPr>
              <a:t>상태정보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90" name="타원 89">
            <a:extLst>
              <a:ext uri="{FF2B5EF4-FFF2-40B4-BE49-F238E27FC236}">
                <a16:creationId xmlns:a16="http://schemas.microsoft.com/office/drawing/2014/main" id="{FA656283-009F-DDF2-B9ED-86A38B5FEEA8}"/>
              </a:ext>
            </a:extLst>
          </p:cNvPr>
          <p:cNvSpPr/>
          <p:nvPr/>
        </p:nvSpPr>
        <p:spPr>
          <a:xfrm>
            <a:off x="7786710" y="5310530"/>
            <a:ext cx="1143008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자유형 91"/>
          <p:cNvSpPr/>
          <p:nvPr/>
        </p:nvSpPr>
        <p:spPr>
          <a:xfrm flipV="1">
            <a:off x="3357553" y="3357562"/>
            <a:ext cx="500067" cy="142876"/>
          </a:xfrm>
          <a:custGeom>
            <a:avLst/>
            <a:gdLst>
              <a:gd name="connsiteX0" fmla="*/ 1985555 w 1985555"/>
              <a:gd name="connsiteY0" fmla="*/ 862148 h 862148"/>
              <a:gd name="connsiteX1" fmla="*/ 783772 w 1985555"/>
              <a:gd name="connsiteY1" fmla="*/ 748937 h 862148"/>
              <a:gd name="connsiteX2" fmla="*/ 566057 w 1985555"/>
              <a:gd name="connsiteY2" fmla="*/ 209006 h 862148"/>
              <a:gd name="connsiteX3" fmla="*/ 0 w 1985555"/>
              <a:gd name="connsiteY3" fmla="*/ 0 h 862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5555" h="862148">
                <a:moveTo>
                  <a:pt x="1985555" y="862148"/>
                </a:moveTo>
                <a:cubicBezTo>
                  <a:pt x="1502955" y="859971"/>
                  <a:pt x="1020355" y="857794"/>
                  <a:pt x="783772" y="748937"/>
                </a:cubicBezTo>
                <a:cubicBezTo>
                  <a:pt x="547189" y="640080"/>
                  <a:pt x="696686" y="333829"/>
                  <a:pt x="566057" y="209006"/>
                </a:cubicBezTo>
                <a:cubicBezTo>
                  <a:pt x="435428" y="84183"/>
                  <a:pt x="217714" y="42091"/>
                  <a:pt x="0" y="0"/>
                </a:cubicBezTo>
              </a:path>
            </a:pathLst>
          </a:custGeom>
          <a:ln w="19050"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7" name="꺾인 연결선 96"/>
          <p:cNvCxnSpPr>
            <a:stCxn id="88" idx="2"/>
            <a:endCxn id="1028" idx="1"/>
          </p:cNvCxnSpPr>
          <p:nvPr/>
        </p:nvCxnSpPr>
        <p:spPr>
          <a:xfrm rot="10800000" flipV="1">
            <a:off x="1973010" y="3658236"/>
            <a:ext cx="98661" cy="1771028"/>
          </a:xfrm>
          <a:prstGeom prst="bentConnector3">
            <a:avLst>
              <a:gd name="adj1" fmla="val 331702"/>
            </a:avLst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714348" y="4857760"/>
            <a:ext cx="92869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Enter </a:t>
            </a:r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하면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네트워크에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ko-KR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연결</a:t>
            </a:r>
            <a:endParaRPr lang="en-US" altLang="ko-KR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오른쪽 중괄호 100"/>
          <p:cNvSpPr/>
          <p:nvPr/>
        </p:nvSpPr>
        <p:spPr>
          <a:xfrm>
            <a:off x="4214810" y="5143512"/>
            <a:ext cx="285752" cy="1357322"/>
          </a:xfrm>
          <a:prstGeom prst="rightBrace">
            <a:avLst>
              <a:gd name="adj1" fmla="val 2052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572000" y="5715016"/>
            <a:ext cx="1214446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로보독 파일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929454" y="5810596"/>
            <a:ext cx="19288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RB IP </a:t>
            </a:r>
            <a:r>
              <a:rPr lang="ko-KR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주소 확인</a:t>
            </a:r>
            <a:endParaRPr lang="en-US" altLang="ko-KR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자유형 108"/>
          <p:cNvSpPr/>
          <p:nvPr/>
        </p:nvSpPr>
        <p:spPr>
          <a:xfrm>
            <a:off x="5947954" y="3352800"/>
            <a:ext cx="2513874" cy="931817"/>
          </a:xfrm>
          <a:custGeom>
            <a:avLst/>
            <a:gdLst>
              <a:gd name="connsiteX0" fmla="*/ 0 w 2513874"/>
              <a:gd name="connsiteY0" fmla="*/ 0 h 931817"/>
              <a:gd name="connsiteX1" fmla="*/ 1454332 w 2513874"/>
              <a:gd name="connsiteY1" fmla="*/ 26126 h 931817"/>
              <a:gd name="connsiteX2" fmla="*/ 2360023 w 2513874"/>
              <a:gd name="connsiteY2" fmla="*/ 78377 h 931817"/>
              <a:gd name="connsiteX3" fmla="*/ 2377440 w 2513874"/>
              <a:gd name="connsiteY3" fmla="*/ 348343 h 931817"/>
              <a:gd name="connsiteX4" fmla="*/ 1767840 w 2513874"/>
              <a:gd name="connsiteY4" fmla="*/ 513806 h 931817"/>
              <a:gd name="connsiteX5" fmla="*/ 1672046 w 2513874"/>
              <a:gd name="connsiteY5" fmla="*/ 705394 h 931817"/>
              <a:gd name="connsiteX6" fmla="*/ 1994263 w 2513874"/>
              <a:gd name="connsiteY6" fmla="*/ 931817 h 93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3874" h="931817">
                <a:moveTo>
                  <a:pt x="0" y="0"/>
                </a:moveTo>
                <a:lnTo>
                  <a:pt x="1454332" y="26126"/>
                </a:lnTo>
                <a:cubicBezTo>
                  <a:pt x="1847669" y="39189"/>
                  <a:pt x="2206172" y="24674"/>
                  <a:pt x="2360023" y="78377"/>
                </a:cubicBezTo>
                <a:cubicBezTo>
                  <a:pt x="2513874" y="132080"/>
                  <a:pt x="2476137" y="275772"/>
                  <a:pt x="2377440" y="348343"/>
                </a:cubicBezTo>
                <a:cubicBezTo>
                  <a:pt x="2278743" y="420915"/>
                  <a:pt x="1885406" y="454298"/>
                  <a:pt x="1767840" y="513806"/>
                </a:cubicBezTo>
                <a:cubicBezTo>
                  <a:pt x="1650274" y="573314"/>
                  <a:pt x="1634309" y="635726"/>
                  <a:pt x="1672046" y="705394"/>
                </a:cubicBezTo>
                <a:cubicBezTo>
                  <a:pt x="1709783" y="775063"/>
                  <a:pt x="1852023" y="853440"/>
                  <a:pt x="1994263" y="931817"/>
                </a:cubicBezTo>
              </a:path>
            </a:pathLst>
          </a:custGeom>
          <a:ln w="15875"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1" name="직선 연결선 110"/>
          <p:cNvCxnSpPr/>
          <p:nvPr/>
        </p:nvCxnSpPr>
        <p:spPr>
          <a:xfrm>
            <a:off x="10072726" y="428625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내장 파일 확인하기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111" name="직선 연결선 110"/>
          <p:cNvCxnSpPr/>
          <p:nvPr/>
        </p:nvCxnSpPr>
        <p:spPr>
          <a:xfrm>
            <a:off x="10072726" y="428625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/>
          <a:srcRect l="33664" t="28205" r="48702" b="17949"/>
          <a:stretch>
            <a:fillRect/>
          </a:stretch>
        </p:blipFill>
        <p:spPr bwMode="auto">
          <a:xfrm>
            <a:off x="642910" y="2608941"/>
            <a:ext cx="935497" cy="17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aphicFrame>
        <p:nvGraphicFramePr>
          <p:cNvPr id="58" name="표 57">
            <a:extLst>
              <a:ext uri="{FF2B5EF4-FFF2-40B4-BE49-F238E27FC236}">
                <a16:creationId xmlns:a16="http://schemas.microsoft.com/office/drawing/2014/main" id="{84139C67-E976-4190-1F9C-00DA5953F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805539"/>
              </p:ext>
            </p:extLst>
          </p:nvPr>
        </p:nvGraphicFramePr>
        <p:xfrm>
          <a:off x="1785918" y="2608941"/>
          <a:ext cx="7000924" cy="396333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85884">
                  <a:extLst>
                    <a:ext uri="{9D8B030D-6E8A-4147-A177-3AD203B41FA5}">
                      <a16:colId xmlns:a16="http://schemas.microsoft.com/office/drawing/2014/main" val="1944540053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4908">
                  <a:extLst>
                    <a:ext uri="{9D8B030D-6E8A-4147-A177-3AD203B41FA5}">
                      <a16:colId xmlns:a16="http://schemas.microsoft.com/office/drawing/2014/main" val="477357039"/>
                    </a:ext>
                  </a:extLst>
                </a:gridCol>
              </a:tblGrid>
              <a:tr h="24309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파일명</a:t>
                      </a:r>
                    </a:p>
                  </a:txBody>
                  <a:tcPr marL="59702" marR="59702" marT="29851" marB="29851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기능</a:t>
                      </a:r>
                    </a:p>
                  </a:txBody>
                  <a:tcPr marL="59702" marR="59702" marT="29851" marB="29851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설명</a:t>
                      </a:r>
                    </a:p>
                  </a:txBody>
                  <a:tcPr marL="59702" marR="59702" marT="29851" marB="29851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80423"/>
                  </a:ext>
                </a:extLst>
              </a:tr>
              <a:tr h="3998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autoRun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부팅파일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>
                          <a:effectLst/>
                        </a:rPr>
                        <a:t>실행할 파이썬 파일의 이름을 입력한다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err="1"/>
                        <a:t>JCBlock</a:t>
                      </a:r>
                      <a:r>
                        <a:rPr lang="ko-KR" altLang="en-US" sz="1000" dirty="0"/>
                        <a:t>에서                                          </a:t>
                      </a:r>
                      <a:r>
                        <a:rPr lang="ko-KR" altLang="en-US" sz="1000" dirty="0">
                          <a:effectLst/>
                        </a:rPr>
                        <a:t>입력 값</a:t>
                      </a:r>
                      <a:r>
                        <a:rPr lang="en-US" altLang="ko-KR" sz="1000" dirty="0">
                          <a:effectLst/>
                        </a:rPr>
                        <a:t>(</a:t>
                      </a:r>
                      <a:r>
                        <a:rPr lang="ko-KR" altLang="en-US" sz="1000" dirty="0">
                          <a:effectLst/>
                        </a:rPr>
                        <a:t>파일명</a:t>
                      </a:r>
                      <a:r>
                        <a:rPr lang="en-US" altLang="ko-KR" sz="1000" dirty="0">
                          <a:effectLst/>
                        </a:rPr>
                        <a:t>)</a:t>
                      </a:r>
                      <a:r>
                        <a:rPr lang="ko-KR" altLang="en-US" sz="1000" dirty="0">
                          <a:effectLst/>
                        </a:rPr>
                        <a:t>이 저장된다</a:t>
                      </a:r>
                      <a:r>
                        <a:rPr lang="en-US" altLang="ko-KR" sz="1000" dirty="0">
                          <a:effectLst/>
                        </a:rPr>
                        <a:t>.</a:t>
                      </a:r>
                      <a:r>
                        <a:rPr lang="ko-KR" altLang="en-US" sz="1000" dirty="0"/>
                        <a:t>       </a:t>
                      </a:r>
                      <a:endParaRPr lang="ko-KR" altLang="en-US" sz="1000" b="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5726929"/>
                  </a:ext>
                </a:extLst>
              </a:tr>
              <a:tr h="51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color_detect.py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색상탐지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특정 색을 탐지하고 화면상 위치를 반환한다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err="1"/>
                        <a:t>JCBlock</a:t>
                      </a:r>
                      <a:r>
                        <a:rPr lang="ko-KR" altLang="en-US" sz="1000" dirty="0"/>
                        <a:t>에서 설정</a:t>
                      </a:r>
                      <a:r>
                        <a:rPr lang="en-US" altLang="ko-KR" sz="1000" dirty="0"/>
                        <a:t>=&gt; </a:t>
                      </a:r>
                      <a:r>
                        <a:rPr lang="ko-KR" altLang="en-US" sz="1000" dirty="0"/>
                        <a:t>카메라 에서 탐지하고 싶은 색을 설정한다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결과 값은 </a:t>
                      </a:r>
                      <a:r>
                        <a:rPr lang="en-US" altLang="ko-KR" sz="1000" dirty="0"/>
                        <a:t>JCBlock                            </a:t>
                      </a:r>
                      <a:r>
                        <a:rPr lang="ko-KR" altLang="en-US" sz="1000" dirty="0"/>
                        <a:t>블록으로 읽는다</a:t>
                      </a:r>
                      <a:r>
                        <a:rPr lang="en-US" altLang="ko-KR" sz="1000" dirty="0"/>
                        <a:t>.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59668004"/>
                  </a:ext>
                </a:extLst>
              </a:tr>
              <a:tr h="3652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default.py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뷰파인더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dirty="0"/>
                        <a:t>카메라를 웹캠을 </a:t>
                      </a:r>
                      <a:r>
                        <a:rPr lang="en-US" altLang="ko-KR" sz="1000" dirty="0"/>
                        <a:t>On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한다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marR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카메라에서 영상 프레임을 읽는다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0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ocr.py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문자탐지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카메라로 읽은 문자 영상을 텍스트 문자로 변환한다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변환한 값은                            블록으로 문자열을 비교하여 확인한다</a:t>
                      </a:r>
                      <a:r>
                        <a:rPr lang="en-US" altLang="ko-KR" sz="1000" dirty="0"/>
                        <a:t>.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87739502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output.txt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실행메시지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파이썬 실행파일 실행 시 출력되는 메시지가 저장된다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디버그 할 때 </a:t>
                      </a:r>
                      <a:r>
                        <a:rPr lang="en-US" altLang="ko-KR" sz="1000" dirty="0"/>
                        <a:t>print </a:t>
                      </a:r>
                      <a:r>
                        <a:rPr lang="ko-KR" altLang="en-US" sz="1000" dirty="0"/>
                        <a:t>결과 메시지를 확인할 수 있다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51624475"/>
                  </a:ext>
                </a:extLst>
              </a:tr>
              <a:tr h="4912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qrcode.py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QR</a:t>
                      </a:r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코드탐지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카메라로 읽은 </a:t>
                      </a:r>
                      <a:r>
                        <a:rPr lang="en-US" altLang="ko-KR" sz="1000" dirty="0"/>
                        <a:t>QR code</a:t>
                      </a:r>
                      <a:r>
                        <a:rPr lang="ko-KR" altLang="en-US" sz="1000" dirty="0"/>
                        <a:t> 영상을 텍스트 문자로 변환한다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변환한 값은                            블록으로 문자열을 비교하여 확인한다</a:t>
                      </a:r>
                      <a:r>
                        <a:rPr lang="en-US" altLang="ko-KR" sz="1000" dirty="0"/>
                        <a:t>. 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72713852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sh_lib.py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라이브러리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 err="1"/>
                        <a:t>로보독과</a:t>
                      </a:r>
                      <a:r>
                        <a:rPr lang="ko-KR" altLang="en-US" sz="1000" dirty="0"/>
                        <a:t> 데이터를 송수신할 수 있도록 관련 함수가 구현되어 있다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영상전송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결과 값 전송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설정 값 수신 등 함수가 있다</a:t>
                      </a:r>
                      <a:r>
                        <a:rPr lang="en-US" altLang="ko-KR" sz="1000" dirty="0"/>
                        <a:t>.</a:t>
                      </a:r>
                      <a:r>
                        <a:rPr lang="ko-KR" altLang="en-US" sz="1000" dirty="0"/>
                        <a:t> 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78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tm.py</a:t>
                      </a:r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추론실행</a:t>
                      </a:r>
                      <a:endParaRPr lang="en-US" altLang="ko-KR" sz="1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TensorFlow</a:t>
                      </a:r>
                      <a:r>
                        <a:rPr lang="ko-KR" altLang="en-US" sz="1000" dirty="0"/>
                        <a:t> </a:t>
                      </a:r>
                      <a:r>
                        <a:rPr lang="en-US" altLang="ko-KR" sz="1000" dirty="0"/>
                        <a:t>Lite</a:t>
                      </a:r>
                      <a:r>
                        <a:rPr lang="ko-KR" altLang="en-US" sz="1000" dirty="0"/>
                        <a:t>알고리즘 코드이다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/>
                        <a:t>모델 파일</a:t>
                      </a:r>
                      <a:r>
                        <a:rPr lang="en-US" altLang="ko-KR" sz="1000" dirty="0"/>
                        <a:t>(</a:t>
                      </a:r>
                      <a:r>
                        <a:rPr lang="en-US" altLang="ko-KR" sz="1000" dirty="0" err="1"/>
                        <a:t>tm.tlite</a:t>
                      </a:r>
                      <a:r>
                        <a:rPr lang="en-US" altLang="ko-KR" sz="1000" dirty="0"/>
                        <a:t>)</a:t>
                      </a:r>
                      <a:r>
                        <a:rPr lang="ko-KR" altLang="en-US" sz="1000" dirty="0"/>
                        <a:t>을 기반으로 추론을 실행하여 결과를 도출한다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7915601"/>
                  </a:ext>
                </a:extLst>
              </a:tr>
              <a:tr h="3821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/>
                        <a:t>tm.tflite</a:t>
                      </a:r>
                      <a:endParaRPr lang="ko-KR" altLang="en-US" sz="1200" b="1" dirty="0"/>
                    </a:p>
                  </a:txBody>
                  <a:tcPr marL="59702" marR="59702" marT="29851" marB="29851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학습모델</a:t>
                      </a: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tm.py</a:t>
                      </a:r>
                      <a:r>
                        <a:rPr lang="ko-KR" altLang="en-US" sz="1000" dirty="0"/>
                        <a:t>를</a:t>
                      </a:r>
                      <a:r>
                        <a:rPr lang="en-US" altLang="ko-KR" sz="1000" dirty="0"/>
                        <a:t> </a:t>
                      </a:r>
                      <a:r>
                        <a:rPr lang="ko-KR" altLang="en-US" sz="1000" dirty="0"/>
                        <a:t>실행하기 위해 사용되는 모델파일이다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/>
                        <a:t>Teachable Machine</a:t>
                      </a:r>
                      <a:r>
                        <a:rPr lang="ko-KR" altLang="en-US" sz="1000" dirty="0"/>
                        <a:t>에서 학습을 수행하여 모델을 생성한다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59702" marR="59702" marT="29851" marB="29851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58429217"/>
                  </a:ext>
                </a:extLst>
              </a:tr>
            </a:tbl>
          </a:graphicData>
        </a:graphic>
      </p:graphicFrame>
      <p:pic>
        <p:nvPicPr>
          <p:cNvPr id="59" name="그림 58">
            <a:extLst>
              <a:ext uri="{FF2B5EF4-FFF2-40B4-BE49-F238E27FC236}">
                <a16:creationId xmlns:a16="http://schemas.microsoft.com/office/drawing/2014/main" id="{CB2BDC10-E10B-2CD1-FAD3-CE448B1792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037568"/>
            <a:ext cx="1652235" cy="169439"/>
          </a:xfrm>
          <a:prstGeom prst="rect">
            <a:avLst/>
          </a:prstGeom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id="{28DED607-7893-DB43-0FEC-42F74EE0B1C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3589888"/>
            <a:ext cx="1000132" cy="156164"/>
          </a:xfrm>
          <a:prstGeom prst="rect">
            <a:avLst/>
          </a:prstGeom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77A254D9-1C27-B1AF-0B1F-A3A7B1371A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8193" y="4349580"/>
            <a:ext cx="1214446" cy="146622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77A254D9-1C27-B1AF-0B1F-A3A7B1371A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34795" y="5180708"/>
            <a:ext cx="1214446" cy="146622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파일리스트</a:t>
            </a: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434100"/>
            <a:ext cx="77867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파이썬 인공지능 적용하기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로보독에 기본 내장된 파일 또는 사용자가 코딩한 새파일을 적용하여</a:t>
            </a:r>
            <a:endParaRPr lang="en-US" altLang="ko-KR" b="1" dirty="0">
              <a:solidFill>
                <a:schemeClr val="bg1"/>
              </a:solidFill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저장된 파이썬 코딩 내용으로 로보독이 제어된다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제이씨블록에서 인공지능 적용하기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14752"/>
            <a:ext cx="2643206" cy="28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143248"/>
            <a:ext cx="571504" cy="161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500034" y="2786058"/>
            <a:ext cx="3500462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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동작 </a:t>
            </a:r>
            <a:r>
              <a:rPr lang="en-US" altLang="ko-KR" sz="1200" b="1" dirty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ko-KR" altLang="en-US" sz="1200" b="1" dirty="0">
                <a:solidFill>
                  <a:srgbClr val="FFFF00"/>
                </a:solidFill>
                <a:sym typeface="Wingdings" pitchFamily="2" charset="2"/>
              </a:rPr>
              <a:t>라즈베리 설정블록을 선택한다</a:t>
            </a:r>
            <a:r>
              <a:rPr lang="en-US" altLang="ko-KR" sz="1200" b="1" dirty="0">
                <a:solidFill>
                  <a:srgbClr val="FFFF00"/>
                </a:solidFill>
                <a:sym typeface="Wingdings" pitchFamily="2" charset="2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500034" y="3143248"/>
            <a:ext cx="3429024" cy="16430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b="27778"/>
          <a:stretch>
            <a:fillRect/>
          </a:stretch>
        </p:blipFill>
        <p:spPr bwMode="auto">
          <a:xfrm>
            <a:off x="1857356" y="4829867"/>
            <a:ext cx="233332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왼쪽 중괄호 53"/>
          <p:cNvSpPr/>
          <p:nvPr/>
        </p:nvSpPr>
        <p:spPr>
          <a:xfrm>
            <a:off x="1714480" y="4857760"/>
            <a:ext cx="214314" cy="857256"/>
          </a:xfrm>
          <a:prstGeom prst="leftBrace">
            <a:avLst>
              <a:gd name="adj1" fmla="val 2357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speed"/>
          <p:cNvSpPr txBox="1">
            <a:spLocks noChangeArrowheads="1"/>
          </p:cNvSpPr>
          <p:nvPr/>
        </p:nvSpPr>
        <p:spPr bwMode="auto">
          <a:xfrm>
            <a:off x="2285984" y="4017922"/>
            <a:ext cx="1071570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FF0000"/>
                </a:solidFill>
                <a:latin typeface="+mn-ea"/>
                <a:ea typeface="+mn-ea"/>
                <a:cs typeface="Tahoma" pitchFamily="34" charset="0"/>
              </a:rPr>
              <a:t>기본 설정 파일명</a:t>
            </a:r>
            <a:endParaRPr lang="en-US" altLang="ko-KR" sz="900" b="1" dirty="0">
              <a:solidFill>
                <a:srgbClr val="FF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596" y="5000636"/>
            <a:ext cx="1285884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예제와 같이</a:t>
            </a:r>
            <a:endParaRPr lang="en-US" altLang="ko-KR" sz="1200" b="1" dirty="0">
              <a:solidFill>
                <a:srgbClr val="FFFF00"/>
              </a:solidFill>
            </a:endParaRPr>
          </a:p>
          <a:p>
            <a:pPr algn="ctr"/>
            <a:r>
              <a:rPr lang="ko-KR" altLang="en-US" sz="1200" b="1" dirty="0">
                <a:solidFill>
                  <a:srgbClr val="FFFF00"/>
                </a:solidFill>
              </a:rPr>
              <a:t>사용하고자하는 </a:t>
            </a:r>
            <a:r>
              <a:rPr lang="ko-KR" altLang="en-US" sz="1200" b="1" dirty="0">
                <a:solidFill>
                  <a:schemeClr val="bg1"/>
                </a:solidFill>
              </a:rPr>
              <a:t>파일명을 입력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071810"/>
            <a:ext cx="3071834" cy="100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6248" y="2786058"/>
            <a:ext cx="285752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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하기 예제와 같이 블록을 쌓는다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4286248" y="4429132"/>
            <a:ext cx="328614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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코딩 실행 시 입력된 파이썬이 적용된다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5002613" y="4069956"/>
            <a:ext cx="1357322" cy="279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speed"/>
          <p:cNvSpPr txBox="1">
            <a:spLocks noChangeArrowheads="1"/>
          </p:cNvSpPr>
          <p:nvPr/>
        </p:nvSpPr>
        <p:spPr bwMode="auto">
          <a:xfrm>
            <a:off x="7420811" y="3875854"/>
            <a:ext cx="1500198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원하는 파이썬 파일 불러오기</a:t>
            </a:r>
            <a:endParaRPr lang="en-US" altLang="ko-KR" sz="9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3" name="speed"/>
          <p:cNvSpPr txBox="1">
            <a:spLocks noChangeArrowheads="1"/>
          </p:cNvSpPr>
          <p:nvPr/>
        </p:nvSpPr>
        <p:spPr bwMode="auto">
          <a:xfrm>
            <a:off x="7304062" y="3643314"/>
            <a:ext cx="1500198" cy="124650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900" b="1" dirty="0">
                <a:solidFill>
                  <a:srgbClr val="C00000"/>
                </a:solidFill>
                <a:latin typeface="+mn-ea"/>
                <a:ea typeface="+mn-ea"/>
                <a:cs typeface="Tahoma" pitchFamily="34" charset="0"/>
              </a:rPr>
              <a:t>실시간 영상 보기</a:t>
            </a:r>
            <a:endParaRPr lang="en-US" altLang="ko-KR" sz="900" b="1" dirty="0">
              <a:solidFill>
                <a:srgbClr val="C0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7" name="speed"/>
          <p:cNvSpPr txBox="1">
            <a:spLocks noChangeArrowheads="1"/>
          </p:cNvSpPr>
          <p:nvPr/>
        </p:nvSpPr>
        <p:spPr bwMode="auto">
          <a:xfrm>
            <a:off x="7143768" y="5244598"/>
            <a:ext cx="1857388" cy="184666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buClr>
                <a:prstClr val="white"/>
              </a:buClr>
              <a:defRPr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  <a:ea typeface="+mn-ea"/>
                <a:cs typeface="Tahoma" pitchFamily="34" charset="0"/>
              </a:rPr>
              <a:t>로보독 색상탐지 수행</a:t>
            </a:r>
            <a:endParaRPr lang="en-US" altLang="ko-KR" sz="1200" b="1" dirty="0">
              <a:solidFill>
                <a:srgbClr val="FF0000"/>
              </a:solidFill>
              <a:latin typeface="+mn-ea"/>
              <a:ea typeface="+mn-ea"/>
              <a:cs typeface="Tahoma" pitchFamily="34" charset="0"/>
            </a:endParaRPr>
          </a:p>
        </p:txBody>
      </p:sp>
      <p:sp>
        <p:nvSpPr>
          <p:cNvPr id="68" name="한쪽 모서리가 둥근 사각형 67"/>
          <p:cNvSpPr/>
          <p:nvPr/>
        </p:nvSpPr>
        <p:spPr>
          <a:xfrm>
            <a:off x="4000496" y="3777481"/>
            <a:ext cx="3357586" cy="285752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28213-AFE8-2EA9-9B19-52CE4AE14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496785"/>
            <a:ext cx="7786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내장 파일 수정하기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로보독에 기본 내장된 파일을 수정 후 저장하면 로보독 바로 적용실행된다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 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25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" name="텍스트 개체 틀 6"/>
          <p:cNvSpPr txBox="1">
            <a:spLocks/>
          </p:cNvSpPr>
          <p:nvPr/>
        </p:nvSpPr>
        <p:spPr>
          <a:xfrm>
            <a:off x="350218" y="318623"/>
            <a:ext cx="722217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파일 내용 수정하기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26562" b="50830"/>
          <a:stretch>
            <a:fillRect/>
          </a:stretch>
        </p:blipFill>
        <p:spPr bwMode="auto">
          <a:xfrm>
            <a:off x="357158" y="2643182"/>
            <a:ext cx="52553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714752"/>
            <a:ext cx="1857388" cy="288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1"/>
            <a:ext cx="2145877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48" y="3714752"/>
            <a:ext cx="2143108" cy="109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한쪽 모서리가 둥근 사각형 57"/>
          <p:cNvSpPr/>
          <p:nvPr/>
        </p:nvSpPr>
        <p:spPr>
          <a:xfrm>
            <a:off x="2571736" y="3706043"/>
            <a:ext cx="1857388" cy="214314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59" name="한쪽 모서리가 둥근 사각형 58"/>
          <p:cNvSpPr/>
          <p:nvPr/>
        </p:nvSpPr>
        <p:spPr>
          <a:xfrm>
            <a:off x="4375104" y="5108676"/>
            <a:ext cx="2197160" cy="249150"/>
          </a:xfrm>
          <a:prstGeom prst="round1Rect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>
                <a:solidFill>
                  <a:srgbClr val="C00000"/>
                </a:solidFill>
                <a:sym typeface="Wingdings"/>
              </a:rPr>
              <a:t>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1928794" y="2643182"/>
            <a:ext cx="3714776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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수정할 파일을 선택후 팝업 메뉴를 실행한다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714744" y="3357562"/>
            <a:ext cx="2928958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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연결프로그램 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[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메모장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]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을 선택한다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6858016" y="3357562"/>
            <a:ext cx="2143140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 </a:t>
            </a:r>
            <a:r>
              <a:rPr lang="ko-KR" altLang="en-US" sz="1200" b="1" dirty="0">
                <a:solidFill>
                  <a:srgbClr val="FFFF00"/>
                </a:solidFill>
                <a:sym typeface="Wingdings"/>
              </a:rPr>
              <a:t>메모장에서 수정저장한다</a:t>
            </a:r>
            <a:r>
              <a:rPr lang="en-US" altLang="ko-KR" sz="1200" b="1" dirty="0">
                <a:solidFill>
                  <a:srgbClr val="FFFF00"/>
                </a:solidFill>
                <a:sym typeface="Wingdings"/>
              </a:rPr>
              <a:t>.</a:t>
            </a:r>
            <a:endParaRPr lang="en-US" altLang="ko-KR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53D3F-F198-7A4E-2CCB-0D2541CD3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3E45394-5ACC-9C46-6C3E-9CD6D48A25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779"/>
          <a:stretch>
            <a:fillRect/>
          </a:stretch>
        </p:blipFill>
        <p:spPr>
          <a:xfrm>
            <a:off x="928662" y="4071942"/>
            <a:ext cx="6300192" cy="264320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0A09F2C-BCBC-353F-822E-639DB0E3B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500306"/>
            <a:ext cx="2232248" cy="123773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930A1FB-FB96-B956-C242-2C08F1A8C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6713" y="2928934"/>
            <a:ext cx="1635089" cy="6042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928662" y="2500307"/>
            <a:ext cx="2714644" cy="285752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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Windows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키 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+ R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키을 누른다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14E06EA-0F12-A4BB-20C9-67DFC81BD4B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929198"/>
            <a:ext cx="2106163" cy="1587892"/>
          </a:xfrm>
          <a:prstGeom prst="rect">
            <a:avLst/>
          </a:prstGeom>
        </p:spPr>
      </p:pic>
      <p:sp>
        <p:nvSpPr>
          <p:cNvPr id="15" name="모서리가 둥근 직사각형 16">
            <a:extLst>
              <a:ext uri="{FF2B5EF4-FFF2-40B4-BE49-F238E27FC236}">
                <a16:creationId xmlns:a16="http://schemas.microsoft.com/office/drawing/2014/main" id="{4C4C4DF1-B700-1B5D-EEA4-54D84E27132B}"/>
              </a:ext>
            </a:extLst>
          </p:cNvPr>
          <p:cNvSpPr/>
          <p:nvPr/>
        </p:nvSpPr>
        <p:spPr>
          <a:xfrm>
            <a:off x="7438669" y="5981056"/>
            <a:ext cx="100811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F5E379-BF06-4703-4358-37DE81C86C3F}"/>
              </a:ext>
            </a:extLst>
          </p:cNvPr>
          <p:cNvSpPr txBox="1"/>
          <p:nvPr/>
        </p:nvSpPr>
        <p:spPr>
          <a:xfrm>
            <a:off x="3362549" y="4276075"/>
            <a:ext cx="2596763" cy="35184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ssh</a:t>
            </a:r>
            <a:r>
              <a:rPr lang="ko-KR" altLang="en-US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root@192.168.43.103</a:t>
            </a:r>
            <a:endParaRPr lang="ko-KR" altLang="en-US" sz="1600" b="1" dirty="0">
              <a:solidFill>
                <a:srgbClr val="FF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2034693" y="5715016"/>
            <a:ext cx="1857388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Passwd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 : </a:t>
            </a:r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robodog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입력한다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81475CBA-D731-4954-DD39-958C549B50F7}"/>
              </a:ext>
            </a:extLst>
          </p:cNvPr>
          <p:cNvCxnSpPr>
            <a:cxnSpLocks/>
          </p:cNvCxnSpPr>
          <p:nvPr/>
        </p:nvCxnSpPr>
        <p:spPr>
          <a:xfrm flipH="1" flipV="1">
            <a:off x="5959312" y="4451999"/>
            <a:ext cx="2433887" cy="54654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79378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:SSH</a:t>
            </a:r>
            <a:r>
              <a:rPr kumimoji="0" lang="ko-KR" altLang="en-US" sz="35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접속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4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+mn-ea"/>
              </a:rPr>
              <a:t>SSH </a:t>
            </a:r>
            <a:r>
              <a:rPr lang="ko-KR" altLang="en-US" b="1" dirty="0">
                <a:solidFill>
                  <a:srgbClr val="FFFF00"/>
                </a:solidFill>
                <a:latin typeface="+mn-ea"/>
              </a:rPr>
              <a:t>원격 접속하기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19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30" name="직선 연결선 29"/>
          <p:cNvCxnSpPr/>
          <p:nvPr/>
        </p:nvCxnSpPr>
        <p:spPr>
          <a:xfrm>
            <a:off x="2106131" y="4697466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2034693" y="5624572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3686476" y="5420555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940528" y="6661128"/>
            <a:ext cx="114300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4500562" y="2500307"/>
            <a:ext cx="1571636" cy="285752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② </a:t>
            </a:r>
            <a:r>
              <a:rPr lang="en-US" altLang="ko-KR" sz="1600" b="1" dirty="0" err="1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cmd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입력한다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5B5544-8AB9-F1AC-FD4F-C553C877FC3C}"/>
              </a:ext>
            </a:extLst>
          </p:cNvPr>
          <p:cNvSpPr txBox="1"/>
          <p:nvPr/>
        </p:nvSpPr>
        <p:spPr>
          <a:xfrm>
            <a:off x="928662" y="3786190"/>
            <a:ext cx="5643602" cy="280411"/>
          </a:xfrm>
          <a:prstGeom prst="rect">
            <a:avLst/>
          </a:prstGeom>
          <a:solidFill>
            <a:schemeClr val="tx1"/>
          </a:solidFill>
        </p:spPr>
        <p:txBody>
          <a:bodyPr vert="horz" wrap="none" lIns="91440" tIns="45720" rIns="91440" bIns="45720" rtlCol="0" anchor="ctr">
            <a:normAutofit fontScale="9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③ 하기와 같은 순서로 진행하여 라즈베리파이에 원격접속한다</a:t>
            </a:r>
            <a:r>
              <a:rPr lang="en-US" altLang="ko-KR" sz="1600" b="1" dirty="0">
                <a:solidFill>
                  <a:srgbClr val="FFFF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108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350DF-02AF-CC3D-D1A6-E1DD96BE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69B20689-1BCA-0903-121A-8D7433ED1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571744"/>
            <a:ext cx="6992706" cy="3168352"/>
          </a:xfrm>
          <a:prstGeom prst="rect">
            <a:avLst/>
          </a:prstGeom>
        </p:spPr>
      </p:pic>
      <p:sp>
        <p:nvSpPr>
          <p:cNvPr id="8" name="사각형: 둥근 모서리 5">
            <a:extLst>
              <a:ext uri="{FF2B5EF4-FFF2-40B4-BE49-F238E27FC236}">
                <a16:creationId xmlns:a16="http://schemas.microsoft.com/office/drawing/2014/main" id="{D8DDC2D1-A3AE-0DF0-85F0-7AC2C9528F60}"/>
              </a:ext>
            </a:extLst>
          </p:cNvPr>
          <p:cNvSpPr/>
          <p:nvPr/>
        </p:nvSpPr>
        <p:spPr>
          <a:xfrm>
            <a:off x="571472" y="1357298"/>
            <a:ext cx="8572560" cy="1000132"/>
          </a:xfrm>
          <a:prstGeom prst="roundRect">
            <a:avLst>
              <a:gd name="adj" fmla="val 0"/>
            </a:avLst>
          </a:prstGeom>
          <a:solidFill>
            <a:srgbClr val="06A1C6"/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7ED5DB-4958-68C4-D8FD-7F0A1E392457}"/>
              </a:ext>
            </a:extLst>
          </p:cNvPr>
          <p:cNvSpPr txBox="1"/>
          <p:nvPr/>
        </p:nvSpPr>
        <p:spPr>
          <a:xfrm>
            <a:off x="1214414" y="1395398"/>
            <a:ext cx="7643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FF00"/>
                </a:solidFill>
                <a:latin typeface="+mn-ea"/>
              </a:rPr>
              <a:t>로보독 내장 파일 확인하기</a:t>
            </a:r>
            <a:r>
              <a:rPr lang="ko-KR" altLang="en-US" sz="1800" b="1" dirty="0">
                <a:solidFill>
                  <a:srgbClr val="FFFF00"/>
                </a:solidFill>
                <a:effectLst/>
                <a:latin typeface="+mn-ea"/>
              </a:rPr>
              <a:t> </a:t>
            </a:r>
            <a:endParaRPr lang="en-US" altLang="ko-KR" sz="1800" b="1" dirty="0">
              <a:solidFill>
                <a:srgbClr val="FFFF00"/>
              </a:solidFill>
              <a:effectLst/>
              <a:latin typeface="+mn-ea"/>
            </a:endParaRPr>
          </a:p>
          <a:p>
            <a:r>
              <a:rPr lang="ko-KR" altLang="en-US" b="1" dirty="0">
                <a:solidFill>
                  <a:schemeClr val="bg1"/>
                </a:solidFill>
                <a:latin typeface="+mn-ea"/>
              </a:rPr>
              <a:t>로보독 파이썬 파일을 직접 수정 저장하여 로보독 인공지능 기능을 원하는데로 유연하고 맞춤 제어한다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142844" y="1214422"/>
            <a:ext cx="1100113" cy="1214446"/>
            <a:chOff x="-3981450" y="3033713"/>
            <a:chExt cx="1800225" cy="2117725"/>
          </a:xfrm>
        </p:grpSpPr>
        <p:sp>
          <p:nvSpPr>
            <p:cNvPr id="13" name="Freeform 294"/>
            <p:cNvSpPr>
              <a:spLocks/>
            </p:cNvSpPr>
            <p:nvPr/>
          </p:nvSpPr>
          <p:spPr bwMode="auto">
            <a:xfrm>
              <a:off x="-3603625" y="4486275"/>
              <a:ext cx="890588" cy="636588"/>
            </a:xfrm>
            <a:custGeom>
              <a:avLst/>
              <a:gdLst>
                <a:gd name="T0" fmla="*/ 0 w 1121"/>
                <a:gd name="T1" fmla="*/ 330 h 803"/>
                <a:gd name="T2" fmla="*/ 1039 w 1121"/>
                <a:gd name="T3" fmla="*/ 0 h 803"/>
                <a:gd name="T4" fmla="*/ 1121 w 1121"/>
                <a:gd name="T5" fmla="*/ 65 h 803"/>
                <a:gd name="T6" fmla="*/ 640 w 1121"/>
                <a:gd name="T7" fmla="*/ 220 h 803"/>
                <a:gd name="T8" fmla="*/ 511 w 1121"/>
                <a:gd name="T9" fmla="*/ 803 h 803"/>
                <a:gd name="T10" fmla="*/ 0 w 1121"/>
                <a:gd name="T11" fmla="*/ 33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1" h="803">
                  <a:moveTo>
                    <a:pt x="0" y="330"/>
                  </a:moveTo>
                  <a:lnTo>
                    <a:pt x="1039" y="0"/>
                  </a:lnTo>
                  <a:lnTo>
                    <a:pt x="1121" y="65"/>
                  </a:lnTo>
                  <a:lnTo>
                    <a:pt x="640" y="220"/>
                  </a:lnTo>
                  <a:lnTo>
                    <a:pt x="511" y="803"/>
                  </a:lnTo>
                  <a:lnTo>
                    <a:pt x="0" y="33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295"/>
            <p:cNvSpPr>
              <a:spLocks/>
            </p:cNvSpPr>
            <p:nvPr/>
          </p:nvSpPr>
          <p:spPr bwMode="auto">
            <a:xfrm>
              <a:off x="-3195638" y="4381500"/>
              <a:ext cx="974725" cy="736600"/>
            </a:xfrm>
            <a:custGeom>
              <a:avLst/>
              <a:gdLst>
                <a:gd name="T0" fmla="*/ 1228 w 1228"/>
                <a:gd name="T1" fmla="*/ 0 h 928"/>
                <a:gd name="T2" fmla="*/ 1030 w 1228"/>
                <a:gd name="T3" fmla="*/ 532 h 928"/>
                <a:gd name="T4" fmla="*/ 0 w 1228"/>
                <a:gd name="T5" fmla="*/ 928 h 928"/>
                <a:gd name="T6" fmla="*/ 123 w 1228"/>
                <a:gd name="T7" fmla="*/ 351 h 928"/>
                <a:gd name="T8" fmla="*/ 1228 w 1228"/>
                <a:gd name="T9" fmla="*/ 0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8" h="928">
                  <a:moveTo>
                    <a:pt x="1228" y="0"/>
                  </a:moveTo>
                  <a:lnTo>
                    <a:pt x="1030" y="532"/>
                  </a:lnTo>
                  <a:lnTo>
                    <a:pt x="0" y="928"/>
                  </a:lnTo>
                  <a:lnTo>
                    <a:pt x="123" y="351"/>
                  </a:lnTo>
                  <a:lnTo>
                    <a:pt x="1228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296"/>
            <p:cNvSpPr>
              <a:spLocks/>
            </p:cNvSpPr>
            <p:nvPr/>
          </p:nvSpPr>
          <p:spPr bwMode="auto">
            <a:xfrm>
              <a:off x="-3794125" y="3068638"/>
              <a:ext cx="1016000" cy="1651000"/>
            </a:xfrm>
            <a:custGeom>
              <a:avLst/>
              <a:gdLst>
                <a:gd name="T0" fmla="*/ 1019 w 1278"/>
                <a:gd name="T1" fmla="*/ 1400 h 2081"/>
                <a:gd name="T2" fmla="*/ 935 w 1278"/>
                <a:gd name="T3" fmla="*/ 1456 h 2081"/>
                <a:gd name="T4" fmla="*/ 832 w 1278"/>
                <a:gd name="T5" fmla="*/ 1407 h 2081"/>
                <a:gd name="T6" fmla="*/ 720 w 1278"/>
                <a:gd name="T7" fmla="*/ 1310 h 2081"/>
                <a:gd name="T8" fmla="*/ 689 w 1278"/>
                <a:gd name="T9" fmla="*/ 1226 h 2081"/>
                <a:gd name="T10" fmla="*/ 603 w 1278"/>
                <a:gd name="T11" fmla="*/ 1069 h 2081"/>
                <a:gd name="T12" fmla="*/ 683 w 1278"/>
                <a:gd name="T13" fmla="*/ 982 h 2081"/>
                <a:gd name="T14" fmla="*/ 879 w 1278"/>
                <a:gd name="T15" fmla="*/ 903 h 2081"/>
                <a:gd name="T16" fmla="*/ 978 w 1278"/>
                <a:gd name="T17" fmla="*/ 804 h 2081"/>
                <a:gd name="T18" fmla="*/ 1024 w 1278"/>
                <a:gd name="T19" fmla="*/ 709 h 2081"/>
                <a:gd name="T20" fmla="*/ 1045 w 1278"/>
                <a:gd name="T21" fmla="*/ 594 h 2081"/>
                <a:gd name="T22" fmla="*/ 1039 w 1278"/>
                <a:gd name="T23" fmla="*/ 491 h 2081"/>
                <a:gd name="T24" fmla="*/ 998 w 1278"/>
                <a:gd name="T25" fmla="*/ 340 h 2081"/>
                <a:gd name="T26" fmla="*/ 935 w 1278"/>
                <a:gd name="T27" fmla="*/ 224 h 2081"/>
                <a:gd name="T28" fmla="*/ 847 w 1278"/>
                <a:gd name="T29" fmla="*/ 125 h 2081"/>
                <a:gd name="T30" fmla="*/ 735 w 1278"/>
                <a:gd name="T31" fmla="*/ 51 h 2081"/>
                <a:gd name="T32" fmla="*/ 605 w 1278"/>
                <a:gd name="T33" fmla="*/ 8 h 2081"/>
                <a:gd name="T34" fmla="*/ 487 w 1278"/>
                <a:gd name="T35" fmla="*/ 2 h 2081"/>
                <a:gd name="T36" fmla="*/ 347 w 1278"/>
                <a:gd name="T37" fmla="*/ 30 h 2081"/>
                <a:gd name="T38" fmla="*/ 229 w 1278"/>
                <a:gd name="T39" fmla="*/ 92 h 2081"/>
                <a:gd name="T40" fmla="*/ 136 w 1278"/>
                <a:gd name="T41" fmla="*/ 183 h 2081"/>
                <a:gd name="T42" fmla="*/ 65 w 1278"/>
                <a:gd name="T43" fmla="*/ 291 h 2081"/>
                <a:gd name="T44" fmla="*/ 4 w 1278"/>
                <a:gd name="T45" fmla="*/ 515 h 2081"/>
                <a:gd name="T46" fmla="*/ 19 w 1278"/>
                <a:gd name="T47" fmla="*/ 689 h 2081"/>
                <a:gd name="T48" fmla="*/ 118 w 1278"/>
                <a:gd name="T49" fmla="*/ 851 h 2081"/>
                <a:gd name="T50" fmla="*/ 284 w 1278"/>
                <a:gd name="T51" fmla="*/ 956 h 2081"/>
                <a:gd name="T52" fmla="*/ 405 w 1278"/>
                <a:gd name="T53" fmla="*/ 1041 h 2081"/>
                <a:gd name="T54" fmla="*/ 282 w 1278"/>
                <a:gd name="T55" fmla="*/ 1099 h 2081"/>
                <a:gd name="T56" fmla="*/ 203 w 1278"/>
                <a:gd name="T57" fmla="*/ 1178 h 2081"/>
                <a:gd name="T58" fmla="*/ 147 w 1278"/>
                <a:gd name="T59" fmla="*/ 1301 h 2081"/>
                <a:gd name="T60" fmla="*/ 134 w 1278"/>
                <a:gd name="T61" fmla="*/ 1480 h 2081"/>
                <a:gd name="T62" fmla="*/ 192 w 1278"/>
                <a:gd name="T63" fmla="*/ 1726 h 2081"/>
                <a:gd name="T64" fmla="*/ 235 w 1278"/>
                <a:gd name="T65" fmla="*/ 1816 h 2081"/>
                <a:gd name="T66" fmla="*/ 276 w 1278"/>
                <a:gd name="T67" fmla="*/ 1909 h 2081"/>
                <a:gd name="T68" fmla="*/ 327 w 1278"/>
                <a:gd name="T69" fmla="*/ 2012 h 2081"/>
                <a:gd name="T70" fmla="*/ 405 w 1278"/>
                <a:gd name="T71" fmla="*/ 2070 h 2081"/>
                <a:gd name="T72" fmla="*/ 491 w 1278"/>
                <a:gd name="T73" fmla="*/ 2081 h 2081"/>
                <a:gd name="T74" fmla="*/ 567 w 1278"/>
                <a:gd name="T75" fmla="*/ 2059 h 2081"/>
                <a:gd name="T76" fmla="*/ 647 w 1278"/>
                <a:gd name="T77" fmla="*/ 1982 h 2081"/>
                <a:gd name="T78" fmla="*/ 674 w 1278"/>
                <a:gd name="T79" fmla="*/ 1905 h 2081"/>
                <a:gd name="T80" fmla="*/ 659 w 1278"/>
                <a:gd name="T81" fmla="*/ 1820 h 2081"/>
                <a:gd name="T82" fmla="*/ 743 w 1278"/>
                <a:gd name="T83" fmla="*/ 1596 h 2081"/>
                <a:gd name="T84" fmla="*/ 899 w 1278"/>
                <a:gd name="T85" fmla="*/ 1657 h 2081"/>
                <a:gd name="T86" fmla="*/ 996 w 1278"/>
                <a:gd name="T87" fmla="*/ 1762 h 2081"/>
                <a:gd name="T88" fmla="*/ 1082 w 1278"/>
                <a:gd name="T89" fmla="*/ 1780 h 2081"/>
                <a:gd name="T90" fmla="*/ 1159 w 1278"/>
                <a:gd name="T91" fmla="*/ 1766 h 2081"/>
                <a:gd name="T92" fmla="*/ 1233 w 1278"/>
                <a:gd name="T93" fmla="*/ 1710 h 2081"/>
                <a:gd name="T94" fmla="*/ 1274 w 1278"/>
                <a:gd name="T95" fmla="*/ 1624 h 2081"/>
                <a:gd name="T96" fmla="*/ 1274 w 1278"/>
                <a:gd name="T97" fmla="*/ 1545 h 2081"/>
                <a:gd name="T98" fmla="*/ 1233 w 1278"/>
                <a:gd name="T99" fmla="*/ 1459 h 2081"/>
                <a:gd name="T100" fmla="*/ 1159 w 1278"/>
                <a:gd name="T101" fmla="*/ 1403 h 2081"/>
                <a:gd name="T102" fmla="*/ 1082 w 1278"/>
                <a:gd name="T103" fmla="*/ 1389 h 2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8" h="2081">
                  <a:moveTo>
                    <a:pt x="1082" y="1389"/>
                  </a:moveTo>
                  <a:lnTo>
                    <a:pt x="1082" y="1389"/>
                  </a:lnTo>
                  <a:lnTo>
                    <a:pt x="1062" y="1390"/>
                  </a:lnTo>
                  <a:lnTo>
                    <a:pt x="1039" y="1394"/>
                  </a:lnTo>
                  <a:lnTo>
                    <a:pt x="1019" y="1400"/>
                  </a:lnTo>
                  <a:lnTo>
                    <a:pt x="1000" y="1407"/>
                  </a:lnTo>
                  <a:lnTo>
                    <a:pt x="981" y="1417"/>
                  </a:lnTo>
                  <a:lnTo>
                    <a:pt x="965" y="1428"/>
                  </a:lnTo>
                  <a:lnTo>
                    <a:pt x="950" y="1441"/>
                  </a:lnTo>
                  <a:lnTo>
                    <a:pt x="935" y="1456"/>
                  </a:lnTo>
                  <a:lnTo>
                    <a:pt x="935" y="1456"/>
                  </a:lnTo>
                  <a:lnTo>
                    <a:pt x="907" y="1445"/>
                  </a:lnTo>
                  <a:lnTo>
                    <a:pt x="879" y="1433"/>
                  </a:lnTo>
                  <a:lnTo>
                    <a:pt x="855" y="1420"/>
                  </a:lnTo>
                  <a:lnTo>
                    <a:pt x="832" y="1407"/>
                  </a:lnTo>
                  <a:lnTo>
                    <a:pt x="812" y="1392"/>
                  </a:lnTo>
                  <a:lnTo>
                    <a:pt x="793" y="1379"/>
                  </a:lnTo>
                  <a:lnTo>
                    <a:pt x="761" y="1353"/>
                  </a:lnTo>
                  <a:lnTo>
                    <a:pt x="737" y="1329"/>
                  </a:lnTo>
                  <a:lnTo>
                    <a:pt x="720" y="1310"/>
                  </a:lnTo>
                  <a:lnTo>
                    <a:pt x="707" y="1292"/>
                  </a:lnTo>
                  <a:lnTo>
                    <a:pt x="707" y="1292"/>
                  </a:lnTo>
                  <a:lnTo>
                    <a:pt x="702" y="1271"/>
                  </a:lnTo>
                  <a:lnTo>
                    <a:pt x="696" y="1249"/>
                  </a:lnTo>
                  <a:lnTo>
                    <a:pt x="689" y="1226"/>
                  </a:lnTo>
                  <a:lnTo>
                    <a:pt x="679" y="1206"/>
                  </a:lnTo>
                  <a:lnTo>
                    <a:pt x="661" y="1163"/>
                  </a:lnTo>
                  <a:lnTo>
                    <a:pt x="640" y="1125"/>
                  </a:lnTo>
                  <a:lnTo>
                    <a:pt x="619" y="1094"/>
                  </a:lnTo>
                  <a:lnTo>
                    <a:pt x="603" y="1069"/>
                  </a:lnTo>
                  <a:lnTo>
                    <a:pt x="588" y="1047"/>
                  </a:lnTo>
                  <a:lnTo>
                    <a:pt x="593" y="995"/>
                  </a:lnTo>
                  <a:lnTo>
                    <a:pt x="593" y="995"/>
                  </a:lnTo>
                  <a:lnTo>
                    <a:pt x="638" y="989"/>
                  </a:lnTo>
                  <a:lnTo>
                    <a:pt x="683" y="982"/>
                  </a:lnTo>
                  <a:lnTo>
                    <a:pt x="726" y="971"/>
                  </a:lnTo>
                  <a:lnTo>
                    <a:pt x="767" y="959"/>
                  </a:lnTo>
                  <a:lnTo>
                    <a:pt x="806" y="943"/>
                  </a:lnTo>
                  <a:lnTo>
                    <a:pt x="843" y="924"/>
                  </a:lnTo>
                  <a:lnTo>
                    <a:pt x="879" y="903"/>
                  </a:lnTo>
                  <a:lnTo>
                    <a:pt x="911" y="879"/>
                  </a:lnTo>
                  <a:lnTo>
                    <a:pt x="940" y="851"/>
                  </a:lnTo>
                  <a:lnTo>
                    <a:pt x="953" y="836"/>
                  </a:lnTo>
                  <a:lnTo>
                    <a:pt x="967" y="821"/>
                  </a:lnTo>
                  <a:lnTo>
                    <a:pt x="978" y="804"/>
                  </a:lnTo>
                  <a:lnTo>
                    <a:pt x="989" y="788"/>
                  </a:lnTo>
                  <a:lnTo>
                    <a:pt x="998" y="769"/>
                  </a:lnTo>
                  <a:lnTo>
                    <a:pt x="1008" y="750"/>
                  </a:lnTo>
                  <a:lnTo>
                    <a:pt x="1017" y="730"/>
                  </a:lnTo>
                  <a:lnTo>
                    <a:pt x="1024" y="709"/>
                  </a:lnTo>
                  <a:lnTo>
                    <a:pt x="1030" y="689"/>
                  </a:lnTo>
                  <a:lnTo>
                    <a:pt x="1036" y="666"/>
                  </a:lnTo>
                  <a:lnTo>
                    <a:pt x="1039" y="642"/>
                  </a:lnTo>
                  <a:lnTo>
                    <a:pt x="1043" y="618"/>
                  </a:lnTo>
                  <a:lnTo>
                    <a:pt x="1045" y="594"/>
                  </a:lnTo>
                  <a:lnTo>
                    <a:pt x="1045" y="567"/>
                  </a:lnTo>
                  <a:lnTo>
                    <a:pt x="1045" y="567"/>
                  </a:lnTo>
                  <a:lnTo>
                    <a:pt x="1045" y="541"/>
                  </a:lnTo>
                  <a:lnTo>
                    <a:pt x="1043" y="515"/>
                  </a:lnTo>
                  <a:lnTo>
                    <a:pt x="1039" y="491"/>
                  </a:lnTo>
                  <a:lnTo>
                    <a:pt x="1036" y="465"/>
                  </a:lnTo>
                  <a:lnTo>
                    <a:pt x="1030" y="439"/>
                  </a:lnTo>
                  <a:lnTo>
                    <a:pt x="1024" y="414"/>
                  </a:lnTo>
                  <a:lnTo>
                    <a:pt x="1008" y="364"/>
                  </a:lnTo>
                  <a:lnTo>
                    <a:pt x="998" y="340"/>
                  </a:lnTo>
                  <a:lnTo>
                    <a:pt x="987" y="315"/>
                  </a:lnTo>
                  <a:lnTo>
                    <a:pt x="976" y="291"/>
                  </a:lnTo>
                  <a:lnTo>
                    <a:pt x="963" y="269"/>
                  </a:lnTo>
                  <a:lnTo>
                    <a:pt x="950" y="246"/>
                  </a:lnTo>
                  <a:lnTo>
                    <a:pt x="935" y="224"/>
                  </a:lnTo>
                  <a:lnTo>
                    <a:pt x="918" y="204"/>
                  </a:lnTo>
                  <a:lnTo>
                    <a:pt x="903" y="183"/>
                  </a:lnTo>
                  <a:lnTo>
                    <a:pt x="884" y="162"/>
                  </a:lnTo>
                  <a:lnTo>
                    <a:pt x="866" y="144"/>
                  </a:lnTo>
                  <a:lnTo>
                    <a:pt x="847" y="125"/>
                  </a:lnTo>
                  <a:lnTo>
                    <a:pt x="827" y="108"/>
                  </a:lnTo>
                  <a:lnTo>
                    <a:pt x="804" y="92"/>
                  </a:lnTo>
                  <a:lnTo>
                    <a:pt x="784" y="77"/>
                  </a:lnTo>
                  <a:lnTo>
                    <a:pt x="759" y="64"/>
                  </a:lnTo>
                  <a:lnTo>
                    <a:pt x="735" y="51"/>
                  </a:lnTo>
                  <a:lnTo>
                    <a:pt x="711" y="39"/>
                  </a:lnTo>
                  <a:lnTo>
                    <a:pt x="687" y="30"/>
                  </a:lnTo>
                  <a:lnTo>
                    <a:pt x="659" y="21"/>
                  </a:lnTo>
                  <a:lnTo>
                    <a:pt x="633" y="13"/>
                  </a:lnTo>
                  <a:lnTo>
                    <a:pt x="605" y="8"/>
                  </a:lnTo>
                  <a:lnTo>
                    <a:pt x="577" y="4"/>
                  </a:lnTo>
                  <a:lnTo>
                    <a:pt x="547" y="2"/>
                  </a:lnTo>
                  <a:lnTo>
                    <a:pt x="517" y="0"/>
                  </a:lnTo>
                  <a:lnTo>
                    <a:pt x="517" y="0"/>
                  </a:lnTo>
                  <a:lnTo>
                    <a:pt x="487" y="2"/>
                  </a:lnTo>
                  <a:lnTo>
                    <a:pt x="457" y="4"/>
                  </a:lnTo>
                  <a:lnTo>
                    <a:pt x="429" y="8"/>
                  </a:lnTo>
                  <a:lnTo>
                    <a:pt x="401" y="13"/>
                  </a:lnTo>
                  <a:lnTo>
                    <a:pt x="373" y="21"/>
                  </a:lnTo>
                  <a:lnTo>
                    <a:pt x="347" y="30"/>
                  </a:lnTo>
                  <a:lnTo>
                    <a:pt x="323" y="39"/>
                  </a:lnTo>
                  <a:lnTo>
                    <a:pt x="299" y="51"/>
                  </a:lnTo>
                  <a:lnTo>
                    <a:pt x="274" y="64"/>
                  </a:lnTo>
                  <a:lnTo>
                    <a:pt x="252" y="77"/>
                  </a:lnTo>
                  <a:lnTo>
                    <a:pt x="229" y="92"/>
                  </a:lnTo>
                  <a:lnTo>
                    <a:pt x="209" y="108"/>
                  </a:lnTo>
                  <a:lnTo>
                    <a:pt x="190" y="125"/>
                  </a:lnTo>
                  <a:lnTo>
                    <a:pt x="172" y="144"/>
                  </a:lnTo>
                  <a:lnTo>
                    <a:pt x="153" y="162"/>
                  </a:lnTo>
                  <a:lnTo>
                    <a:pt x="136" y="183"/>
                  </a:lnTo>
                  <a:lnTo>
                    <a:pt x="119" y="204"/>
                  </a:lnTo>
                  <a:lnTo>
                    <a:pt x="104" y="224"/>
                  </a:lnTo>
                  <a:lnTo>
                    <a:pt x="91" y="246"/>
                  </a:lnTo>
                  <a:lnTo>
                    <a:pt x="78" y="269"/>
                  </a:lnTo>
                  <a:lnTo>
                    <a:pt x="65" y="291"/>
                  </a:lnTo>
                  <a:lnTo>
                    <a:pt x="54" y="315"/>
                  </a:lnTo>
                  <a:lnTo>
                    <a:pt x="35" y="364"/>
                  </a:lnTo>
                  <a:lnTo>
                    <a:pt x="20" y="414"/>
                  </a:lnTo>
                  <a:lnTo>
                    <a:pt x="9" y="465"/>
                  </a:lnTo>
                  <a:lnTo>
                    <a:pt x="4" y="515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2" y="610"/>
                  </a:lnTo>
                  <a:lnTo>
                    <a:pt x="9" y="650"/>
                  </a:lnTo>
                  <a:lnTo>
                    <a:pt x="19" y="689"/>
                  </a:lnTo>
                  <a:lnTo>
                    <a:pt x="32" y="726"/>
                  </a:lnTo>
                  <a:lnTo>
                    <a:pt x="48" y="760"/>
                  </a:lnTo>
                  <a:lnTo>
                    <a:pt x="69" y="793"/>
                  </a:lnTo>
                  <a:lnTo>
                    <a:pt x="91" y="823"/>
                  </a:lnTo>
                  <a:lnTo>
                    <a:pt x="118" y="851"/>
                  </a:lnTo>
                  <a:lnTo>
                    <a:pt x="147" y="877"/>
                  </a:lnTo>
                  <a:lnTo>
                    <a:pt x="177" y="900"/>
                  </a:lnTo>
                  <a:lnTo>
                    <a:pt x="211" y="920"/>
                  </a:lnTo>
                  <a:lnTo>
                    <a:pt x="246" y="939"/>
                  </a:lnTo>
                  <a:lnTo>
                    <a:pt x="284" y="956"/>
                  </a:lnTo>
                  <a:lnTo>
                    <a:pt x="323" y="969"/>
                  </a:lnTo>
                  <a:lnTo>
                    <a:pt x="364" y="980"/>
                  </a:lnTo>
                  <a:lnTo>
                    <a:pt x="405" y="987"/>
                  </a:lnTo>
                  <a:lnTo>
                    <a:pt x="405" y="1041"/>
                  </a:lnTo>
                  <a:lnTo>
                    <a:pt x="405" y="1041"/>
                  </a:lnTo>
                  <a:lnTo>
                    <a:pt x="386" y="1047"/>
                  </a:lnTo>
                  <a:lnTo>
                    <a:pt x="368" y="1053"/>
                  </a:lnTo>
                  <a:lnTo>
                    <a:pt x="341" y="1064"/>
                  </a:lnTo>
                  <a:lnTo>
                    <a:pt x="312" y="1079"/>
                  </a:lnTo>
                  <a:lnTo>
                    <a:pt x="282" y="1099"/>
                  </a:lnTo>
                  <a:lnTo>
                    <a:pt x="265" y="1112"/>
                  </a:lnTo>
                  <a:lnTo>
                    <a:pt x="248" y="1125"/>
                  </a:lnTo>
                  <a:lnTo>
                    <a:pt x="233" y="1142"/>
                  </a:lnTo>
                  <a:lnTo>
                    <a:pt x="218" y="1159"/>
                  </a:lnTo>
                  <a:lnTo>
                    <a:pt x="203" y="1178"/>
                  </a:lnTo>
                  <a:lnTo>
                    <a:pt x="190" y="1198"/>
                  </a:lnTo>
                  <a:lnTo>
                    <a:pt x="177" y="1221"/>
                  </a:lnTo>
                  <a:lnTo>
                    <a:pt x="166" y="1247"/>
                  </a:lnTo>
                  <a:lnTo>
                    <a:pt x="155" y="1273"/>
                  </a:lnTo>
                  <a:lnTo>
                    <a:pt x="147" y="1301"/>
                  </a:lnTo>
                  <a:lnTo>
                    <a:pt x="140" y="1333"/>
                  </a:lnTo>
                  <a:lnTo>
                    <a:pt x="134" y="1366"/>
                  </a:lnTo>
                  <a:lnTo>
                    <a:pt x="132" y="1402"/>
                  </a:lnTo>
                  <a:lnTo>
                    <a:pt x="132" y="1441"/>
                  </a:lnTo>
                  <a:lnTo>
                    <a:pt x="134" y="1480"/>
                  </a:lnTo>
                  <a:lnTo>
                    <a:pt x="140" y="1525"/>
                  </a:lnTo>
                  <a:lnTo>
                    <a:pt x="147" y="1570"/>
                  </a:lnTo>
                  <a:lnTo>
                    <a:pt x="159" y="1620"/>
                  </a:lnTo>
                  <a:lnTo>
                    <a:pt x="174" y="1670"/>
                  </a:lnTo>
                  <a:lnTo>
                    <a:pt x="192" y="1726"/>
                  </a:lnTo>
                  <a:lnTo>
                    <a:pt x="192" y="1726"/>
                  </a:lnTo>
                  <a:lnTo>
                    <a:pt x="198" y="1738"/>
                  </a:lnTo>
                  <a:lnTo>
                    <a:pt x="211" y="1771"/>
                  </a:lnTo>
                  <a:lnTo>
                    <a:pt x="222" y="1792"/>
                  </a:lnTo>
                  <a:lnTo>
                    <a:pt x="235" y="1816"/>
                  </a:lnTo>
                  <a:lnTo>
                    <a:pt x="250" y="1842"/>
                  </a:lnTo>
                  <a:lnTo>
                    <a:pt x="269" y="1870"/>
                  </a:lnTo>
                  <a:lnTo>
                    <a:pt x="269" y="1870"/>
                  </a:lnTo>
                  <a:lnTo>
                    <a:pt x="271" y="1881"/>
                  </a:lnTo>
                  <a:lnTo>
                    <a:pt x="276" y="1909"/>
                  </a:lnTo>
                  <a:lnTo>
                    <a:pt x="282" y="1926"/>
                  </a:lnTo>
                  <a:lnTo>
                    <a:pt x="289" y="1947"/>
                  </a:lnTo>
                  <a:lnTo>
                    <a:pt x="299" y="1969"/>
                  </a:lnTo>
                  <a:lnTo>
                    <a:pt x="312" y="1989"/>
                  </a:lnTo>
                  <a:lnTo>
                    <a:pt x="327" y="2012"/>
                  </a:lnTo>
                  <a:lnTo>
                    <a:pt x="345" y="2031"/>
                  </a:lnTo>
                  <a:lnTo>
                    <a:pt x="366" y="2049"/>
                  </a:lnTo>
                  <a:lnTo>
                    <a:pt x="379" y="2057"/>
                  </a:lnTo>
                  <a:lnTo>
                    <a:pt x="390" y="2062"/>
                  </a:lnTo>
                  <a:lnTo>
                    <a:pt x="405" y="2070"/>
                  </a:lnTo>
                  <a:lnTo>
                    <a:pt x="420" y="2073"/>
                  </a:lnTo>
                  <a:lnTo>
                    <a:pt x="437" y="2077"/>
                  </a:lnTo>
                  <a:lnTo>
                    <a:pt x="453" y="2081"/>
                  </a:lnTo>
                  <a:lnTo>
                    <a:pt x="470" y="2081"/>
                  </a:lnTo>
                  <a:lnTo>
                    <a:pt x="491" y="2081"/>
                  </a:lnTo>
                  <a:lnTo>
                    <a:pt x="511" y="2079"/>
                  </a:lnTo>
                  <a:lnTo>
                    <a:pt x="532" y="2077"/>
                  </a:lnTo>
                  <a:lnTo>
                    <a:pt x="532" y="2077"/>
                  </a:lnTo>
                  <a:lnTo>
                    <a:pt x="543" y="2072"/>
                  </a:lnTo>
                  <a:lnTo>
                    <a:pt x="567" y="2059"/>
                  </a:lnTo>
                  <a:lnTo>
                    <a:pt x="584" y="2049"/>
                  </a:lnTo>
                  <a:lnTo>
                    <a:pt x="601" y="2036"/>
                  </a:lnTo>
                  <a:lnTo>
                    <a:pt x="618" y="2021"/>
                  </a:lnTo>
                  <a:lnTo>
                    <a:pt x="634" y="2003"/>
                  </a:lnTo>
                  <a:lnTo>
                    <a:pt x="647" y="1982"/>
                  </a:lnTo>
                  <a:lnTo>
                    <a:pt x="661" y="1960"/>
                  </a:lnTo>
                  <a:lnTo>
                    <a:pt x="666" y="1947"/>
                  </a:lnTo>
                  <a:lnTo>
                    <a:pt x="670" y="1933"/>
                  </a:lnTo>
                  <a:lnTo>
                    <a:pt x="672" y="1920"/>
                  </a:lnTo>
                  <a:lnTo>
                    <a:pt x="674" y="1905"/>
                  </a:lnTo>
                  <a:lnTo>
                    <a:pt x="674" y="1889"/>
                  </a:lnTo>
                  <a:lnTo>
                    <a:pt x="672" y="1872"/>
                  </a:lnTo>
                  <a:lnTo>
                    <a:pt x="670" y="1855"/>
                  </a:lnTo>
                  <a:lnTo>
                    <a:pt x="666" y="1838"/>
                  </a:lnTo>
                  <a:lnTo>
                    <a:pt x="659" y="1820"/>
                  </a:lnTo>
                  <a:lnTo>
                    <a:pt x="651" y="1799"/>
                  </a:lnTo>
                  <a:lnTo>
                    <a:pt x="640" y="1779"/>
                  </a:lnTo>
                  <a:lnTo>
                    <a:pt x="629" y="1758"/>
                  </a:lnTo>
                  <a:lnTo>
                    <a:pt x="743" y="1728"/>
                  </a:lnTo>
                  <a:lnTo>
                    <a:pt x="743" y="1596"/>
                  </a:lnTo>
                  <a:lnTo>
                    <a:pt x="743" y="1596"/>
                  </a:lnTo>
                  <a:lnTo>
                    <a:pt x="787" y="1614"/>
                  </a:lnTo>
                  <a:lnTo>
                    <a:pt x="838" y="1635"/>
                  </a:lnTo>
                  <a:lnTo>
                    <a:pt x="899" y="1657"/>
                  </a:lnTo>
                  <a:lnTo>
                    <a:pt x="899" y="1657"/>
                  </a:lnTo>
                  <a:lnTo>
                    <a:pt x="912" y="1683"/>
                  </a:lnTo>
                  <a:lnTo>
                    <a:pt x="929" y="1708"/>
                  </a:lnTo>
                  <a:lnTo>
                    <a:pt x="948" y="1728"/>
                  </a:lnTo>
                  <a:lnTo>
                    <a:pt x="970" y="1747"/>
                  </a:lnTo>
                  <a:lnTo>
                    <a:pt x="996" y="1762"/>
                  </a:lnTo>
                  <a:lnTo>
                    <a:pt x="1023" y="1773"/>
                  </a:lnTo>
                  <a:lnTo>
                    <a:pt x="1037" y="1777"/>
                  </a:lnTo>
                  <a:lnTo>
                    <a:pt x="1052" y="1779"/>
                  </a:lnTo>
                  <a:lnTo>
                    <a:pt x="1067" y="1780"/>
                  </a:lnTo>
                  <a:lnTo>
                    <a:pt x="1082" y="1780"/>
                  </a:lnTo>
                  <a:lnTo>
                    <a:pt x="1082" y="1780"/>
                  </a:lnTo>
                  <a:lnTo>
                    <a:pt x="1103" y="1780"/>
                  </a:lnTo>
                  <a:lnTo>
                    <a:pt x="1121" y="1777"/>
                  </a:lnTo>
                  <a:lnTo>
                    <a:pt x="1142" y="1773"/>
                  </a:lnTo>
                  <a:lnTo>
                    <a:pt x="1159" y="1766"/>
                  </a:lnTo>
                  <a:lnTo>
                    <a:pt x="1176" y="1758"/>
                  </a:lnTo>
                  <a:lnTo>
                    <a:pt x="1192" y="1747"/>
                  </a:lnTo>
                  <a:lnTo>
                    <a:pt x="1207" y="1736"/>
                  </a:lnTo>
                  <a:lnTo>
                    <a:pt x="1222" y="1724"/>
                  </a:lnTo>
                  <a:lnTo>
                    <a:pt x="1233" y="1710"/>
                  </a:lnTo>
                  <a:lnTo>
                    <a:pt x="1245" y="1695"/>
                  </a:lnTo>
                  <a:lnTo>
                    <a:pt x="1256" y="1678"/>
                  </a:lnTo>
                  <a:lnTo>
                    <a:pt x="1263" y="1661"/>
                  </a:lnTo>
                  <a:lnTo>
                    <a:pt x="1271" y="1644"/>
                  </a:lnTo>
                  <a:lnTo>
                    <a:pt x="1274" y="1624"/>
                  </a:lnTo>
                  <a:lnTo>
                    <a:pt x="1278" y="1605"/>
                  </a:lnTo>
                  <a:lnTo>
                    <a:pt x="1278" y="1584"/>
                  </a:lnTo>
                  <a:lnTo>
                    <a:pt x="1278" y="1584"/>
                  </a:lnTo>
                  <a:lnTo>
                    <a:pt x="1278" y="1566"/>
                  </a:lnTo>
                  <a:lnTo>
                    <a:pt x="1274" y="1545"/>
                  </a:lnTo>
                  <a:lnTo>
                    <a:pt x="1271" y="1527"/>
                  </a:lnTo>
                  <a:lnTo>
                    <a:pt x="1263" y="1508"/>
                  </a:lnTo>
                  <a:lnTo>
                    <a:pt x="1256" y="1491"/>
                  </a:lnTo>
                  <a:lnTo>
                    <a:pt x="1245" y="1474"/>
                  </a:lnTo>
                  <a:lnTo>
                    <a:pt x="1233" y="1459"/>
                  </a:lnTo>
                  <a:lnTo>
                    <a:pt x="1222" y="1446"/>
                  </a:lnTo>
                  <a:lnTo>
                    <a:pt x="1207" y="1433"/>
                  </a:lnTo>
                  <a:lnTo>
                    <a:pt x="1192" y="1422"/>
                  </a:lnTo>
                  <a:lnTo>
                    <a:pt x="1176" y="1413"/>
                  </a:lnTo>
                  <a:lnTo>
                    <a:pt x="1159" y="1403"/>
                  </a:lnTo>
                  <a:lnTo>
                    <a:pt x="1142" y="1398"/>
                  </a:lnTo>
                  <a:lnTo>
                    <a:pt x="1121" y="1392"/>
                  </a:lnTo>
                  <a:lnTo>
                    <a:pt x="1103" y="1390"/>
                  </a:lnTo>
                  <a:lnTo>
                    <a:pt x="1082" y="1389"/>
                  </a:lnTo>
                  <a:lnTo>
                    <a:pt x="1082" y="1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297"/>
            <p:cNvSpPr>
              <a:spLocks/>
            </p:cNvSpPr>
            <p:nvPr/>
          </p:nvSpPr>
          <p:spPr bwMode="auto">
            <a:xfrm>
              <a:off x="-3540125" y="3498850"/>
              <a:ext cx="98425" cy="157163"/>
            </a:xfrm>
            <a:custGeom>
              <a:avLst/>
              <a:gdLst>
                <a:gd name="T0" fmla="*/ 54 w 123"/>
                <a:gd name="T1" fmla="*/ 198 h 198"/>
                <a:gd name="T2" fmla="*/ 54 w 123"/>
                <a:gd name="T3" fmla="*/ 198 h 198"/>
                <a:gd name="T4" fmla="*/ 67 w 123"/>
                <a:gd name="T5" fmla="*/ 198 h 198"/>
                <a:gd name="T6" fmla="*/ 78 w 123"/>
                <a:gd name="T7" fmla="*/ 194 h 198"/>
                <a:gd name="T8" fmla="*/ 90 w 123"/>
                <a:gd name="T9" fmla="*/ 191 h 198"/>
                <a:gd name="T10" fmla="*/ 99 w 123"/>
                <a:gd name="T11" fmla="*/ 183 h 198"/>
                <a:gd name="T12" fmla="*/ 106 w 123"/>
                <a:gd name="T13" fmla="*/ 174 h 198"/>
                <a:gd name="T14" fmla="*/ 112 w 123"/>
                <a:gd name="T15" fmla="*/ 164 h 198"/>
                <a:gd name="T16" fmla="*/ 116 w 123"/>
                <a:gd name="T17" fmla="*/ 153 h 198"/>
                <a:gd name="T18" fmla="*/ 118 w 123"/>
                <a:gd name="T19" fmla="*/ 140 h 198"/>
                <a:gd name="T20" fmla="*/ 123 w 123"/>
                <a:gd name="T21" fmla="*/ 65 h 198"/>
                <a:gd name="T22" fmla="*/ 123 w 123"/>
                <a:gd name="T23" fmla="*/ 65 h 198"/>
                <a:gd name="T24" fmla="*/ 123 w 123"/>
                <a:gd name="T25" fmla="*/ 52 h 198"/>
                <a:gd name="T26" fmla="*/ 121 w 123"/>
                <a:gd name="T27" fmla="*/ 41 h 198"/>
                <a:gd name="T28" fmla="*/ 116 w 123"/>
                <a:gd name="T29" fmla="*/ 30 h 198"/>
                <a:gd name="T30" fmla="*/ 110 w 123"/>
                <a:gd name="T31" fmla="*/ 21 h 198"/>
                <a:gd name="T32" fmla="*/ 103 w 123"/>
                <a:gd name="T33" fmla="*/ 13 h 198"/>
                <a:gd name="T34" fmla="*/ 93 w 123"/>
                <a:gd name="T35" fmla="*/ 6 h 198"/>
                <a:gd name="T36" fmla="*/ 82 w 123"/>
                <a:gd name="T37" fmla="*/ 2 h 198"/>
                <a:gd name="T38" fmla="*/ 69 w 123"/>
                <a:gd name="T39" fmla="*/ 0 h 198"/>
                <a:gd name="T40" fmla="*/ 69 w 123"/>
                <a:gd name="T41" fmla="*/ 0 h 198"/>
                <a:gd name="T42" fmla="*/ 58 w 123"/>
                <a:gd name="T43" fmla="*/ 0 h 198"/>
                <a:gd name="T44" fmla="*/ 45 w 123"/>
                <a:gd name="T45" fmla="*/ 2 h 198"/>
                <a:gd name="T46" fmla="*/ 36 w 123"/>
                <a:gd name="T47" fmla="*/ 8 h 198"/>
                <a:gd name="T48" fmla="*/ 26 w 123"/>
                <a:gd name="T49" fmla="*/ 15 h 198"/>
                <a:gd name="T50" fmla="*/ 19 w 123"/>
                <a:gd name="T51" fmla="*/ 23 h 198"/>
                <a:gd name="T52" fmla="*/ 11 w 123"/>
                <a:gd name="T53" fmla="*/ 34 h 198"/>
                <a:gd name="T54" fmla="*/ 8 w 123"/>
                <a:gd name="T55" fmla="*/ 45 h 198"/>
                <a:gd name="T56" fmla="*/ 6 w 123"/>
                <a:gd name="T57" fmla="*/ 56 h 198"/>
                <a:gd name="T58" fmla="*/ 0 w 123"/>
                <a:gd name="T59" fmla="*/ 133 h 198"/>
                <a:gd name="T60" fmla="*/ 0 w 123"/>
                <a:gd name="T61" fmla="*/ 133 h 198"/>
                <a:gd name="T62" fmla="*/ 0 w 123"/>
                <a:gd name="T63" fmla="*/ 144 h 198"/>
                <a:gd name="T64" fmla="*/ 2 w 123"/>
                <a:gd name="T65" fmla="*/ 157 h 198"/>
                <a:gd name="T66" fmla="*/ 8 w 123"/>
                <a:gd name="T67" fmla="*/ 166 h 198"/>
                <a:gd name="T68" fmla="*/ 13 w 123"/>
                <a:gd name="T69" fmla="*/ 176 h 198"/>
                <a:gd name="T70" fmla="*/ 22 w 123"/>
                <a:gd name="T71" fmla="*/ 185 h 198"/>
                <a:gd name="T72" fmla="*/ 32 w 123"/>
                <a:gd name="T73" fmla="*/ 191 h 198"/>
                <a:gd name="T74" fmla="*/ 43 w 123"/>
                <a:gd name="T75" fmla="*/ 196 h 198"/>
                <a:gd name="T76" fmla="*/ 54 w 123"/>
                <a:gd name="T77" fmla="*/ 198 h 198"/>
                <a:gd name="T78" fmla="*/ 54 w 123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198">
                  <a:moveTo>
                    <a:pt x="54" y="198"/>
                  </a:moveTo>
                  <a:lnTo>
                    <a:pt x="54" y="198"/>
                  </a:lnTo>
                  <a:lnTo>
                    <a:pt x="67" y="198"/>
                  </a:lnTo>
                  <a:lnTo>
                    <a:pt x="78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6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52"/>
                  </a:lnTo>
                  <a:lnTo>
                    <a:pt x="121" y="41"/>
                  </a:lnTo>
                  <a:lnTo>
                    <a:pt x="116" y="30"/>
                  </a:lnTo>
                  <a:lnTo>
                    <a:pt x="110" y="21"/>
                  </a:lnTo>
                  <a:lnTo>
                    <a:pt x="103" y="13"/>
                  </a:lnTo>
                  <a:lnTo>
                    <a:pt x="93" y="6"/>
                  </a:lnTo>
                  <a:lnTo>
                    <a:pt x="82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5" y="2"/>
                  </a:lnTo>
                  <a:lnTo>
                    <a:pt x="36" y="8"/>
                  </a:lnTo>
                  <a:lnTo>
                    <a:pt x="26" y="15"/>
                  </a:lnTo>
                  <a:lnTo>
                    <a:pt x="19" y="23"/>
                  </a:lnTo>
                  <a:lnTo>
                    <a:pt x="11" y="34"/>
                  </a:lnTo>
                  <a:lnTo>
                    <a:pt x="8" y="45"/>
                  </a:lnTo>
                  <a:lnTo>
                    <a:pt x="6" y="56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8" y="166"/>
                  </a:lnTo>
                  <a:lnTo>
                    <a:pt x="13" y="176"/>
                  </a:lnTo>
                  <a:lnTo>
                    <a:pt x="22" y="185"/>
                  </a:lnTo>
                  <a:lnTo>
                    <a:pt x="32" y="191"/>
                  </a:lnTo>
                  <a:lnTo>
                    <a:pt x="43" y="196"/>
                  </a:lnTo>
                  <a:lnTo>
                    <a:pt x="54" y="198"/>
                  </a:lnTo>
                  <a:lnTo>
                    <a:pt x="54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298"/>
            <p:cNvSpPr>
              <a:spLocks/>
            </p:cNvSpPr>
            <p:nvPr/>
          </p:nvSpPr>
          <p:spPr bwMode="auto">
            <a:xfrm>
              <a:off x="-3200400" y="3509963"/>
              <a:ext cx="96838" cy="157163"/>
            </a:xfrm>
            <a:custGeom>
              <a:avLst/>
              <a:gdLst>
                <a:gd name="T0" fmla="*/ 56 w 124"/>
                <a:gd name="T1" fmla="*/ 198 h 198"/>
                <a:gd name="T2" fmla="*/ 56 w 124"/>
                <a:gd name="T3" fmla="*/ 198 h 198"/>
                <a:gd name="T4" fmla="*/ 68 w 124"/>
                <a:gd name="T5" fmla="*/ 198 h 198"/>
                <a:gd name="T6" fmla="*/ 79 w 124"/>
                <a:gd name="T7" fmla="*/ 194 h 198"/>
                <a:gd name="T8" fmla="*/ 90 w 124"/>
                <a:gd name="T9" fmla="*/ 191 h 198"/>
                <a:gd name="T10" fmla="*/ 99 w 124"/>
                <a:gd name="T11" fmla="*/ 183 h 198"/>
                <a:gd name="T12" fmla="*/ 107 w 124"/>
                <a:gd name="T13" fmla="*/ 174 h 198"/>
                <a:gd name="T14" fmla="*/ 112 w 124"/>
                <a:gd name="T15" fmla="*/ 164 h 198"/>
                <a:gd name="T16" fmla="*/ 116 w 124"/>
                <a:gd name="T17" fmla="*/ 153 h 198"/>
                <a:gd name="T18" fmla="*/ 118 w 124"/>
                <a:gd name="T19" fmla="*/ 140 h 198"/>
                <a:gd name="T20" fmla="*/ 124 w 124"/>
                <a:gd name="T21" fmla="*/ 66 h 198"/>
                <a:gd name="T22" fmla="*/ 124 w 124"/>
                <a:gd name="T23" fmla="*/ 66 h 198"/>
                <a:gd name="T24" fmla="*/ 124 w 124"/>
                <a:gd name="T25" fmla="*/ 52 h 198"/>
                <a:gd name="T26" fmla="*/ 120 w 124"/>
                <a:gd name="T27" fmla="*/ 41 h 198"/>
                <a:gd name="T28" fmla="*/ 116 w 124"/>
                <a:gd name="T29" fmla="*/ 30 h 198"/>
                <a:gd name="T30" fmla="*/ 109 w 124"/>
                <a:gd name="T31" fmla="*/ 21 h 198"/>
                <a:gd name="T32" fmla="*/ 101 w 124"/>
                <a:gd name="T33" fmla="*/ 13 h 198"/>
                <a:gd name="T34" fmla="*/ 90 w 124"/>
                <a:gd name="T35" fmla="*/ 6 h 198"/>
                <a:gd name="T36" fmla="*/ 81 w 124"/>
                <a:gd name="T37" fmla="*/ 2 h 198"/>
                <a:gd name="T38" fmla="*/ 68 w 124"/>
                <a:gd name="T39" fmla="*/ 0 h 198"/>
                <a:gd name="T40" fmla="*/ 68 w 124"/>
                <a:gd name="T41" fmla="*/ 0 h 198"/>
                <a:gd name="T42" fmla="*/ 54 w 124"/>
                <a:gd name="T43" fmla="*/ 0 h 198"/>
                <a:gd name="T44" fmla="*/ 43 w 124"/>
                <a:gd name="T45" fmla="*/ 4 h 198"/>
                <a:gd name="T46" fmla="*/ 34 w 124"/>
                <a:gd name="T47" fmla="*/ 10 h 198"/>
                <a:gd name="T48" fmla="*/ 25 w 124"/>
                <a:gd name="T49" fmla="*/ 15 h 198"/>
                <a:gd name="T50" fmla="*/ 17 w 124"/>
                <a:gd name="T51" fmla="*/ 24 h 198"/>
                <a:gd name="T52" fmla="*/ 12 w 124"/>
                <a:gd name="T53" fmla="*/ 34 h 198"/>
                <a:gd name="T54" fmla="*/ 6 w 124"/>
                <a:gd name="T55" fmla="*/ 45 h 198"/>
                <a:gd name="T56" fmla="*/ 4 w 124"/>
                <a:gd name="T57" fmla="*/ 58 h 198"/>
                <a:gd name="T58" fmla="*/ 0 w 124"/>
                <a:gd name="T59" fmla="*/ 133 h 198"/>
                <a:gd name="T60" fmla="*/ 0 w 124"/>
                <a:gd name="T61" fmla="*/ 133 h 198"/>
                <a:gd name="T62" fmla="*/ 0 w 124"/>
                <a:gd name="T63" fmla="*/ 146 h 198"/>
                <a:gd name="T64" fmla="*/ 4 w 124"/>
                <a:gd name="T65" fmla="*/ 157 h 198"/>
                <a:gd name="T66" fmla="*/ 8 w 124"/>
                <a:gd name="T67" fmla="*/ 168 h 198"/>
                <a:gd name="T68" fmla="*/ 15 w 124"/>
                <a:gd name="T69" fmla="*/ 178 h 198"/>
                <a:gd name="T70" fmla="*/ 23 w 124"/>
                <a:gd name="T71" fmla="*/ 187 h 198"/>
                <a:gd name="T72" fmla="*/ 32 w 124"/>
                <a:gd name="T73" fmla="*/ 192 h 198"/>
                <a:gd name="T74" fmla="*/ 43 w 124"/>
                <a:gd name="T75" fmla="*/ 196 h 198"/>
                <a:gd name="T76" fmla="*/ 56 w 124"/>
                <a:gd name="T77" fmla="*/ 198 h 198"/>
                <a:gd name="T78" fmla="*/ 56 w 124"/>
                <a:gd name="T7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98">
                  <a:moveTo>
                    <a:pt x="56" y="198"/>
                  </a:moveTo>
                  <a:lnTo>
                    <a:pt x="56" y="198"/>
                  </a:lnTo>
                  <a:lnTo>
                    <a:pt x="68" y="198"/>
                  </a:lnTo>
                  <a:lnTo>
                    <a:pt x="79" y="194"/>
                  </a:lnTo>
                  <a:lnTo>
                    <a:pt x="90" y="191"/>
                  </a:lnTo>
                  <a:lnTo>
                    <a:pt x="99" y="183"/>
                  </a:lnTo>
                  <a:lnTo>
                    <a:pt x="107" y="174"/>
                  </a:lnTo>
                  <a:lnTo>
                    <a:pt x="112" y="164"/>
                  </a:lnTo>
                  <a:lnTo>
                    <a:pt x="116" y="153"/>
                  </a:lnTo>
                  <a:lnTo>
                    <a:pt x="118" y="14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52"/>
                  </a:lnTo>
                  <a:lnTo>
                    <a:pt x="120" y="41"/>
                  </a:lnTo>
                  <a:lnTo>
                    <a:pt x="116" y="30"/>
                  </a:lnTo>
                  <a:lnTo>
                    <a:pt x="109" y="21"/>
                  </a:lnTo>
                  <a:lnTo>
                    <a:pt x="101" y="13"/>
                  </a:lnTo>
                  <a:lnTo>
                    <a:pt x="90" y="6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43" y="4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17" y="24"/>
                  </a:lnTo>
                  <a:lnTo>
                    <a:pt x="12" y="34"/>
                  </a:lnTo>
                  <a:lnTo>
                    <a:pt x="6" y="45"/>
                  </a:lnTo>
                  <a:lnTo>
                    <a:pt x="4" y="58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4" y="157"/>
                  </a:lnTo>
                  <a:lnTo>
                    <a:pt x="8" y="168"/>
                  </a:lnTo>
                  <a:lnTo>
                    <a:pt x="15" y="178"/>
                  </a:lnTo>
                  <a:lnTo>
                    <a:pt x="23" y="187"/>
                  </a:lnTo>
                  <a:lnTo>
                    <a:pt x="32" y="192"/>
                  </a:lnTo>
                  <a:lnTo>
                    <a:pt x="43" y="196"/>
                  </a:lnTo>
                  <a:lnTo>
                    <a:pt x="56" y="198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299"/>
            <p:cNvSpPr>
              <a:spLocks/>
            </p:cNvSpPr>
            <p:nvPr/>
          </p:nvSpPr>
          <p:spPr bwMode="auto">
            <a:xfrm>
              <a:off x="-3502025" y="3876675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300"/>
            <p:cNvSpPr>
              <a:spLocks noEditPoints="1"/>
            </p:cNvSpPr>
            <p:nvPr/>
          </p:nvSpPr>
          <p:spPr bwMode="auto">
            <a:xfrm>
              <a:off x="-3981450" y="3033713"/>
              <a:ext cx="1800225" cy="2117725"/>
            </a:xfrm>
            <a:custGeom>
              <a:avLst/>
              <a:gdLst>
                <a:gd name="T0" fmla="*/ 0 w 2267"/>
                <a:gd name="T1" fmla="*/ 2062 h 2669"/>
                <a:gd name="T2" fmla="*/ 487 w 2267"/>
                <a:gd name="T3" fmla="*/ 1984 h 2669"/>
                <a:gd name="T4" fmla="*/ 437 w 2267"/>
                <a:gd name="T5" fmla="*/ 2133 h 2669"/>
                <a:gd name="T6" fmla="*/ 959 w 2267"/>
                <a:gd name="T7" fmla="*/ 2659 h 2669"/>
                <a:gd name="T8" fmla="*/ 978 w 2267"/>
                <a:gd name="T9" fmla="*/ 2669 h 2669"/>
                <a:gd name="T10" fmla="*/ 2056 w 2267"/>
                <a:gd name="T11" fmla="*/ 2251 h 2669"/>
                <a:gd name="T12" fmla="*/ 2263 w 2267"/>
                <a:gd name="T13" fmla="*/ 1669 h 2669"/>
                <a:gd name="T14" fmla="*/ 1521 w 2267"/>
                <a:gd name="T15" fmla="*/ 1775 h 2669"/>
                <a:gd name="T16" fmla="*/ 1556 w 2267"/>
                <a:gd name="T17" fmla="*/ 1626 h 2669"/>
                <a:gd name="T18" fmla="*/ 1707 w 2267"/>
                <a:gd name="T19" fmla="*/ 1527 h 2669"/>
                <a:gd name="T20" fmla="*/ 1524 w 2267"/>
                <a:gd name="T21" fmla="*/ 1508 h 2669"/>
                <a:gd name="T22" fmla="*/ 1357 w 2267"/>
                <a:gd name="T23" fmla="*/ 1394 h 2669"/>
                <a:gd name="T24" fmla="*/ 1168 w 2267"/>
                <a:gd name="T25" fmla="*/ 1448 h 2669"/>
                <a:gd name="T26" fmla="*/ 976 w 2267"/>
                <a:gd name="T27" fmla="*/ 1310 h 2669"/>
                <a:gd name="T28" fmla="*/ 920 w 2267"/>
                <a:gd name="T29" fmla="*/ 1062 h 2669"/>
                <a:gd name="T30" fmla="*/ 1295 w 2267"/>
                <a:gd name="T31" fmla="*/ 750 h 2669"/>
                <a:gd name="T32" fmla="*/ 1273 w 2267"/>
                <a:gd name="T33" fmla="*/ 390 h 2669"/>
                <a:gd name="T34" fmla="*/ 1099 w 2267"/>
                <a:gd name="T35" fmla="*/ 131 h 2669"/>
                <a:gd name="T36" fmla="*/ 793 w 2267"/>
                <a:gd name="T37" fmla="*/ 2 h 2669"/>
                <a:gd name="T38" fmla="*/ 498 w 2267"/>
                <a:gd name="T39" fmla="*/ 73 h 2669"/>
                <a:gd name="T40" fmla="*/ 269 w 2267"/>
                <a:gd name="T41" fmla="*/ 314 h 2669"/>
                <a:gd name="T42" fmla="*/ 202 w 2267"/>
                <a:gd name="T43" fmla="*/ 640 h 2669"/>
                <a:gd name="T44" fmla="*/ 474 w 2267"/>
                <a:gd name="T45" fmla="*/ 1019 h 2669"/>
                <a:gd name="T46" fmla="*/ 582 w 2267"/>
                <a:gd name="T47" fmla="*/ 1068 h 2669"/>
                <a:gd name="T48" fmla="*/ 379 w 2267"/>
                <a:gd name="T49" fmla="*/ 1254 h 2669"/>
                <a:gd name="T50" fmla="*/ 340 w 2267"/>
                <a:gd name="T51" fmla="*/ 1594 h 2669"/>
                <a:gd name="T52" fmla="*/ 1082 w 2267"/>
                <a:gd name="T53" fmla="*/ 1501 h 2669"/>
                <a:gd name="T54" fmla="*/ 1260 w 2267"/>
                <a:gd name="T55" fmla="*/ 1484 h 2669"/>
                <a:gd name="T56" fmla="*/ 1452 w 2267"/>
                <a:gd name="T57" fmla="*/ 1545 h 2669"/>
                <a:gd name="T58" fmla="*/ 1468 w 2267"/>
                <a:gd name="T59" fmla="*/ 1670 h 2669"/>
                <a:gd name="T60" fmla="*/ 1336 w 2267"/>
                <a:gd name="T61" fmla="*/ 1786 h 2669"/>
                <a:gd name="T62" fmla="*/ 1209 w 2267"/>
                <a:gd name="T63" fmla="*/ 1738 h 2669"/>
                <a:gd name="T64" fmla="*/ 1039 w 2267"/>
                <a:gd name="T65" fmla="*/ 1614 h 2669"/>
                <a:gd name="T66" fmla="*/ 1013 w 2267"/>
                <a:gd name="T67" fmla="*/ 1693 h 2669"/>
                <a:gd name="T68" fmla="*/ 1269 w 2267"/>
                <a:gd name="T69" fmla="*/ 1861 h 2669"/>
                <a:gd name="T70" fmla="*/ 416 w 2267"/>
                <a:gd name="T71" fmla="*/ 1407 h 2669"/>
                <a:gd name="T72" fmla="*/ 625 w 2267"/>
                <a:gd name="T73" fmla="*/ 1129 h 2669"/>
                <a:gd name="T74" fmla="*/ 687 w 2267"/>
                <a:gd name="T75" fmla="*/ 1008 h 2669"/>
                <a:gd name="T76" fmla="*/ 435 w 2267"/>
                <a:gd name="T77" fmla="*/ 905 h 2669"/>
                <a:gd name="T78" fmla="*/ 280 w 2267"/>
                <a:gd name="T79" fmla="*/ 571 h 2669"/>
                <a:gd name="T80" fmla="*/ 483 w 2267"/>
                <a:gd name="T81" fmla="*/ 177 h 2669"/>
                <a:gd name="T82" fmla="*/ 765 w 2267"/>
                <a:gd name="T83" fmla="*/ 80 h 2669"/>
                <a:gd name="T84" fmla="*/ 1017 w 2267"/>
                <a:gd name="T85" fmla="*/ 166 h 2669"/>
                <a:gd name="T86" fmla="*/ 1230 w 2267"/>
                <a:gd name="T87" fmla="*/ 566 h 2669"/>
                <a:gd name="T88" fmla="*/ 1166 w 2267"/>
                <a:gd name="T89" fmla="*/ 838 h 2669"/>
                <a:gd name="T90" fmla="*/ 843 w 2267"/>
                <a:gd name="T91" fmla="*/ 993 h 2669"/>
                <a:gd name="T92" fmla="*/ 778 w 2267"/>
                <a:gd name="T93" fmla="*/ 1075 h 2669"/>
                <a:gd name="T94" fmla="*/ 907 w 2267"/>
                <a:gd name="T95" fmla="*/ 1355 h 2669"/>
                <a:gd name="T96" fmla="*/ 795 w 2267"/>
                <a:gd name="T97" fmla="*/ 1710 h 2669"/>
                <a:gd name="T98" fmla="*/ 618 w 2267"/>
                <a:gd name="T99" fmla="*/ 1616 h 2669"/>
                <a:gd name="T100" fmla="*/ 614 w 2267"/>
                <a:gd name="T101" fmla="*/ 1301 h 2669"/>
                <a:gd name="T102" fmla="*/ 524 w 2267"/>
                <a:gd name="T103" fmla="*/ 1564 h 2669"/>
                <a:gd name="T104" fmla="*/ 651 w 2267"/>
                <a:gd name="T105" fmla="*/ 1781 h 2669"/>
                <a:gd name="T106" fmla="*/ 791 w 2267"/>
                <a:gd name="T107" fmla="*/ 1795 h 2669"/>
                <a:gd name="T108" fmla="*/ 870 w 2267"/>
                <a:gd name="T109" fmla="*/ 1934 h 2669"/>
                <a:gd name="T110" fmla="*/ 754 w 2267"/>
                <a:gd name="T111" fmla="*/ 2079 h 2669"/>
                <a:gd name="T112" fmla="*/ 577 w 2267"/>
                <a:gd name="T113" fmla="*/ 1999 h 2669"/>
                <a:gd name="T114" fmla="*/ 519 w 2267"/>
                <a:gd name="T115" fmla="*/ 1838 h 2669"/>
                <a:gd name="T116" fmla="*/ 416 w 2267"/>
                <a:gd name="T117" fmla="*/ 1407 h 2669"/>
                <a:gd name="T118" fmla="*/ 772 w 2267"/>
                <a:gd name="T119" fmla="*/ 2156 h 2669"/>
                <a:gd name="T120" fmla="*/ 1080 w 2267"/>
                <a:gd name="T121" fmla="*/ 2027 h 2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7" h="2669">
                  <a:moveTo>
                    <a:pt x="409" y="1816"/>
                  </a:moveTo>
                  <a:lnTo>
                    <a:pt x="409" y="1816"/>
                  </a:lnTo>
                  <a:lnTo>
                    <a:pt x="401" y="1881"/>
                  </a:lnTo>
                  <a:lnTo>
                    <a:pt x="399" y="1907"/>
                  </a:lnTo>
                  <a:lnTo>
                    <a:pt x="28" y="2027"/>
                  </a:lnTo>
                  <a:lnTo>
                    <a:pt x="28" y="2027"/>
                  </a:lnTo>
                  <a:lnTo>
                    <a:pt x="21" y="2031"/>
                  </a:lnTo>
                  <a:lnTo>
                    <a:pt x="13" y="2034"/>
                  </a:lnTo>
                  <a:lnTo>
                    <a:pt x="7" y="2040"/>
                  </a:lnTo>
                  <a:lnTo>
                    <a:pt x="4" y="2047"/>
                  </a:lnTo>
                  <a:lnTo>
                    <a:pt x="0" y="2055"/>
                  </a:lnTo>
                  <a:lnTo>
                    <a:pt x="0" y="2062"/>
                  </a:lnTo>
                  <a:lnTo>
                    <a:pt x="0" y="2072"/>
                  </a:lnTo>
                  <a:lnTo>
                    <a:pt x="2" y="2079"/>
                  </a:lnTo>
                  <a:lnTo>
                    <a:pt x="2" y="2079"/>
                  </a:lnTo>
                  <a:lnTo>
                    <a:pt x="7" y="2090"/>
                  </a:lnTo>
                  <a:lnTo>
                    <a:pt x="17" y="2100"/>
                  </a:lnTo>
                  <a:lnTo>
                    <a:pt x="28" y="2105"/>
                  </a:lnTo>
                  <a:lnTo>
                    <a:pt x="41" y="2107"/>
                  </a:lnTo>
                  <a:lnTo>
                    <a:pt x="41" y="2107"/>
                  </a:lnTo>
                  <a:lnTo>
                    <a:pt x="52" y="2105"/>
                  </a:lnTo>
                  <a:lnTo>
                    <a:pt x="483" y="1967"/>
                  </a:lnTo>
                  <a:lnTo>
                    <a:pt x="483" y="1967"/>
                  </a:lnTo>
                  <a:lnTo>
                    <a:pt x="487" y="1984"/>
                  </a:lnTo>
                  <a:lnTo>
                    <a:pt x="491" y="2001"/>
                  </a:lnTo>
                  <a:lnTo>
                    <a:pt x="496" y="2016"/>
                  </a:lnTo>
                  <a:lnTo>
                    <a:pt x="504" y="2032"/>
                  </a:lnTo>
                  <a:lnTo>
                    <a:pt x="511" y="2047"/>
                  </a:lnTo>
                  <a:lnTo>
                    <a:pt x="521" y="2060"/>
                  </a:lnTo>
                  <a:lnTo>
                    <a:pt x="530" y="2075"/>
                  </a:lnTo>
                  <a:lnTo>
                    <a:pt x="541" y="2088"/>
                  </a:lnTo>
                  <a:lnTo>
                    <a:pt x="459" y="2115"/>
                  </a:lnTo>
                  <a:lnTo>
                    <a:pt x="459" y="2115"/>
                  </a:lnTo>
                  <a:lnTo>
                    <a:pt x="450" y="2118"/>
                  </a:lnTo>
                  <a:lnTo>
                    <a:pt x="442" y="2126"/>
                  </a:lnTo>
                  <a:lnTo>
                    <a:pt x="437" y="2133"/>
                  </a:lnTo>
                  <a:lnTo>
                    <a:pt x="433" y="2144"/>
                  </a:lnTo>
                  <a:lnTo>
                    <a:pt x="433" y="2144"/>
                  </a:lnTo>
                  <a:lnTo>
                    <a:pt x="431" y="2154"/>
                  </a:lnTo>
                  <a:lnTo>
                    <a:pt x="433" y="2165"/>
                  </a:lnTo>
                  <a:lnTo>
                    <a:pt x="437" y="2174"/>
                  </a:lnTo>
                  <a:lnTo>
                    <a:pt x="444" y="2182"/>
                  </a:lnTo>
                  <a:lnTo>
                    <a:pt x="957" y="2659"/>
                  </a:lnTo>
                  <a:lnTo>
                    <a:pt x="957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59" y="2659"/>
                  </a:lnTo>
                  <a:lnTo>
                    <a:pt x="961" y="2661"/>
                  </a:lnTo>
                  <a:lnTo>
                    <a:pt x="961" y="2661"/>
                  </a:lnTo>
                  <a:lnTo>
                    <a:pt x="965" y="2663"/>
                  </a:lnTo>
                  <a:lnTo>
                    <a:pt x="965" y="2663"/>
                  </a:lnTo>
                  <a:lnTo>
                    <a:pt x="968" y="2665"/>
                  </a:lnTo>
                  <a:lnTo>
                    <a:pt x="968" y="2665"/>
                  </a:lnTo>
                  <a:lnTo>
                    <a:pt x="970" y="2667"/>
                  </a:lnTo>
                  <a:lnTo>
                    <a:pt x="970" y="2667"/>
                  </a:lnTo>
                  <a:lnTo>
                    <a:pt x="976" y="2669"/>
                  </a:lnTo>
                  <a:lnTo>
                    <a:pt x="976" y="2669"/>
                  </a:lnTo>
                  <a:lnTo>
                    <a:pt x="978" y="2669"/>
                  </a:lnTo>
                  <a:lnTo>
                    <a:pt x="978" y="2669"/>
                  </a:lnTo>
                  <a:lnTo>
                    <a:pt x="985" y="2669"/>
                  </a:lnTo>
                  <a:lnTo>
                    <a:pt x="985" y="2669"/>
                  </a:lnTo>
                  <a:lnTo>
                    <a:pt x="993" y="2669"/>
                  </a:lnTo>
                  <a:lnTo>
                    <a:pt x="1000" y="2667"/>
                  </a:lnTo>
                  <a:lnTo>
                    <a:pt x="2041" y="2262"/>
                  </a:lnTo>
                  <a:lnTo>
                    <a:pt x="2041" y="2262"/>
                  </a:lnTo>
                  <a:lnTo>
                    <a:pt x="2049" y="2256"/>
                  </a:lnTo>
                  <a:lnTo>
                    <a:pt x="2049" y="2256"/>
                  </a:lnTo>
                  <a:lnTo>
                    <a:pt x="2053" y="2255"/>
                  </a:lnTo>
                  <a:lnTo>
                    <a:pt x="2053" y="2255"/>
                  </a:lnTo>
                  <a:lnTo>
                    <a:pt x="2056" y="2251"/>
                  </a:lnTo>
                  <a:lnTo>
                    <a:pt x="2056" y="2251"/>
                  </a:lnTo>
                  <a:lnTo>
                    <a:pt x="2058" y="2247"/>
                  </a:lnTo>
                  <a:lnTo>
                    <a:pt x="2058" y="2247"/>
                  </a:lnTo>
                  <a:lnTo>
                    <a:pt x="2062" y="2241"/>
                  </a:lnTo>
                  <a:lnTo>
                    <a:pt x="2062" y="2241"/>
                  </a:lnTo>
                  <a:lnTo>
                    <a:pt x="2064" y="2238"/>
                  </a:lnTo>
                  <a:lnTo>
                    <a:pt x="2064" y="2238"/>
                  </a:lnTo>
                  <a:lnTo>
                    <a:pt x="2064" y="2236"/>
                  </a:lnTo>
                  <a:lnTo>
                    <a:pt x="2265" y="1702"/>
                  </a:lnTo>
                  <a:lnTo>
                    <a:pt x="2265" y="1702"/>
                  </a:lnTo>
                  <a:lnTo>
                    <a:pt x="2267" y="1691"/>
                  </a:lnTo>
                  <a:lnTo>
                    <a:pt x="2267" y="1680"/>
                  </a:lnTo>
                  <a:lnTo>
                    <a:pt x="2263" y="1669"/>
                  </a:lnTo>
                  <a:lnTo>
                    <a:pt x="2256" y="1659"/>
                  </a:lnTo>
                  <a:lnTo>
                    <a:pt x="2256" y="1659"/>
                  </a:lnTo>
                  <a:lnTo>
                    <a:pt x="2247" y="1654"/>
                  </a:lnTo>
                  <a:lnTo>
                    <a:pt x="2235" y="1650"/>
                  </a:lnTo>
                  <a:lnTo>
                    <a:pt x="2226" y="1650"/>
                  </a:lnTo>
                  <a:lnTo>
                    <a:pt x="2215" y="1652"/>
                  </a:lnTo>
                  <a:lnTo>
                    <a:pt x="1620" y="1838"/>
                  </a:lnTo>
                  <a:lnTo>
                    <a:pt x="1549" y="1784"/>
                  </a:lnTo>
                  <a:lnTo>
                    <a:pt x="1549" y="1784"/>
                  </a:lnTo>
                  <a:lnTo>
                    <a:pt x="1541" y="1779"/>
                  </a:lnTo>
                  <a:lnTo>
                    <a:pt x="1532" y="1775"/>
                  </a:lnTo>
                  <a:lnTo>
                    <a:pt x="1521" y="1775"/>
                  </a:lnTo>
                  <a:lnTo>
                    <a:pt x="1511" y="1777"/>
                  </a:lnTo>
                  <a:lnTo>
                    <a:pt x="1500" y="1781"/>
                  </a:lnTo>
                  <a:lnTo>
                    <a:pt x="1500" y="1781"/>
                  </a:lnTo>
                  <a:lnTo>
                    <a:pt x="1511" y="1764"/>
                  </a:lnTo>
                  <a:lnTo>
                    <a:pt x="1524" y="1747"/>
                  </a:lnTo>
                  <a:lnTo>
                    <a:pt x="1534" y="1728"/>
                  </a:lnTo>
                  <a:lnTo>
                    <a:pt x="1541" y="1708"/>
                  </a:lnTo>
                  <a:lnTo>
                    <a:pt x="1547" y="1689"/>
                  </a:lnTo>
                  <a:lnTo>
                    <a:pt x="1552" y="1669"/>
                  </a:lnTo>
                  <a:lnTo>
                    <a:pt x="1554" y="1646"/>
                  </a:lnTo>
                  <a:lnTo>
                    <a:pt x="1556" y="1626"/>
                  </a:lnTo>
                  <a:lnTo>
                    <a:pt x="1556" y="1626"/>
                  </a:lnTo>
                  <a:lnTo>
                    <a:pt x="1554" y="1618"/>
                  </a:lnTo>
                  <a:lnTo>
                    <a:pt x="1683" y="1577"/>
                  </a:lnTo>
                  <a:lnTo>
                    <a:pt x="1683" y="1577"/>
                  </a:lnTo>
                  <a:lnTo>
                    <a:pt x="1691" y="1573"/>
                  </a:lnTo>
                  <a:lnTo>
                    <a:pt x="1696" y="1570"/>
                  </a:lnTo>
                  <a:lnTo>
                    <a:pt x="1702" y="1564"/>
                  </a:lnTo>
                  <a:lnTo>
                    <a:pt x="1705" y="1557"/>
                  </a:lnTo>
                  <a:lnTo>
                    <a:pt x="1709" y="1551"/>
                  </a:lnTo>
                  <a:lnTo>
                    <a:pt x="1709" y="1544"/>
                  </a:lnTo>
                  <a:lnTo>
                    <a:pt x="1709" y="1534"/>
                  </a:lnTo>
                  <a:lnTo>
                    <a:pt x="1707" y="1527"/>
                  </a:lnTo>
                  <a:lnTo>
                    <a:pt x="1707" y="1527"/>
                  </a:lnTo>
                  <a:lnTo>
                    <a:pt x="1705" y="1519"/>
                  </a:lnTo>
                  <a:lnTo>
                    <a:pt x="1700" y="1514"/>
                  </a:lnTo>
                  <a:lnTo>
                    <a:pt x="1694" y="1508"/>
                  </a:lnTo>
                  <a:lnTo>
                    <a:pt x="1689" y="1504"/>
                  </a:lnTo>
                  <a:lnTo>
                    <a:pt x="1681" y="1501"/>
                  </a:lnTo>
                  <a:lnTo>
                    <a:pt x="1674" y="1499"/>
                  </a:lnTo>
                  <a:lnTo>
                    <a:pt x="1666" y="1499"/>
                  </a:lnTo>
                  <a:lnTo>
                    <a:pt x="1657" y="1501"/>
                  </a:lnTo>
                  <a:lnTo>
                    <a:pt x="1539" y="1540"/>
                  </a:lnTo>
                  <a:lnTo>
                    <a:pt x="1539" y="1540"/>
                  </a:lnTo>
                  <a:lnTo>
                    <a:pt x="1532" y="1523"/>
                  </a:lnTo>
                  <a:lnTo>
                    <a:pt x="1524" y="1508"/>
                  </a:lnTo>
                  <a:lnTo>
                    <a:pt x="1515" y="1493"/>
                  </a:lnTo>
                  <a:lnTo>
                    <a:pt x="1504" y="1480"/>
                  </a:lnTo>
                  <a:lnTo>
                    <a:pt x="1493" y="1467"/>
                  </a:lnTo>
                  <a:lnTo>
                    <a:pt x="1482" y="1454"/>
                  </a:lnTo>
                  <a:lnTo>
                    <a:pt x="1468" y="1443"/>
                  </a:lnTo>
                  <a:lnTo>
                    <a:pt x="1454" y="1433"/>
                  </a:lnTo>
                  <a:lnTo>
                    <a:pt x="1439" y="1424"/>
                  </a:lnTo>
                  <a:lnTo>
                    <a:pt x="1424" y="1417"/>
                  </a:lnTo>
                  <a:lnTo>
                    <a:pt x="1409" y="1409"/>
                  </a:lnTo>
                  <a:lnTo>
                    <a:pt x="1392" y="1404"/>
                  </a:lnTo>
                  <a:lnTo>
                    <a:pt x="1375" y="1398"/>
                  </a:lnTo>
                  <a:lnTo>
                    <a:pt x="1357" y="1394"/>
                  </a:lnTo>
                  <a:lnTo>
                    <a:pt x="1338" y="1392"/>
                  </a:lnTo>
                  <a:lnTo>
                    <a:pt x="1321" y="1392"/>
                  </a:lnTo>
                  <a:lnTo>
                    <a:pt x="1321" y="1392"/>
                  </a:lnTo>
                  <a:lnTo>
                    <a:pt x="1299" y="1392"/>
                  </a:lnTo>
                  <a:lnTo>
                    <a:pt x="1278" y="1396"/>
                  </a:lnTo>
                  <a:lnTo>
                    <a:pt x="1260" y="1400"/>
                  </a:lnTo>
                  <a:lnTo>
                    <a:pt x="1239" y="1405"/>
                  </a:lnTo>
                  <a:lnTo>
                    <a:pt x="1220" y="1415"/>
                  </a:lnTo>
                  <a:lnTo>
                    <a:pt x="1202" y="1424"/>
                  </a:lnTo>
                  <a:lnTo>
                    <a:pt x="1185" y="1435"/>
                  </a:lnTo>
                  <a:lnTo>
                    <a:pt x="1168" y="1448"/>
                  </a:lnTo>
                  <a:lnTo>
                    <a:pt x="1168" y="1448"/>
                  </a:lnTo>
                  <a:lnTo>
                    <a:pt x="1133" y="1435"/>
                  </a:lnTo>
                  <a:lnTo>
                    <a:pt x="1107" y="1422"/>
                  </a:lnTo>
                  <a:lnTo>
                    <a:pt x="1088" y="1413"/>
                  </a:lnTo>
                  <a:lnTo>
                    <a:pt x="1073" y="1405"/>
                  </a:lnTo>
                  <a:lnTo>
                    <a:pt x="1073" y="1405"/>
                  </a:lnTo>
                  <a:lnTo>
                    <a:pt x="1052" y="1390"/>
                  </a:lnTo>
                  <a:lnTo>
                    <a:pt x="1034" y="1374"/>
                  </a:lnTo>
                  <a:lnTo>
                    <a:pt x="1017" y="1359"/>
                  </a:lnTo>
                  <a:lnTo>
                    <a:pt x="1002" y="1344"/>
                  </a:lnTo>
                  <a:lnTo>
                    <a:pt x="983" y="1321"/>
                  </a:lnTo>
                  <a:lnTo>
                    <a:pt x="976" y="1310"/>
                  </a:lnTo>
                  <a:lnTo>
                    <a:pt x="976" y="1310"/>
                  </a:lnTo>
                  <a:lnTo>
                    <a:pt x="953" y="1254"/>
                  </a:lnTo>
                  <a:lnTo>
                    <a:pt x="924" y="1189"/>
                  </a:lnTo>
                  <a:lnTo>
                    <a:pt x="892" y="1131"/>
                  </a:lnTo>
                  <a:lnTo>
                    <a:pt x="879" y="1109"/>
                  </a:lnTo>
                  <a:lnTo>
                    <a:pt x="870" y="1096"/>
                  </a:lnTo>
                  <a:lnTo>
                    <a:pt x="870" y="1096"/>
                  </a:lnTo>
                  <a:lnTo>
                    <a:pt x="868" y="1090"/>
                  </a:lnTo>
                  <a:lnTo>
                    <a:pt x="868" y="1083"/>
                  </a:lnTo>
                  <a:lnTo>
                    <a:pt x="868" y="1075"/>
                  </a:lnTo>
                  <a:lnTo>
                    <a:pt x="868" y="1070"/>
                  </a:lnTo>
                  <a:lnTo>
                    <a:pt x="868" y="1070"/>
                  </a:lnTo>
                  <a:lnTo>
                    <a:pt x="920" y="1062"/>
                  </a:lnTo>
                  <a:lnTo>
                    <a:pt x="968" y="1053"/>
                  </a:lnTo>
                  <a:lnTo>
                    <a:pt x="1013" y="1040"/>
                  </a:lnTo>
                  <a:lnTo>
                    <a:pt x="1056" y="1023"/>
                  </a:lnTo>
                  <a:lnTo>
                    <a:pt x="1095" y="1002"/>
                  </a:lnTo>
                  <a:lnTo>
                    <a:pt x="1133" y="980"/>
                  </a:lnTo>
                  <a:lnTo>
                    <a:pt x="1166" y="956"/>
                  </a:lnTo>
                  <a:lnTo>
                    <a:pt x="1196" y="928"/>
                  </a:lnTo>
                  <a:lnTo>
                    <a:pt x="1222" y="898"/>
                  </a:lnTo>
                  <a:lnTo>
                    <a:pt x="1246" y="864"/>
                  </a:lnTo>
                  <a:lnTo>
                    <a:pt x="1265" y="829"/>
                  </a:lnTo>
                  <a:lnTo>
                    <a:pt x="1282" y="790"/>
                  </a:lnTo>
                  <a:lnTo>
                    <a:pt x="1295" y="750"/>
                  </a:lnTo>
                  <a:lnTo>
                    <a:pt x="1304" y="707"/>
                  </a:lnTo>
                  <a:lnTo>
                    <a:pt x="1310" y="661"/>
                  </a:lnTo>
                  <a:lnTo>
                    <a:pt x="1312" y="614"/>
                  </a:lnTo>
                  <a:lnTo>
                    <a:pt x="1312" y="614"/>
                  </a:lnTo>
                  <a:lnTo>
                    <a:pt x="1312" y="584"/>
                  </a:lnTo>
                  <a:lnTo>
                    <a:pt x="1310" y="556"/>
                  </a:lnTo>
                  <a:lnTo>
                    <a:pt x="1306" y="528"/>
                  </a:lnTo>
                  <a:lnTo>
                    <a:pt x="1302" y="500"/>
                  </a:lnTo>
                  <a:lnTo>
                    <a:pt x="1297" y="472"/>
                  </a:lnTo>
                  <a:lnTo>
                    <a:pt x="1289" y="444"/>
                  </a:lnTo>
                  <a:lnTo>
                    <a:pt x="1282" y="418"/>
                  </a:lnTo>
                  <a:lnTo>
                    <a:pt x="1273" y="390"/>
                  </a:lnTo>
                  <a:lnTo>
                    <a:pt x="1263" y="364"/>
                  </a:lnTo>
                  <a:lnTo>
                    <a:pt x="1252" y="338"/>
                  </a:lnTo>
                  <a:lnTo>
                    <a:pt x="1239" y="312"/>
                  </a:lnTo>
                  <a:lnTo>
                    <a:pt x="1226" y="288"/>
                  </a:lnTo>
                  <a:lnTo>
                    <a:pt x="1211" y="263"/>
                  </a:lnTo>
                  <a:lnTo>
                    <a:pt x="1196" y="239"/>
                  </a:lnTo>
                  <a:lnTo>
                    <a:pt x="1179" y="217"/>
                  </a:lnTo>
                  <a:lnTo>
                    <a:pt x="1162" y="194"/>
                  </a:lnTo>
                  <a:lnTo>
                    <a:pt x="1162" y="194"/>
                  </a:lnTo>
                  <a:lnTo>
                    <a:pt x="1142" y="172"/>
                  </a:lnTo>
                  <a:lnTo>
                    <a:pt x="1121" y="151"/>
                  </a:lnTo>
                  <a:lnTo>
                    <a:pt x="1099" y="131"/>
                  </a:lnTo>
                  <a:lnTo>
                    <a:pt x="1079" y="112"/>
                  </a:lnTo>
                  <a:lnTo>
                    <a:pt x="1054" y="94"/>
                  </a:lnTo>
                  <a:lnTo>
                    <a:pt x="1032" y="79"/>
                  </a:lnTo>
                  <a:lnTo>
                    <a:pt x="1008" y="64"/>
                  </a:lnTo>
                  <a:lnTo>
                    <a:pt x="981" y="51"/>
                  </a:lnTo>
                  <a:lnTo>
                    <a:pt x="955" y="39"/>
                  </a:lnTo>
                  <a:lnTo>
                    <a:pt x="931" y="30"/>
                  </a:lnTo>
                  <a:lnTo>
                    <a:pt x="903" y="21"/>
                  </a:lnTo>
                  <a:lnTo>
                    <a:pt x="877" y="13"/>
                  </a:lnTo>
                  <a:lnTo>
                    <a:pt x="849" y="8"/>
                  </a:lnTo>
                  <a:lnTo>
                    <a:pt x="821" y="4"/>
                  </a:lnTo>
                  <a:lnTo>
                    <a:pt x="793" y="2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37" y="2"/>
                  </a:lnTo>
                  <a:lnTo>
                    <a:pt x="709" y="4"/>
                  </a:lnTo>
                  <a:lnTo>
                    <a:pt x="681" y="8"/>
                  </a:lnTo>
                  <a:lnTo>
                    <a:pt x="653" y="13"/>
                  </a:lnTo>
                  <a:lnTo>
                    <a:pt x="625" y="21"/>
                  </a:lnTo>
                  <a:lnTo>
                    <a:pt x="599" y="28"/>
                  </a:lnTo>
                  <a:lnTo>
                    <a:pt x="573" y="38"/>
                  </a:lnTo>
                  <a:lnTo>
                    <a:pt x="547" y="49"/>
                  </a:lnTo>
                  <a:lnTo>
                    <a:pt x="522" y="60"/>
                  </a:lnTo>
                  <a:lnTo>
                    <a:pt x="498" y="73"/>
                  </a:lnTo>
                  <a:lnTo>
                    <a:pt x="474" y="88"/>
                  </a:lnTo>
                  <a:lnTo>
                    <a:pt x="452" y="105"/>
                  </a:lnTo>
                  <a:lnTo>
                    <a:pt x="429" y="121"/>
                  </a:lnTo>
                  <a:lnTo>
                    <a:pt x="407" y="138"/>
                  </a:lnTo>
                  <a:lnTo>
                    <a:pt x="386" y="157"/>
                  </a:lnTo>
                  <a:lnTo>
                    <a:pt x="368" y="177"/>
                  </a:lnTo>
                  <a:lnTo>
                    <a:pt x="349" y="198"/>
                  </a:lnTo>
                  <a:lnTo>
                    <a:pt x="330" y="219"/>
                  </a:lnTo>
                  <a:lnTo>
                    <a:pt x="313" y="243"/>
                  </a:lnTo>
                  <a:lnTo>
                    <a:pt x="297" y="265"/>
                  </a:lnTo>
                  <a:lnTo>
                    <a:pt x="282" y="289"/>
                  </a:lnTo>
                  <a:lnTo>
                    <a:pt x="269" y="314"/>
                  </a:lnTo>
                  <a:lnTo>
                    <a:pt x="256" y="340"/>
                  </a:lnTo>
                  <a:lnTo>
                    <a:pt x="244" y="366"/>
                  </a:lnTo>
                  <a:lnTo>
                    <a:pt x="235" y="392"/>
                  </a:lnTo>
                  <a:lnTo>
                    <a:pt x="226" y="420"/>
                  </a:lnTo>
                  <a:lnTo>
                    <a:pt x="218" y="448"/>
                  </a:lnTo>
                  <a:lnTo>
                    <a:pt x="211" y="476"/>
                  </a:lnTo>
                  <a:lnTo>
                    <a:pt x="205" y="506"/>
                  </a:lnTo>
                  <a:lnTo>
                    <a:pt x="202" y="536"/>
                  </a:lnTo>
                  <a:lnTo>
                    <a:pt x="200" y="564"/>
                  </a:lnTo>
                  <a:lnTo>
                    <a:pt x="200" y="596"/>
                  </a:lnTo>
                  <a:lnTo>
                    <a:pt x="200" y="596"/>
                  </a:lnTo>
                  <a:lnTo>
                    <a:pt x="202" y="640"/>
                  </a:lnTo>
                  <a:lnTo>
                    <a:pt x="207" y="683"/>
                  </a:lnTo>
                  <a:lnTo>
                    <a:pt x="215" y="724"/>
                  </a:lnTo>
                  <a:lnTo>
                    <a:pt x="228" y="763"/>
                  </a:lnTo>
                  <a:lnTo>
                    <a:pt x="243" y="801"/>
                  </a:lnTo>
                  <a:lnTo>
                    <a:pt x="261" y="836"/>
                  </a:lnTo>
                  <a:lnTo>
                    <a:pt x="282" y="870"/>
                  </a:lnTo>
                  <a:lnTo>
                    <a:pt x="308" y="900"/>
                  </a:lnTo>
                  <a:lnTo>
                    <a:pt x="334" y="930"/>
                  </a:lnTo>
                  <a:lnTo>
                    <a:pt x="366" y="956"/>
                  </a:lnTo>
                  <a:lnTo>
                    <a:pt x="399" y="980"/>
                  </a:lnTo>
                  <a:lnTo>
                    <a:pt x="435" y="1000"/>
                  </a:lnTo>
                  <a:lnTo>
                    <a:pt x="474" y="1019"/>
                  </a:lnTo>
                  <a:lnTo>
                    <a:pt x="515" y="1036"/>
                  </a:lnTo>
                  <a:lnTo>
                    <a:pt x="560" y="1049"/>
                  </a:lnTo>
                  <a:lnTo>
                    <a:pt x="606" y="1060"/>
                  </a:lnTo>
                  <a:lnTo>
                    <a:pt x="606" y="1060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6" y="1062"/>
                  </a:lnTo>
                  <a:lnTo>
                    <a:pt x="605" y="1062"/>
                  </a:lnTo>
                  <a:lnTo>
                    <a:pt x="605" y="1062"/>
                  </a:lnTo>
                  <a:lnTo>
                    <a:pt x="582" y="1068"/>
                  </a:lnTo>
                  <a:lnTo>
                    <a:pt x="562" y="1073"/>
                  </a:lnTo>
                  <a:lnTo>
                    <a:pt x="541" y="1081"/>
                  </a:lnTo>
                  <a:lnTo>
                    <a:pt x="522" y="1090"/>
                  </a:lnTo>
                  <a:lnTo>
                    <a:pt x="506" y="1101"/>
                  </a:lnTo>
                  <a:lnTo>
                    <a:pt x="489" y="1114"/>
                  </a:lnTo>
                  <a:lnTo>
                    <a:pt x="474" y="1125"/>
                  </a:lnTo>
                  <a:lnTo>
                    <a:pt x="459" y="1140"/>
                  </a:lnTo>
                  <a:lnTo>
                    <a:pt x="433" y="1168"/>
                  </a:lnTo>
                  <a:lnTo>
                    <a:pt x="411" y="1198"/>
                  </a:lnTo>
                  <a:lnTo>
                    <a:pt x="394" y="1228"/>
                  </a:lnTo>
                  <a:lnTo>
                    <a:pt x="379" y="1254"/>
                  </a:lnTo>
                  <a:lnTo>
                    <a:pt x="379" y="1254"/>
                  </a:lnTo>
                  <a:lnTo>
                    <a:pt x="369" y="1271"/>
                  </a:lnTo>
                  <a:lnTo>
                    <a:pt x="364" y="1288"/>
                  </a:lnTo>
                  <a:lnTo>
                    <a:pt x="351" y="1323"/>
                  </a:lnTo>
                  <a:lnTo>
                    <a:pt x="343" y="1361"/>
                  </a:lnTo>
                  <a:lnTo>
                    <a:pt x="338" y="1398"/>
                  </a:lnTo>
                  <a:lnTo>
                    <a:pt x="338" y="1398"/>
                  </a:lnTo>
                  <a:lnTo>
                    <a:pt x="336" y="1407"/>
                  </a:lnTo>
                  <a:lnTo>
                    <a:pt x="334" y="1433"/>
                  </a:lnTo>
                  <a:lnTo>
                    <a:pt x="332" y="1476"/>
                  </a:lnTo>
                  <a:lnTo>
                    <a:pt x="334" y="1530"/>
                  </a:lnTo>
                  <a:lnTo>
                    <a:pt x="336" y="1560"/>
                  </a:lnTo>
                  <a:lnTo>
                    <a:pt x="340" y="1594"/>
                  </a:lnTo>
                  <a:lnTo>
                    <a:pt x="345" y="1629"/>
                  </a:lnTo>
                  <a:lnTo>
                    <a:pt x="353" y="1665"/>
                  </a:lnTo>
                  <a:lnTo>
                    <a:pt x="364" y="1702"/>
                  </a:lnTo>
                  <a:lnTo>
                    <a:pt x="375" y="1739"/>
                  </a:lnTo>
                  <a:lnTo>
                    <a:pt x="390" y="1779"/>
                  </a:lnTo>
                  <a:lnTo>
                    <a:pt x="409" y="1816"/>
                  </a:lnTo>
                  <a:lnTo>
                    <a:pt x="409" y="1816"/>
                  </a:lnTo>
                  <a:close/>
                  <a:moveTo>
                    <a:pt x="1024" y="1467"/>
                  </a:moveTo>
                  <a:lnTo>
                    <a:pt x="1024" y="1467"/>
                  </a:lnTo>
                  <a:lnTo>
                    <a:pt x="1036" y="1476"/>
                  </a:lnTo>
                  <a:lnTo>
                    <a:pt x="1051" y="1484"/>
                  </a:lnTo>
                  <a:lnTo>
                    <a:pt x="1082" y="1501"/>
                  </a:lnTo>
                  <a:lnTo>
                    <a:pt x="1121" y="1516"/>
                  </a:lnTo>
                  <a:lnTo>
                    <a:pt x="1168" y="1530"/>
                  </a:lnTo>
                  <a:lnTo>
                    <a:pt x="1168" y="1530"/>
                  </a:lnTo>
                  <a:lnTo>
                    <a:pt x="1179" y="1532"/>
                  </a:lnTo>
                  <a:lnTo>
                    <a:pt x="1190" y="1530"/>
                  </a:lnTo>
                  <a:lnTo>
                    <a:pt x="1200" y="1527"/>
                  </a:lnTo>
                  <a:lnTo>
                    <a:pt x="1209" y="1521"/>
                  </a:lnTo>
                  <a:lnTo>
                    <a:pt x="1209" y="1521"/>
                  </a:lnTo>
                  <a:lnTo>
                    <a:pt x="1220" y="1510"/>
                  </a:lnTo>
                  <a:lnTo>
                    <a:pt x="1232" y="1499"/>
                  </a:lnTo>
                  <a:lnTo>
                    <a:pt x="1246" y="1491"/>
                  </a:lnTo>
                  <a:lnTo>
                    <a:pt x="1260" y="1484"/>
                  </a:lnTo>
                  <a:lnTo>
                    <a:pt x="1274" y="1478"/>
                  </a:lnTo>
                  <a:lnTo>
                    <a:pt x="1289" y="1474"/>
                  </a:lnTo>
                  <a:lnTo>
                    <a:pt x="1304" y="1473"/>
                  </a:lnTo>
                  <a:lnTo>
                    <a:pt x="1321" y="1471"/>
                  </a:lnTo>
                  <a:lnTo>
                    <a:pt x="1321" y="1471"/>
                  </a:lnTo>
                  <a:lnTo>
                    <a:pt x="1343" y="1473"/>
                  </a:lnTo>
                  <a:lnTo>
                    <a:pt x="1366" y="1478"/>
                  </a:lnTo>
                  <a:lnTo>
                    <a:pt x="1386" y="1486"/>
                  </a:lnTo>
                  <a:lnTo>
                    <a:pt x="1407" y="1497"/>
                  </a:lnTo>
                  <a:lnTo>
                    <a:pt x="1424" y="1512"/>
                  </a:lnTo>
                  <a:lnTo>
                    <a:pt x="1439" y="1527"/>
                  </a:lnTo>
                  <a:lnTo>
                    <a:pt x="1452" y="1545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3" y="1564"/>
                  </a:lnTo>
                  <a:lnTo>
                    <a:pt x="1467" y="1575"/>
                  </a:lnTo>
                  <a:lnTo>
                    <a:pt x="1470" y="1586"/>
                  </a:lnTo>
                  <a:lnTo>
                    <a:pt x="1474" y="1598"/>
                  </a:lnTo>
                  <a:lnTo>
                    <a:pt x="1474" y="1609"/>
                  </a:lnTo>
                  <a:lnTo>
                    <a:pt x="1476" y="1629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74" y="1644"/>
                  </a:lnTo>
                  <a:lnTo>
                    <a:pt x="1468" y="1670"/>
                  </a:lnTo>
                  <a:lnTo>
                    <a:pt x="1459" y="1695"/>
                  </a:lnTo>
                  <a:lnTo>
                    <a:pt x="1446" y="1717"/>
                  </a:lnTo>
                  <a:lnTo>
                    <a:pt x="1439" y="1728"/>
                  </a:lnTo>
                  <a:lnTo>
                    <a:pt x="1429" y="1738"/>
                  </a:lnTo>
                  <a:lnTo>
                    <a:pt x="1429" y="1738"/>
                  </a:lnTo>
                  <a:lnTo>
                    <a:pt x="1418" y="1749"/>
                  </a:lnTo>
                  <a:lnTo>
                    <a:pt x="1407" y="1758"/>
                  </a:lnTo>
                  <a:lnTo>
                    <a:pt x="1394" y="1766"/>
                  </a:lnTo>
                  <a:lnTo>
                    <a:pt x="1379" y="1773"/>
                  </a:lnTo>
                  <a:lnTo>
                    <a:pt x="1366" y="1779"/>
                  </a:lnTo>
                  <a:lnTo>
                    <a:pt x="1351" y="1782"/>
                  </a:lnTo>
                  <a:lnTo>
                    <a:pt x="1336" y="1786"/>
                  </a:lnTo>
                  <a:lnTo>
                    <a:pt x="1321" y="1786"/>
                  </a:lnTo>
                  <a:lnTo>
                    <a:pt x="1319" y="1786"/>
                  </a:lnTo>
                  <a:lnTo>
                    <a:pt x="1319" y="1786"/>
                  </a:lnTo>
                  <a:lnTo>
                    <a:pt x="1302" y="1786"/>
                  </a:lnTo>
                  <a:lnTo>
                    <a:pt x="1287" y="1782"/>
                  </a:lnTo>
                  <a:lnTo>
                    <a:pt x="1273" y="1779"/>
                  </a:lnTo>
                  <a:lnTo>
                    <a:pt x="1260" y="1773"/>
                  </a:lnTo>
                  <a:lnTo>
                    <a:pt x="1245" y="1766"/>
                  </a:lnTo>
                  <a:lnTo>
                    <a:pt x="1233" y="1756"/>
                  </a:lnTo>
                  <a:lnTo>
                    <a:pt x="1220" y="1747"/>
                  </a:lnTo>
                  <a:lnTo>
                    <a:pt x="1209" y="1738"/>
                  </a:lnTo>
                  <a:lnTo>
                    <a:pt x="1209" y="1738"/>
                  </a:lnTo>
                  <a:lnTo>
                    <a:pt x="1209" y="1736"/>
                  </a:lnTo>
                  <a:lnTo>
                    <a:pt x="1209" y="1736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205" y="1732"/>
                  </a:lnTo>
                  <a:lnTo>
                    <a:pt x="1190" y="1711"/>
                  </a:lnTo>
                  <a:lnTo>
                    <a:pt x="1172" y="1689"/>
                  </a:lnTo>
                  <a:lnTo>
                    <a:pt x="1151" y="1661"/>
                  </a:lnTo>
                  <a:lnTo>
                    <a:pt x="1151" y="1661"/>
                  </a:lnTo>
                  <a:lnTo>
                    <a:pt x="1116" y="1650"/>
                  </a:lnTo>
                  <a:lnTo>
                    <a:pt x="1079" y="1633"/>
                  </a:lnTo>
                  <a:lnTo>
                    <a:pt x="1039" y="1614"/>
                  </a:lnTo>
                  <a:lnTo>
                    <a:pt x="1002" y="1590"/>
                  </a:lnTo>
                  <a:lnTo>
                    <a:pt x="1002" y="1590"/>
                  </a:lnTo>
                  <a:lnTo>
                    <a:pt x="983" y="1426"/>
                  </a:lnTo>
                  <a:lnTo>
                    <a:pt x="983" y="1426"/>
                  </a:lnTo>
                  <a:lnTo>
                    <a:pt x="1004" y="1448"/>
                  </a:lnTo>
                  <a:lnTo>
                    <a:pt x="1024" y="1467"/>
                  </a:lnTo>
                  <a:lnTo>
                    <a:pt x="1024" y="1467"/>
                  </a:lnTo>
                  <a:close/>
                  <a:moveTo>
                    <a:pt x="1032" y="1704"/>
                  </a:moveTo>
                  <a:lnTo>
                    <a:pt x="1013" y="1710"/>
                  </a:lnTo>
                  <a:lnTo>
                    <a:pt x="1013" y="1710"/>
                  </a:lnTo>
                  <a:lnTo>
                    <a:pt x="1013" y="1693"/>
                  </a:lnTo>
                  <a:lnTo>
                    <a:pt x="1013" y="1693"/>
                  </a:lnTo>
                  <a:lnTo>
                    <a:pt x="1032" y="1704"/>
                  </a:lnTo>
                  <a:lnTo>
                    <a:pt x="1032" y="1704"/>
                  </a:lnTo>
                  <a:close/>
                  <a:moveTo>
                    <a:pt x="1127" y="1760"/>
                  </a:moveTo>
                  <a:lnTo>
                    <a:pt x="1127" y="1760"/>
                  </a:lnTo>
                  <a:lnTo>
                    <a:pt x="1140" y="1777"/>
                  </a:lnTo>
                  <a:lnTo>
                    <a:pt x="1155" y="1794"/>
                  </a:lnTo>
                  <a:lnTo>
                    <a:pt x="1170" y="1809"/>
                  </a:lnTo>
                  <a:lnTo>
                    <a:pt x="1189" y="1822"/>
                  </a:lnTo>
                  <a:lnTo>
                    <a:pt x="1207" y="1835"/>
                  </a:lnTo>
                  <a:lnTo>
                    <a:pt x="1228" y="1844"/>
                  </a:lnTo>
                  <a:lnTo>
                    <a:pt x="1248" y="1853"/>
                  </a:lnTo>
                  <a:lnTo>
                    <a:pt x="1269" y="1861"/>
                  </a:lnTo>
                  <a:lnTo>
                    <a:pt x="946" y="1973"/>
                  </a:lnTo>
                  <a:lnTo>
                    <a:pt x="946" y="1973"/>
                  </a:lnTo>
                  <a:lnTo>
                    <a:pt x="946" y="1937"/>
                  </a:lnTo>
                  <a:lnTo>
                    <a:pt x="944" y="1907"/>
                  </a:lnTo>
                  <a:lnTo>
                    <a:pt x="940" y="1883"/>
                  </a:lnTo>
                  <a:lnTo>
                    <a:pt x="935" y="1861"/>
                  </a:lnTo>
                  <a:lnTo>
                    <a:pt x="931" y="1844"/>
                  </a:lnTo>
                  <a:lnTo>
                    <a:pt x="926" y="1831"/>
                  </a:lnTo>
                  <a:lnTo>
                    <a:pt x="920" y="1820"/>
                  </a:lnTo>
                  <a:lnTo>
                    <a:pt x="1127" y="1760"/>
                  </a:lnTo>
                  <a:close/>
                  <a:moveTo>
                    <a:pt x="416" y="1407"/>
                  </a:moveTo>
                  <a:lnTo>
                    <a:pt x="416" y="1407"/>
                  </a:lnTo>
                  <a:lnTo>
                    <a:pt x="425" y="1364"/>
                  </a:lnTo>
                  <a:lnTo>
                    <a:pt x="437" y="1325"/>
                  </a:lnTo>
                  <a:lnTo>
                    <a:pt x="452" y="1292"/>
                  </a:lnTo>
                  <a:lnTo>
                    <a:pt x="466" y="1260"/>
                  </a:lnTo>
                  <a:lnTo>
                    <a:pt x="485" y="1234"/>
                  </a:lnTo>
                  <a:lnTo>
                    <a:pt x="506" y="1209"/>
                  </a:lnTo>
                  <a:lnTo>
                    <a:pt x="524" y="1189"/>
                  </a:lnTo>
                  <a:lnTo>
                    <a:pt x="547" y="1172"/>
                  </a:lnTo>
                  <a:lnTo>
                    <a:pt x="567" y="1159"/>
                  </a:lnTo>
                  <a:lnTo>
                    <a:pt x="588" y="1146"/>
                  </a:lnTo>
                  <a:lnTo>
                    <a:pt x="606" y="1137"/>
                  </a:lnTo>
                  <a:lnTo>
                    <a:pt x="625" y="1129"/>
                  </a:lnTo>
                  <a:lnTo>
                    <a:pt x="657" y="1118"/>
                  </a:lnTo>
                  <a:lnTo>
                    <a:pt x="679" y="1112"/>
                  </a:lnTo>
                  <a:lnTo>
                    <a:pt x="679" y="1112"/>
                  </a:lnTo>
                  <a:lnTo>
                    <a:pt x="681" y="1112"/>
                  </a:lnTo>
                  <a:lnTo>
                    <a:pt x="683" y="1109"/>
                  </a:lnTo>
                  <a:lnTo>
                    <a:pt x="687" y="1099"/>
                  </a:lnTo>
                  <a:lnTo>
                    <a:pt x="689" y="1079"/>
                  </a:lnTo>
                  <a:lnTo>
                    <a:pt x="692" y="1030"/>
                  </a:lnTo>
                  <a:lnTo>
                    <a:pt x="692" y="1030"/>
                  </a:lnTo>
                  <a:lnTo>
                    <a:pt x="692" y="1023"/>
                  </a:lnTo>
                  <a:lnTo>
                    <a:pt x="690" y="1015"/>
                  </a:lnTo>
                  <a:lnTo>
                    <a:pt x="687" y="1008"/>
                  </a:lnTo>
                  <a:lnTo>
                    <a:pt x="683" y="1002"/>
                  </a:lnTo>
                  <a:lnTo>
                    <a:pt x="677" y="997"/>
                  </a:lnTo>
                  <a:lnTo>
                    <a:pt x="672" y="993"/>
                  </a:lnTo>
                  <a:lnTo>
                    <a:pt x="666" y="991"/>
                  </a:lnTo>
                  <a:lnTo>
                    <a:pt x="659" y="989"/>
                  </a:lnTo>
                  <a:lnTo>
                    <a:pt x="659" y="989"/>
                  </a:lnTo>
                  <a:lnTo>
                    <a:pt x="614" y="982"/>
                  </a:lnTo>
                  <a:lnTo>
                    <a:pt x="573" y="971"/>
                  </a:lnTo>
                  <a:lnTo>
                    <a:pt x="536" y="958"/>
                  </a:lnTo>
                  <a:lnTo>
                    <a:pt x="498" y="943"/>
                  </a:lnTo>
                  <a:lnTo>
                    <a:pt x="465" y="926"/>
                  </a:lnTo>
                  <a:lnTo>
                    <a:pt x="435" y="905"/>
                  </a:lnTo>
                  <a:lnTo>
                    <a:pt x="405" y="883"/>
                  </a:lnTo>
                  <a:lnTo>
                    <a:pt x="379" y="859"/>
                  </a:lnTo>
                  <a:lnTo>
                    <a:pt x="356" y="833"/>
                  </a:lnTo>
                  <a:lnTo>
                    <a:pt x="336" y="805"/>
                  </a:lnTo>
                  <a:lnTo>
                    <a:pt x="319" y="773"/>
                  </a:lnTo>
                  <a:lnTo>
                    <a:pt x="304" y="741"/>
                  </a:lnTo>
                  <a:lnTo>
                    <a:pt x="293" y="707"/>
                  </a:lnTo>
                  <a:lnTo>
                    <a:pt x="285" y="672"/>
                  </a:lnTo>
                  <a:lnTo>
                    <a:pt x="282" y="633"/>
                  </a:lnTo>
                  <a:lnTo>
                    <a:pt x="280" y="596"/>
                  </a:lnTo>
                  <a:lnTo>
                    <a:pt x="280" y="596"/>
                  </a:lnTo>
                  <a:lnTo>
                    <a:pt x="280" y="571"/>
                  </a:lnTo>
                  <a:lnTo>
                    <a:pt x="282" y="549"/>
                  </a:lnTo>
                  <a:lnTo>
                    <a:pt x="287" y="502"/>
                  </a:lnTo>
                  <a:lnTo>
                    <a:pt x="299" y="456"/>
                  </a:lnTo>
                  <a:lnTo>
                    <a:pt x="313" y="409"/>
                  </a:lnTo>
                  <a:lnTo>
                    <a:pt x="334" y="366"/>
                  </a:lnTo>
                  <a:lnTo>
                    <a:pt x="356" y="323"/>
                  </a:lnTo>
                  <a:lnTo>
                    <a:pt x="383" y="282"/>
                  </a:lnTo>
                  <a:lnTo>
                    <a:pt x="412" y="245"/>
                  </a:lnTo>
                  <a:lnTo>
                    <a:pt x="429" y="226"/>
                  </a:lnTo>
                  <a:lnTo>
                    <a:pt x="446" y="209"/>
                  </a:lnTo>
                  <a:lnTo>
                    <a:pt x="465" y="192"/>
                  </a:lnTo>
                  <a:lnTo>
                    <a:pt x="483" y="177"/>
                  </a:lnTo>
                  <a:lnTo>
                    <a:pt x="504" y="163"/>
                  </a:lnTo>
                  <a:lnTo>
                    <a:pt x="524" y="149"/>
                  </a:lnTo>
                  <a:lnTo>
                    <a:pt x="545" y="138"/>
                  </a:lnTo>
                  <a:lnTo>
                    <a:pt x="567" y="125"/>
                  </a:lnTo>
                  <a:lnTo>
                    <a:pt x="590" y="116"/>
                  </a:lnTo>
                  <a:lnTo>
                    <a:pt x="612" y="107"/>
                  </a:lnTo>
                  <a:lnTo>
                    <a:pt x="636" y="99"/>
                  </a:lnTo>
                  <a:lnTo>
                    <a:pt x="661" y="92"/>
                  </a:lnTo>
                  <a:lnTo>
                    <a:pt x="687" y="88"/>
                  </a:lnTo>
                  <a:lnTo>
                    <a:pt x="711" y="84"/>
                  </a:lnTo>
                  <a:lnTo>
                    <a:pt x="739" y="82"/>
                  </a:lnTo>
                  <a:lnTo>
                    <a:pt x="765" y="80"/>
                  </a:lnTo>
                  <a:lnTo>
                    <a:pt x="765" y="80"/>
                  </a:lnTo>
                  <a:lnTo>
                    <a:pt x="791" y="82"/>
                  </a:lnTo>
                  <a:lnTo>
                    <a:pt x="815" y="84"/>
                  </a:lnTo>
                  <a:lnTo>
                    <a:pt x="842" y="88"/>
                  </a:lnTo>
                  <a:lnTo>
                    <a:pt x="866" y="94"/>
                  </a:lnTo>
                  <a:lnTo>
                    <a:pt x="888" y="99"/>
                  </a:lnTo>
                  <a:lnTo>
                    <a:pt x="912" y="108"/>
                  </a:lnTo>
                  <a:lnTo>
                    <a:pt x="935" y="118"/>
                  </a:lnTo>
                  <a:lnTo>
                    <a:pt x="955" y="127"/>
                  </a:lnTo>
                  <a:lnTo>
                    <a:pt x="978" y="140"/>
                  </a:lnTo>
                  <a:lnTo>
                    <a:pt x="996" y="153"/>
                  </a:lnTo>
                  <a:lnTo>
                    <a:pt x="1017" y="166"/>
                  </a:lnTo>
                  <a:lnTo>
                    <a:pt x="1036" y="181"/>
                  </a:lnTo>
                  <a:lnTo>
                    <a:pt x="1054" y="198"/>
                  </a:lnTo>
                  <a:lnTo>
                    <a:pt x="1071" y="215"/>
                  </a:lnTo>
                  <a:lnTo>
                    <a:pt x="1088" y="232"/>
                  </a:lnTo>
                  <a:lnTo>
                    <a:pt x="1103" y="250"/>
                  </a:lnTo>
                  <a:lnTo>
                    <a:pt x="1133" y="289"/>
                  </a:lnTo>
                  <a:lnTo>
                    <a:pt x="1159" y="332"/>
                  </a:lnTo>
                  <a:lnTo>
                    <a:pt x="1179" y="375"/>
                  </a:lnTo>
                  <a:lnTo>
                    <a:pt x="1198" y="422"/>
                  </a:lnTo>
                  <a:lnTo>
                    <a:pt x="1213" y="469"/>
                  </a:lnTo>
                  <a:lnTo>
                    <a:pt x="1224" y="517"/>
                  </a:lnTo>
                  <a:lnTo>
                    <a:pt x="1230" y="566"/>
                  </a:lnTo>
                  <a:lnTo>
                    <a:pt x="1232" y="614"/>
                  </a:lnTo>
                  <a:lnTo>
                    <a:pt x="1232" y="614"/>
                  </a:lnTo>
                  <a:lnTo>
                    <a:pt x="1232" y="642"/>
                  </a:lnTo>
                  <a:lnTo>
                    <a:pt x="1230" y="668"/>
                  </a:lnTo>
                  <a:lnTo>
                    <a:pt x="1226" y="694"/>
                  </a:lnTo>
                  <a:lnTo>
                    <a:pt x="1220" y="719"/>
                  </a:lnTo>
                  <a:lnTo>
                    <a:pt x="1215" y="743"/>
                  </a:lnTo>
                  <a:lnTo>
                    <a:pt x="1207" y="763"/>
                  </a:lnTo>
                  <a:lnTo>
                    <a:pt x="1198" y="784"/>
                  </a:lnTo>
                  <a:lnTo>
                    <a:pt x="1189" y="805"/>
                  </a:lnTo>
                  <a:lnTo>
                    <a:pt x="1177" y="821"/>
                  </a:lnTo>
                  <a:lnTo>
                    <a:pt x="1166" y="838"/>
                  </a:lnTo>
                  <a:lnTo>
                    <a:pt x="1153" y="855"/>
                  </a:lnTo>
                  <a:lnTo>
                    <a:pt x="1140" y="870"/>
                  </a:lnTo>
                  <a:lnTo>
                    <a:pt x="1127" y="883"/>
                  </a:lnTo>
                  <a:lnTo>
                    <a:pt x="1112" y="896"/>
                  </a:lnTo>
                  <a:lnTo>
                    <a:pt x="1080" y="918"/>
                  </a:lnTo>
                  <a:lnTo>
                    <a:pt x="1049" y="937"/>
                  </a:lnTo>
                  <a:lnTo>
                    <a:pt x="1013" y="952"/>
                  </a:lnTo>
                  <a:lnTo>
                    <a:pt x="980" y="965"/>
                  </a:lnTo>
                  <a:lnTo>
                    <a:pt x="944" y="976"/>
                  </a:lnTo>
                  <a:lnTo>
                    <a:pt x="909" y="984"/>
                  </a:lnTo>
                  <a:lnTo>
                    <a:pt x="875" y="989"/>
                  </a:lnTo>
                  <a:lnTo>
                    <a:pt x="843" y="993"/>
                  </a:lnTo>
                  <a:lnTo>
                    <a:pt x="812" y="995"/>
                  </a:lnTo>
                  <a:lnTo>
                    <a:pt x="812" y="995"/>
                  </a:lnTo>
                  <a:lnTo>
                    <a:pt x="806" y="997"/>
                  </a:lnTo>
                  <a:lnTo>
                    <a:pt x="800" y="999"/>
                  </a:lnTo>
                  <a:lnTo>
                    <a:pt x="795" y="1002"/>
                  </a:lnTo>
                  <a:lnTo>
                    <a:pt x="791" y="1008"/>
                  </a:lnTo>
                  <a:lnTo>
                    <a:pt x="786" y="1019"/>
                  </a:lnTo>
                  <a:lnTo>
                    <a:pt x="782" y="1032"/>
                  </a:lnTo>
                  <a:lnTo>
                    <a:pt x="782" y="1032"/>
                  </a:lnTo>
                  <a:lnTo>
                    <a:pt x="780" y="1049"/>
                  </a:lnTo>
                  <a:lnTo>
                    <a:pt x="778" y="1064"/>
                  </a:lnTo>
                  <a:lnTo>
                    <a:pt x="778" y="1075"/>
                  </a:lnTo>
                  <a:lnTo>
                    <a:pt x="780" y="1084"/>
                  </a:lnTo>
                  <a:lnTo>
                    <a:pt x="784" y="1101"/>
                  </a:lnTo>
                  <a:lnTo>
                    <a:pt x="789" y="1116"/>
                  </a:lnTo>
                  <a:lnTo>
                    <a:pt x="789" y="1116"/>
                  </a:lnTo>
                  <a:lnTo>
                    <a:pt x="800" y="1129"/>
                  </a:lnTo>
                  <a:lnTo>
                    <a:pt x="814" y="1150"/>
                  </a:lnTo>
                  <a:lnTo>
                    <a:pt x="828" y="1176"/>
                  </a:lnTo>
                  <a:lnTo>
                    <a:pt x="845" y="1208"/>
                  </a:lnTo>
                  <a:lnTo>
                    <a:pt x="877" y="1273"/>
                  </a:lnTo>
                  <a:lnTo>
                    <a:pt x="901" y="1331"/>
                  </a:lnTo>
                  <a:lnTo>
                    <a:pt x="901" y="1331"/>
                  </a:lnTo>
                  <a:lnTo>
                    <a:pt x="907" y="1355"/>
                  </a:lnTo>
                  <a:lnTo>
                    <a:pt x="912" y="1389"/>
                  </a:lnTo>
                  <a:lnTo>
                    <a:pt x="918" y="1432"/>
                  </a:lnTo>
                  <a:lnTo>
                    <a:pt x="924" y="1482"/>
                  </a:lnTo>
                  <a:lnTo>
                    <a:pt x="933" y="1600"/>
                  </a:lnTo>
                  <a:lnTo>
                    <a:pt x="940" y="1734"/>
                  </a:lnTo>
                  <a:lnTo>
                    <a:pt x="871" y="1754"/>
                  </a:lnTo>
                  <a:lnTo>
                    <a:pt x="871" y="1754"/>
                  </a:lnTo>
                  <a:lnTo>
                    <a:pt x="853" y="1739"/>
                  </a:lnTo>
                  <a:lnTo>
                    <a:pt x="830" y="1726"/>
                  </a:lnTo>
                  <a:lnTo>
                    <a:pt x="830" y="1726"/>
                  </a:lnTo>
                  <a:lnTo>
                    <a:pt x="814" y="1717"/>
                  </a:lnTo>
                  <a:lnTo>
                    <a:pt x="795" y="1710"/>
                  </a:lnTo>
                  <a:lnTo>
                    <a:pt x="774" y="1702"/>
                  </a:lnTo>
                  <a:lnTo>
                    <a:pt x="756" y="1698"/>
                  </a:lnTo>
                  <a:lnTo>
                    <a:pt x="735" y="1697"/>
                  </a:lnTo>
                  <a:lnTo>
                    <a:pt x="715" y="1695"/>
                  </a:lnTo>
                  <a:lnTo>
                    <a:pt x="696" y="1695"/>
                  </a:lnTo>
                  <a:lnTo>
                    <a:pt x="675" y="1698"/>
                  </a:lnTo>
                  <a:lnTo>
                    <a:pt x="675" y="1698"/>
                  </a:lnTo>
                  <a:lnTo>
                    <a:pt x="649" y="1669"/>
                  </a:lnTo>
                  <a:lnTo>
                    <a:pt x="633" y="1646"/>
                  </a:lnTo>
                  <a:lnTo>
                    <a:pt x="623" y="1629"/>
                  </a:lnTo>
                  <a:lnTo>
                    <a:pt x="618" y="1616"/>
                  </a:lnTo>
                  <a:lnTo>
                    <a:pt x="618" y="1616"/>
                  </a:lnTo>
                  <a:lnTo>
                    <a:pt x="612" y="1600"/>
                  </a:lnTo>
                  <a:lnTo>
                    <a:pt x="608" y="1583"/>
                  </a:lnTo>
                  <a:lnTo>
                    <a:pt x="603" y="1547"/>
                  </a:lnTo>
                  <a:lnTo>
                    <a:pt x="599" y="1512"/>
                  </a:lnTo>
                  <a:lnTo>
                    <a:pt x="601" y="1474"/>
                  </a:lnTo>
                  <a:lnTo>
                    <a:pt x="606" y="1435"/>
                  </a:lnTo>
                  <a:lnTo>
                    <a:pt x="612" y="1396"/>
                  </a:lnTo>
                  <a:lnTo>
                    <a:pt x="621" y="1357"/>
                  </a:lnTo>
                  <a:lnTo>
                    <a:pt x="633" y="1318"/>
                  </a:lnTo>
                  <a:lnTo>
                    <a:pt x="633" y="1318"/>
                  </a:lnTo>
                  <a:lnTo>
                    <a:pt x="623" y="1307"/>
                  </a:lnTo>
                  <a:lnTo>
                    <a:pt x="614" y="1301"/>
                  </a:lnTo>
                  <a:lnTo>
                    <a:pt x="603" y="1295"/>
                  </a:lnTo>
                  <a:lnTo>
                    <a:pt x="593" y="1295"/>
                  </a:lnTo>
                  <a:lnTo>
                    <a:pt x="582" y="1295"/>
                  </a:lnTo>
                  <a:lnTo>
                    <a:pt x="573" y="1297"/>
                  </a:lnTo>
                  <a:lnTo>
                    <a:pt x="552" y="1305"/>
                  </a:lnTo>
                  <a:lnTo>
                    <a:pt x="552" y="1305"/>
                  </a:lnTo>
                  <a:lnTo>
                    <a:pt x="541" y="1349"/>
                  </a:lnTo>
                  <a:lnTo>
                    <a:pt x="532" y="1392"/>
                  </a:lnTo>
                  <a:lnTo>
                    <a:pt x="524" y="1435"/>
                  </a:lnTo>
                  <a:lnTo>
                    <a:pt x="521" y="1480"/>
                  </a:lnTo>
                  <a:lnTo>
                    <a:pt x="521" y="1523"/>
                  </a:lnTo>
                  <a:lnTo>
                    <a:pt x="524" y="1564"/>
                  </a:lnTo>
                  <a:lnTo>
                    <a:pt x="526" y="1585"/>
                  </a:lnTo>
                  <a:lnTo>
                    <a:pt x="532" y="1605"/>
                  </a:lnTo>
                  <a:lnTo>
                    <a:pt x="537" y="1626"/>
                  </a:lnTo>
                  <a:lnTo>
                    <a:pt x="543" y="1644"/>
                  </a:lnTo>
                  <a:lnTo>
                    <a:pt x="543" y="1644"/>
                  </a:lnTo>
                  <a:lnTo>
                    <a:pt x="556" y="1672"/>
                  </a:lnTo>
                  <a:lnTo>
                    <a:pt x="575" y="1700"/>
                  </a:lnTo>
                  <a:lnTo>
                    <a:pt x="599" y="1732"/>
                  </a:lnTo>
                  <a:lnTo>
                    <a:pt x="633" y="1769"/>
                  </a:lnTo>
                  <a:lnTo>
                    <a:pt x="633" y="1769"/>
                  </a:lnTo>
                  <a:lnTo>
                    <a:pt x="642" y="1777"/>
                  </a:lnTo>
                  <a:lnTo>
                    <a:pt x="651" y="1781"/>
                  </a:lnTo>
                  <a:lnTo>
                    <a:pt x="662" y="1782"/>
                  </a:lnTo>
                  <a:lnTo>
                    <a:pt x="672" y="1781"/>
                  </a:lnTo>
                  <a:lnTo>
                    <a:pt x="672" y="1781"/>
                  </a:lnTo>
                  <a:lnTo>
                    <a:pt x="687" y="1777"/>
                  </a:lnTo>
                  <a:lnTo>
                    <a:pt x="703" y="1775"/>
                  </a:lnTo>
                  <a:lnTo>
                    <a:pt x="718" y="1775"/>
                  </a:lnTo>
                  <a:lnTo>
                    <a:pt x="733" y="1775"/>
                  </a:lnTo>
                  <a:lnTo>
                    <a:pt x="748" y="1779"/>
                  </a:lnTo>
                  <a:lnTo>
                    <a:pt x="763" y="1782"/>
                  </a:lnTo>
                  <a:lnTo>
                    <a:pt x="778" y="1788"/>
                  </a:lnTo>
                  <a:lnTo>
                    <a:pt x="791" y="1795"/>
                  </a:lnTo>
                  <a:lnTo>
                    <a:pt x="791" y="1795"/>
                  </a:lnTo>
                  <a:lnTo>
                    <a:pt x="804" y="1803"/>
                  </a:lnTo>
                  <a:lnTo>
                    <a:pt x="815" y="1812"/>
                  </a:lnTo>
                  <a:lnTo>
                    <a:pt x="827" y="1823"/>
                  </a:lnTo>
                  <a:lnTo>
                    <a:pt x="836" y="1835"/>
                  </a:lnTo>
                  <a:lnTo>
                    <a:pt x="845" y="1848"/>
                  </a:lnTo>
                  <a:lnTo>
                    <a:pt x="853" y="1861"/>
                  </a:lnTo>
                  <a:lnTo>
                    <a:pt x="858" y="1874"/>
                  </a:lnTo>
                  <a:lnTo>
                    <a:pt x="864" y="1889"/>
                  </a:lnTo>
                  <a:lnTo>
                    <a:pt x="864" y="1889"/>
                  </a:lnTo>
                  <a:lnTo>
                    <a:pt x="866" y="1904"/>
                  </a:lnTo>
                  <a:lnTo>
                    <a:pt x="868" y="1919"/>
                  </a:lnTo>
                  <a:lnTo>
                    <a:pt x="870" y="1934"/>
                  </a:lnTo>
                  <a:lnTo>
                    <a:pt x="868" y="1948"/>
                  </a:lnTo>
                  <a:lnTo>
                    <a:pt x="866" y="1963"/>
                  </a:lnTo>
                  <a:lnTo>
                    <a:pt x="860" y="1978"/>
                  </a:lnTo>
                  <a:lnTo>
                    <a:pt x="855" y="1993"/>
                  </a:lnTo>
                  <a:lnTo>
                    <a:pt x="849" y="2006"/>
                  </a:lnTo>
                  <a:lnTo>
                    <a:pt x="849" y="2006"/>
                  </a:lnTo>
                  <a:lnTo>
                    <a:pt x="836" y="2023"/>
                  </a:lnTo>
                  <a:lnTo>
                    <a:pt x="823" y="2038"/>
                  </a:lnTo>
                  <a:lnTo>
                    <a:pt x="808" y="2051"/>
                  </a:lnTo>
                  <a:lnTo>
                    <a:pt x="791" y="2062"/>
                  </a:lnTo>
                  <a:lnTo>
                    <a:pt x="772" y="2072"/>
                  </a:lnTo>
                  <a:lnTo>
                    <a:pt x="754" y="2079"/>
                  </a:lnTo>
                  <a:lnTo>
                    <a:pt x="735" y="2083"/>
                  </a:lnTo>
                  <a:lnTo>
                    <a:pt x="715" y="2085"/>
                  </a:lnTo>
                  <a:lnTo>
                    <a:pt x="715" y="2085"/>
                  </a:lnTo>
                  <a:lnTo>
                    <a:pt x="694" y="2083"/>
                  </a:lnTo>
                  <a:lnTo>
                    <a:pt x="674" y="2079"/>
                  </a:lnTo>
                  <a:lnTo>
                    <a:pt x="655" y="2072"/>
                  </a:lnTo>
                  <a:lnTo>
                    <a:pt x="636" y="2064"/>
                  </a:lnTo>
                  <a:lnTo>
                    <a:pt x="636" y="2064"/>
                  </a:lnTo>
                  <a:lnTo>
                    <a:pt x="618" y="2051"/>
                  </a:lnTo>
                  <a:lnTo>
                    <a:pt x="601" y="2034"/>
                  </a:lnTo>
                  <a:lnTo>
                    <a:pt x="588" y="2018"/>
                  </a:lnTo>
                  <a:lnTo>
                    <a:pt x="577" y="1999"/>
                  </a:lnTo>
                  <a:lnTo>
                    <a:pt x="567" y="1978"/>
                  </a:lnTo>
                  <a:lnTo>
                    <a:pt x="562" y="1956"/>
                  </a:lnTo>
                  <a:lnTo>
                    <a:pt x="560" y="1934"/>
                  </a:lnTo>
                  <a:lnTo>
                    <a:pt x="560" y="1911"/>
                  </a:lnTo>
                  <a:lnTo>
                    <a:pt x="560" y="1911"/>
                  </a:lnTo>
                  <a:lnTo>
                    <a:pt x="560" y="1902"/>
                  </a:lnTo>
                  <a:lnTo>
                    <a:pt x="560" y="1894"/>
                  </a:lnTo>
                  <a:lnTo>
                    <a:pt x="556" y="1887"/>
                  </a:lnTo>
                  <a:lnTo>
                    <a:pt x="550" y="1879"/>
                  </a:lnTo>
                  <a:lnTo>
                    <a:pt x="550" y="1879"/>
                  </a:lnTo>
                  <a:lnTo>
                    <a:pt x="536" y="1859"/>
                  </a:lnTo>
                  <a:lnTo>
                    <a:pt x="519" y="1838"/>
                  </a:lnTo>
                  <a:lnTo>
                    <a:pt x="494" y="1799"/>
                  </a:lnTo>
                  <a:lnTo>
                    <a:pt x="474" y="1764"/>
                  </a:lnTo>
                  <a:lnTo>
                    <a:pt x="459" y="1736"/>
                  </a:lnTo>
                  <a:lnTo>
                    <a:pt x="459" y="1736"/>
                  </a:lnTo>
                  <a:lnTo>
                    <a:pt x="444" y="1698"/>
                  </a:lnTo>
                  <a:lnTo>
                    <a:pt x="431" y="1661"/>
                  </a:lnTo>
                  <a:lnTo>
                    <a:pt x="422" y="1622"/>
                  </a:lnTo>
                  <a:lnTo>
                    <a:pt x="414" y="1581"/>
                  </a:lnTo>
                  <a:lnTo>
                    <a:pt x="411" y="1538"/>
                  </a:lnTo>
                  <a:lnTo>
                    <a:pt x="409" y="1495"/>
                  </a:lnTo>
                  <a:lnTo>
                    <a:pt x="411" y="1452"/>
                  </a:lnTo>
                  <a:lnTo>
                    <a:pt x="416" y="1407"/>
                  </a:lnTo>
                  <a:lnTo>
                    <a:pt x="416" y="1407"/>
                  </a:lnTo>
                  <a:close/>
                  <a:moveTo>
                    <a:pt x="961" y="2553"/>
                  </a:moveTo>
                  <a:lnTo>
                    <a:pt x="549" y="2169"/>
                  </a:lnTo>
                  <a:lnTo>
                    <a:pt x="623" y="2146"/>
                  </a:lnTo>
                  <a:lnTo>
                    <a:pt x="623" y="2146"/>
                  </a:lnTo>
                  <a:lnTo>
                    <a:pt x="646" y="2154"/>
                  </a:lnTo>
                  <a:lnTo>
                    <a:pt x="668" y="2159"/>
                  </a:lnTo>
                  <a:lnTo>
                    <a:pt x="690" y="2163"/>
                  </a:lnTo>
                  <a:lnTo>
                    <a:pt x="715" y="2163"/>
                  </a:lnTo>
                  <a:lnTo>
                    <a:pt x="715" y="2163"/>
                  </a:lnTo>
                  <a:lnTo>
                    <a:pt x="745" y="2161"/>
                  </a:lnTo>
                  <a:lnTo>
                    <a:pt x="772" y="2156"/>
                  </a:lnTo>
                  <a:lnTo>
                    <a:pt x="802" y="2146"/>
                  </a:lnTo>
                  <a:lnTo>
                    <a:pt x="828" y="2133"/>
                  </a:lnTo>
                  <a:lnTo>
                    <a:pt x="853" y="2118"/>
                  </a:lnTo>
                  <a:lnTo>
                    <a:pt x="875" y="2100"/>
                  </a:lnTo>
                  <a:lnTo>
                    <a:pt x="896" y="2077"/>
                  </a:lnTo>
                  <a:lnTo>
                    <a:pt x="912" y="2053"/>
                  </a:lnTo>
                  <a:lnTo>
                    <a:pt x="1502" y="1865"/>
                  </a:lnTo>
                  <a:lnTo>
                    <a:pt x="1521" y="1876"/>
                  </a:lnTo>
                  <a:lnTo>
                    <a:pt x="1097" y="2016"/>
                  </a:lnTo>
                  <a:lnTo>
                    <a:pt x="1097" y="2016"/>
                  </a:lnTo>
                  <a:lnTo>
                    <a:pt x="1088" y="2019"/>
                  </a:lnTo>
                  <a:lnTo>
                    <a:pt x="1080" y="2027"/>
                  </a:lnTo>
                  <a:lnTo>
                    <a:pt x="1075" y="2034"/>
                  </a:lnTo>
                  <a:lnTo>
                    <a:pt x="1071" y="2044"/>
                  </a:lnTo>
                  <a:lnTo>
                    <a:pt x="961" y="2553"/>
                  </a:lnTo>
                  <a:close/>
                  <a:moveTo>
                    <a:pt x="2000" y="2193"/>
                  </a:moveTo>
                  <a:lnTo>
                    <a:pt x="1039" y="2566"/>
                  </a:lnTo>
                  <a:lnTo>
                    <a:pt x="1144" y="2083"/>
                  </a:lnTo>
                  <a:lnTo>
                    <a:pt x="2164" y="1749"/>
                  </a:lnTo>
                  <a:lnTo>
                    <a:pt x="2000" y="2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20" name="직선 연결선 19"/>
          <p:cNvCxnSpPr/>
          <p:nvPr/>
        </p:nvCxnSpPr>
        <p:spPr>
          <a:xfrm>
            <a:off x="1928794" y="3911648"/>
            <a:ext cx="157163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3571868" y="3688625"/>
            <a:ext cx="1857388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cd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/home/</a:t>
            </a:r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robodog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/python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3066182" y="4017922"/>
            <a:ext cx="7200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3786182" y="3929066"/>
            <a:ext cx="642942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en-US" altLang="ko-KR" sz="16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ls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 -al</a:t>
            </a:r>
            <a:endParaRPr lang="ko-KR" altLang="en-US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오른쪽 중괄호 26"/>
          <p:cNvSpPr/>
          <p:nvPr/>
        </p:nvSpPr>
        <p:spPr>
          <a:xfrm>
            <a:off x="4572000" y="4286256"/>
            <a:ext cx="214314" cy="1143008"/>
          </a:xfrm>
          <a:prstGeom prst="rightBrace">
            <a:avLst>
              <a:gd name="adj1" fmla="val 61158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CE7E82-FC63-2800-A816-C836EED6DE63}"/>
              </a:ext>
            </a:extLst>
          </p:cNvPr>
          <p:cNvSpPr txBox="1"/>
          <p:nvPr/>
        </p:nvSpPr>
        <p:spPr>
          <a:xfrm>
            <a:off x="4857752" y="4768904"/>
            <a:ext cx="1857388" cy="21431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rtlCol="0" anchor="ctr">
            <a:normAutofit fontScale="62500" lnSpcReduction="20000"/>
          </a:bodyPr>
          <a:lstStyle/>
          <a:p>
            <a:r>
              <a:rPr lang="ko-KR" altLang="en-US" sz="1600" b="1" dirty="0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로보독 파이썬 파일리스트</a:t>
            </a:r>
          </a:p>
        </p:txBody>
      </p:sp>
      <p:sp>
        <p:nvSpPr>
          <p:cNvPr id="29" name="텍스트 개체 틀 6"/>
          <p:cNvSpPr txBox="1">
            <a:spLocks/>
          </p:cNvSpPr>
          <p:nvPr/>
        </p:nvSpPr>
        <p:spPr>
          <a:xfrm>
            <a:off x="350218" y="318623"/>
            <a:ext cx="879378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4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라즈베리 접속</a:t>
            </a:r>
            <a:r>
              <a:rPr kumimoji="0" lang="en-US" altLang="ko-KR" sz="3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: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파일리스트</a:t>
            </a: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/>
          <a:srcRect l="33664" t="28205" r="48702" b="17949"/>
          <a:stretch>
            <a:fillRect/>
          </a:stretch>
        </p:blipFill>
        <p:spPr bwMode="auto">
          <a:xfrm>
            <a:off x="7429520" y="4643446"/>
            <a:ext cx="935497" cy="17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0D56AFC-2095-F96F-AC91-17E8A74461A9}"/>
              </a:ext>
            </a:extLst>
          </p:cNvPr>
          <p:cNvSpPr txBox="1"/>
          <p:nvPr/>
        </p:nvSpPr>
        <p:spPr>
          <a:xfrm>
            <a:off x="3286116" y="6143644"/>
            <a:ext cx="4143404" cy="30777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FF00"/>
                </a:solidFill>
              </a:rPr>
              <a:t>“1.</a:t>
            </a:r>
            <a:r>
              <a:rPr lang="ko-KR" altLang="en-US" sz="1400" b="1" dirty="0">
                <a:solidFill>
                  <a:srgbClr val="FFFF00"/>
                </a:solidFill>
              </a:rPr>
              <a:t>라즈베리 접속</a:t>
            </a:r>
            <a:r>
              <a:rPr lang="en-US" altLang="ko-KR" sz="1400" b="1" dirty="0">
                <a:solidFill>
                  <a:srgbClr val="FFFF00"/>
                </a:solidFill>
              </a:rPr>
              <a:t>(1) : </a:t>
            </a:r>
            <a:r>
              <a:rPr lang="ko-KR" altLang="en-US" sz="1400" b="1" dirty="0">
                <a:solidFill>
                  <a:schemeClr val="bg1"/>
                </a:solidFill>
              </a:rPr>
              <a:t>파일리스트</a:t>
            </a:r>
            <a:r>
              <a:rPr lang="en-US" altLang="ko-KR" sz="1400" b="1" dirty="0">
                <a:solidFill>
                  <a:srgbClr val="FFFF00"/>
                </a:solidFill>
              </a:rPr>
              <a:t>” </a:t>
            </a:r>
            <a:r>
              <a:rPr lang="ko-KR" altLang="en-US" sz="1400" b="1" dirty="0">
                <a:solidFill>
                  <a:srgbClr val="FFFF00"/>
                </a:solidFill>
              </a:rPr>
              <a:t>참고하세요</a:t>
            </a:r>
            <a:r>
              <a:rPr lang="en-US" altLang="ko-KR" sz="1400" b="1" dirty="0">
                <a:solidFill>
                  <a:srgbClr val="FFFF00"/>
                </a:solidFill>
              </a:rPr>
              <a:t>.</a:t>
            </a:r>
          </a:p>
        </p:txBody>
      </p:sp>
      <p:grpSp>
        <p:nvGrpSpPr>
          <p:cNvPr id="32" name="그룹 31"/>
          <p:cNvGrpSpPr/>
          <p:nvPr/>
        </p:nvGrpSpPr>
        <p:grpSpPr>
          <a:xfrm>
            <a:off x="2928926" y="5929330"/>
            <a:ext cx="486221" cy="621842"/>
            <a:chOff x="3579813" y="6396038"/>
            <a:chExt cx="2038350" cy="2563813"/>
          </a:xfrm>
        </p:grpSpPr>
        <p:sp>
          <p:nvSpPr>
            <p:cNvPr id="33" name="Freeform 236"/>
            <p:cNvSpPr>
              <a:spLocks/>
            </p:cNvSpPr>
            <p:nvPr/>
          </p:nvSpPr>
          <p:spPr bwMode="auto">
            <a:xfrm>
              <a:off x="4710113" y="7299325"/>
              <a:ext cx="857250" cy="1033463"/>
            </a:xfrm>
            <a:custGeom>
              <a:avLst/>
              <a:gdLst>
                <a:gd name="T0" fmla="*/ 655 w 1081"/>
                <a:gd name="T1" fmla="*/ 84 h 1301"/>
                <a:gd name="T2" fmla="*/ 640 w 1081"/>
                <a:gd name="T3" fmla="*/ 69 h 1301"/>
                <a:gd name="T4" fmla="*/ 607 w 1081"/>
                <a:gd name="T5" fmla="*/ 46 h 1301"/>
                <a:gd name="T6" fmla="*/ 573 w 1081"/>
                <a:gd name="T7" fmla="*/ 30 h 1301"/>
                <a:gd name="T8" fmla="*/ 523 w 1081"/>
                <a:gd name="T9" fmla="*/ 11 h 1301"/>
                <a:gd name="T10" fmla="*/ 454 w 1081"/>
                <a:gd name="T11" fmla="*/ 0 h 1301"/>
                <a:gd name="T12" fmla="*/ 390 w 1081"/>
                <a:gd name="T13" fmla="*/ 2 h 1301"/>
                <a:gd name="T14" fmla="*/ 332 w 1081"/>
                <a:gd name="T15" fmla="*/ 9 h 1301"/>
                <a:gd name="T16" fmla="*/ 258 w 1081"/>
                <a:gd name="T17" fmla="*/ 30 h 1301"/>
                <a:gd name="T18" fmla="*/ 247 w 1081"/>
                <a:gd name="T19" fmla="*/ 33 h 1301"/>
                <a:gd name="T20" fmla="*/ 187 w 1081"/>
                <a:gd name="T21" fmla="*/ 63 h 1301"/>
                <a:gd name="T22" fmla="*/ 137 w 1081"/>
                <a:gd name="T23" fmla="*/ 95 h 1301"/>
                <a:gd name="T24" fmla="*/ 97 w 1081"/>
                <a:gd name="T25" fmla="*/ 130 h 1301"/>
                <a:gd name="T26" fmla="*/ 66 w 1081"/>
                <a:gd name="T27" fmla="*/ 168 h 1301"/>
                <a:gd name="T28" fmla="*/ 40 w 1081"/>
                <a:gd name="T29" fmla="*/ 205 h 1301"/>
                <a:gd name="T30" fmla="*/ 21 w 1081"/>
                <a:gd name="T31" fmla="*/ 241 h 1301"/>
                <a:gd name="T32" fmla="*/ 0 w 1081"/>
                <a:gd name="T33" fmla="*/ 304 h 1301"/>
                <a:gd name="T34" fmla="*/ 439 w 1081"/>
                <a:gd name="T35" fmla="*/ 1261 h 1301"/>
                <a:gd name="T36" fmla="*/ 448 w 1081"/>
                <a:gd name="T37" fmla="*/ 1282 h 1301"/>
                <a:gd name="T38" fmla="*/ 461 w 1081"/>
                <a:gd name="T39" fmla="*/ 1301 h 1301"/>
                <a:gd name="T40" fmla="*/ 463 w 1081"/>
                <a:gd name="T41" fmla="*/ 1259 h 1301"/>
                <a:gd name="T42" fmla="*/ 467 w 1081"/>
                <a:gd name="T43" fmla="*/ 1243 h 1301"/>
                <a:gd name="T44" fmla="*/ 480 w 1081"/>
                <a:gd name="T45" fmla="*/ 1205 h 1301"/>
                <a:gd name="T46" fmla="*/ 499 w 1081"/>
                <a:gd name="T47" fmla="*/ 1170 h 1301"/>
                <a:gd name="T48" fmla="*/ 523 w 1081"/>
                <a:gd name="T49" fmla="*/ 1136 h 1301"/>
                <a:gd name="T50" fmla="*/ 553 w 1081"/>
                <a:gd name="T51" fmla="*/ 1103 h 1301"/>
                <a:gd name="T52" fmla="*/ 588 w 1081"/>
                <a:gd name="T53" fmla="*/ 1073 h 1301"/>
                <a:gd name="T54" fmla="*/ 631 w 1081"/>
                <a:gd name="T55" fmla="*/ 1045 h 1301"/>
                <a:gd name="T56" fmla="*/ 680 w 1081"/>
                <a:gd name="T57" fmla="*/ 1019 h 1301"/>
                <a:gd name="T58" fmla="*/ 706 w 1081"/>
                <a:gd name="T59" fmla="*/ 1006 h 1301"/>
                <a:gd name="T60" fmla="*/ 762 w 1081"/>
                <a:gd name="T61" fmla="*/ 985 h 1301"/>
                <a:gd name="T62" fmla="*/ 812 w 1081"/>
                <a:gd name="T63" fmla="*/ 972 h 1301"/>
                <a:gd name="T64" fmla="*/ 855 w 1081"/>
                <a:gd name="T65" fmla="*/ 965 h 1301"/>
                <a:gd name="T66" fmla="*/ 894 w 1081"/>
                <a:gd name="T67" fmla="*/ 963 h 1301"/>
                <a:gd name="T68" fmla="*/ 963 w 1081"/>
                <a:gd name="T69" fmla="*/ 972 h 1301"/>
                <a:gd name="T70" fmla="*/ 1021 w 1081"/>
                <a:gd name="T71" fmla="*/ 991 h 1301"/>
                <a:gd name="T72" fmla="*/ 1042 w 1081"/>
                <a:gd name="T73" fmla="*/ 998 h 1301"/>
                <a:gd name="T74" fmla="*/ 1069 w 1081"/>
                <a:gd name="T75" fmla="*/ 1017 h 1301"/>
                <a:gd name="T76" fmla="*/ 1081 w 1081"/>
                <a:gd name="T77" fmla="*/ 1028 h 1301"/>
                <a:gd name="T78" fmla="*/ 1062 w 1081"/>
                <a:gd name="T79" fmla="*/ 978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1" h="1301">
                  <a:moveTo>
                    <a:pt x="1062" y="978"/>
                  </a:moveTo>
                  <a:lnTo>
                    <a:pt x="655" y="84"/>
                  </a:lnTo>
                  <a:lnTo>
                    <a:pt x="655" y="84"/>
                  </a:lnTo>
                  <a:lnTo>
                    <a:pt x="640" y="69"/>
                  </a:lnTo>
                  <a:lnTo>
                    <a:pt x="624" y="58"/>
                  </a:lnTo>
                  <a:lnTo>
                    <a:pt x="607" y="46"/>
                  </a:lnTo>
                  <a:lnTo>
                    <a:pt x="590" y="37"/>
                  </a:lnTo>
                  <a:lnTo>
                    <a:pt x="573" y="30"/>
                  </a:lnTo>
                  <a:lnTo>
                    <a:pt x="556" y="22"/>
                  </a:lnTo>
                  <a:lnTo>
                    <a:pt x="523" y="11"/>
                  </a:lnTo>
                  <a:lnTo>
                    <a:pt x="487" y="4"/>
                  </a:lnTo>
                  <a:lnTo>
                    <a:pt x="454" y="0"/>
                  </a:lnTo>
                  <a:lnTo>
                    <a:pt x="420" y="0"/>
                  </a:lnTo>
                  <a:lnTo>
                    <a:pt x="390" y="2"/>
                  </a:lnTo>
                  <a:lnTo>
                    <a:pt x="360" y="5"/>
                  </a:lnTo>
                  <a:lnTo>
                    <a:pt x="332" y="9"/>
                  </a:lnTo>
                  <a:lnTo>
                    <a:pt x="288" y="20"/>
                  </a:lnTo>
                  <a:lnTo>
                    <a:pt x="258" y="30"/>
                  </a:lnTo>
                  <a:lnTo>
                    <a:pt x="247" y="33"/>
                  </a:lnTo>
                  <a:lnTo>
                    <a:pt x="247" y="33"/>
                  </a:lnTo>
                  <a:lnTo>
                    <a:pt x="215" y="48"/>
                  </a:lnTo>
                  <a:lnTo>
                    <a:pt x="187" y="63"/>
                  </a:lnTo>
                  <a:lnTo>
                    <a:pt x="161" y="78"/>
                  </a:lnTo>
                  <a:lnTo>
                    <a:pt x="137" y="95"/>
                  </a:lnTo>
                  <a:lnTo>
                    <a:pt x="116" y="112"/>
                  </a:lnTo>
                  <a:lnTo>
                    <a:pt x="97" y="130"/>
                  </a:lnTo>
                  <a:lnTo>
                    <a:pt x="81" y="149"/>
                  </a:lnTo>
                  <a:lnTo>
                    <a:pt x="66" y="168"/>
                  </a:lnTo>
                  <a:lnTo>
                    <a:pt x="53" y="186"/>
                  </a:lnTo>
                  <a:lnTo>
                    <a:pt x="40" y="205"/>
                  </a:lnTo>
                  <a:lnTo>
                    <a:pt x="30" y="222"/>
                  </a:lnTo>
                  <a:lnTo>
                    <a:pt x="21" y="241"/>
                  </a:lnTo>
                  <a:lnTo>
                    <a:pt x="10" y="274"/>
                  </a:lnTo>
                  <a:lnTo>
                    <a:pt x="0" y="304"/>
                  </a:lnTo>
                  <a:lnTo>
                    <a:pt x="26" y="360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48" y="1282"/>
                  </a:lnTo>
                  <a:lnTo>
                    <a:pt x="461" y="1301"/>
                  </a:lnTo>
                  <a:lnTo>
                    <a:pt x="461" y="1301"/>
                  </a:lnTo>
                  <a:lnTo>
                    <a:pt x="459" y="1282"/>
                  </a:lnTo>
                  <a:lnTo>
                    <a:pt x="463" y="1259"/>
                  </a:lnTo>
                  <a:lnTo>
                    <a:pt x="463" y="1259"/>
                  </a:lnTo>
                  <a:lnTo>
                    <a:pt x="467" y="1243"/>
                  </a:lnTo>
                  <a:lnTo>
                    <a:pt x="472" y="1224"/>
                  </a:lnTo>
                  <a:lnTo>
                    <a:pt x="480" y="1205"/>
                  </a:lnTo>
                  <a:lnTo>
                    <a:pt x="489" y="1189"/>
                  </a:lnTo>
                  <a:lnTo>
                    <a:pt x="499" y="1170"/>
                  </a:lnTo>
                  <a:lnTo>
                    <a:pt x="510" y="1153"/>
                  </a:lnTo>
                  <a:lnTo>
                    <a:pt x="523" y="1136"/>
                  </a:lnTo>
                  <a:lnTo>
                    <a:pt x="538" y="1119"/>
                  </a:lnTo>
                  <a:lnTo>
                    <a:pt x="553" y="1103"/>
                  </a:lnTo>
                  <a:lnTo>
                    <a:pt x="569" y="1088"/>
                  </a:lnTo>
                  <a:lnTo>
                    <a:pt x="588" y="1073"/>
                  </a:lnTo>
                  <a:lnTo>
                    <a:pt x="609" y="1058"/>
                  </a:lnTo>
                  <a:lnTo>
                    <a:pt x="631" y="1045"/>
                  </a:lnTo>
                  <a:lnTo>
                    <a:pt x="653" y="1030"/>
                  </a:lnTo>
                  <a:lnTo>
                    <a:pt x="680" y="1019"/>
                  </a:lnTo>
                  <a:lnTo>
                    <a:pt x="706" y="1006"/>
                  </a:lnTo>
                  <a:lnTo>
                    <a:pt x="706" y="1006"/>
                  </a:lnTo>
                  <a:lnTo>
                    <a:pt x="734" y="994"/>
                  </a:lnTo>
                  <a:lnTo>
                    <a:pt x="762" y="985"/>
                  </a:lnTo>
                  <a:lnTo>
                    <a:pt x="788" y="978"/>
                  </a:lnTo>
                  <a:lnTo>
                    <a:pt x="812" y="972"/>
                  </a:lnTo>
                  <a:lnTo>
                    <a:pt x="834" y="966"/>
                  </a:lnTo>
                  <a:lnTo>
                    <a:pt x="855" y="965"/>
                  </a:lnTo>
                  <a:lnTo>
                    <a:pt x="875" y="963"/>
                  </a:lnTo>
                  <a:lnTo>
                    <a:pt x="894" y="963"/>
                  </a:lnTo>
                  <a:lnTo>
                    <a:pt x="930" y="965"/>
                  </a:lnTo>
                  <a:lnTo>
                    <a:pt x="963" y="972"/>
                  </a:lnTo>
                  <a:lnTo>
                    <a:pt x="993" y="981"/>
                  </a:lnTo>
                  <a:lnTo>
                    <a:pt x="1021" y="991"/>
                  </a:lnTo>
                  <a:lnTo>
                    <a:pt x="1021" y="991"/>
                  </a:lnTo>
                  <a:lnTo>
                    <a:pt x="1042" y="998"/>
                  </a:lnTo>
                  <a:lnTo>
                    <a:pt x="1056" y="1008"/>
                  </a:lnTo>
                  <a:lnTo>
                    <a:pt x="1069" y="1017"/>
                  </a:lnTo>
                  <a:lnTo>
                    <a:pt x="1081" y="1028"/>
                  </a:lnTo>
                  <a:lnTo>
                    <a:pt x="1081" y="1028"/>
                  </a:lnTo>
                  <a:lnTo>
                    <a:pt x="1073" y="1004"/>
                  </a:lnTo>
                  <a:lnTo>
                    <a:pt x="1062" y="978"/>
                  </a:lnTo>
                  <a:lnTo>
                    <a:pt x="1062" y="978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237"/>
            <p:cNvSpPr>
              <a:spLocks/>
            </p:cNvSpPr>
            <p:nvPr/>
          </p:nvSpPr>
          <p:spPr bwMode="auto">
            <a:xfrm>
              <a:off x="4641850" y="7119938"/>
              <a:ext cx="587375" cy="420688"/>
            </a:xfrm>
            <a:custGeom>
              <a:avLst/>
              <a:gdLst>
                <a:gd name="T0" fmla="*/ 333 w 741"/>
                <a:gd name="T1" fmla="*/ 259 h 530"/>
                <a:gd name="T2" fmla="*/ 374 w 741"/>
                <a:gd name="T3" fmla="*/ 246 h 530"/>
                <a:gd name="T4" fmla="*/ 446 w 741"/>
                <a:gd name="T5" fmla="*/ 231 h 530"/>
                <a:gd name="T6" fmla="*/ 506 w 741"/>
                <a:gd name="T7" fmla="*/ 226 h 530"/>
                <a:gd name="T8" fmla="*/ 573 w 741"/>
                <a:gd name="T9" fmla="*/ 230 h 530"/>
                <a:gd name="T10" fmla="*/ 642 w 741"/>
                <a:gd name="T11" fmla="*/ 248 h 530"/>
                <a:gd name="T12" fmla="*/ 676 w 741"/>
                <a:gd name="T13" fmla="*/ 263 h 530"/>
                <a:gd name="T14" fmla="*/ 710 w 741"/>
                <a:gd name="T15" fmla="*/ 284 h 530"/>
                <a:gd name="T16" fmla="*/ 741 w 741"/>
                <a:gd name="T17" fmla="*/ 310 h 530"/>
                <a:gd name="T18" fmla="*/ 650 w 741"/>
                <a:gd name="T19" fmla="*/ 106 h 530"/>
                <a:gd name="T20" fmla="*/ 637 w 741"/>
                <a:gd name="T21" fmla="*/ 86 h 530"/>
                <a:gd name="T22" fmla="*/ 611 w 741"/>
                <a:gd name="T23" fmla="*/ 58 h 530"/>
                <a:gd name="T24" fmla="*/ 575 w 741"/>
                <a:gd name="T25" fmla="*/ 34 h 530"/>
                <a:gd name="T26" fmla="*/ 529 w 741"/>
                <a:gd name="T27" fmla="*/ 15 h 530"/>
                <a:gd name="T28" fmla="*/ 474 w 741"/>
                <a:gd name="T29" fmla="*/ 2 h 530"/>
                <a:gd name="T30" fmla="*/ 445 w 741"/>
                <a:gd name="T31" fmla="*/ 0 h 530"/>
                <a:gd name="T32" fmla="*/ 379 w 741"/>
                <a:gd name="T33" fmla="*/ 2 h 530"/>
                <a:gd name="T34" fmla="*/ 312 w 741"/>
                <a:gd name="T35" fmla="*/ 17 h 530"/>
                <a:gd name="T36" fmla="*/ 247 w 741"/>
                <a:gd name="T37" fmla="*/ 41 h 530"/>
                <a:gd name="T38" fmla="*/ 215 w 741"/>
                <a:gd name="T39" fmla="*/ 54 h 530"/>
                <a:gd name="T40" fmla="*/ 187 w 741"/>
                <a:gd name="T41" fmla="*/ 119 h 530"/>
                <a:gd name="T42" fmla="*/ 139 w 741"/>
                <a:gd name="T43" fmla="*/ 185 h 530"/>
                <a:gd name="T44" fmla="*/ 77 w 741"/>
                <a:gd name="T45" fmla="*/ 252 h 530"/>
                <a:gd name="T46" fmla="*/ 0 w 741"/>
                <a:gd name="T47" fmla="*/ 315 h 530"/>
                <a:gd name="T48" fmla="*/ 0 w 741"/>
                <a:gd name="T49" fmla="*/ 325 h 530"/>
                <a:gd name="T50" fmla="*/ 0 w 741"/>
                <a:gd name="T51" fmla="*/ 328 h 530"/>
                <a:gd name="T52" fmla="*/ 2 w 741"/>
                <a:gd name="T53" fmla="*/ 341 h 530"/>
                <a:gd name="T54" fmla="*/ 77 w 741"/>
                <a:gd name="T55" fmla="*/ 509 h 530"/>
                <a:gd name="T56" fmla="*/ 86 w 741"/>
                <a:gd name="T57" fmla="*/ 530 h 530"/>
                <a:gd name="T58" fmla="*/ 107 w 741"/>
                <a:gd name="T59" fmla="*/ 467 h 530"/>
                <a:gd name="T60" fmla="*/ 126 w 741"/>
                <a:gd name="T61" fmla="*/ 431 h 530"/>
                <a:gd name="T62" fmla="*/ 152 w 741"/>
                <a:gd name="T63" fmla="*/ 394 h 530"/>
                <a:gd name="T64" fmla="*/ 183 w 741"/>
                <a:gd name="T65" fmla="*/ 356 h 530"/>
                <a:gd name="T66" fmla="*/ 223 w 741"/>
                <a:gd name="T67" fmla="*/ 321 h 530"/>
                <a:gd name="T68" fmla="*/ 273 w 741"/>
                <a:gd name="T69" fmla="*/ 289 h 530"/>
                <a:gd name="T70" fmla="*/ 333 w 741"/>
                <a:gd name="T71" fmla="*/ 25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1" h="530">
                  <a:moveTo>
                    <a:pt x="333" y="259"/>
                  </a:moveTo>
                  <a:lnTo>
                    <a:pt x="333" y="259"/>
                  </a:lnTo>
                  <a:lnTo>
                    <a:pt x="344" y="256"/>
                  </a:lnTo>
                  <a:lnTo>
                    <a:pt x="374" y="246"/>
                  </a:lnTo>
                  <a:lnTo>
                    <a:pt x="418" y="235"/>
                  </a:lnTo>
                  <a:lnTo>
                    <a:pt x="446" y="231"/>
                  </a:lnTo>
                  <a:lnTo>
                    <a:pt x="476" y="228"/>
                  </a:lnTo>
                  <a:lnTo>
                    <a:pt x="506" y="226"/>
                  </a:lnTo>
                  <a:lnTo>
                    <a:pt x="540" y="226"/>
                  </a:lnTo>
                  <a:lnTo>
                    <a:pt x="573" y="230"/>
                  </a:lnTo>
                  <a:lnTo>
                    <a:pt x="609" y="237"/>
                  </a:lnTo>
                  <a:lnTo>
                    <a:pt x="642" y="248"/>
                  </a:lnTo>
                  <a:lnTo>
                    <a:pt x="659" y="256"/>
                  </a:lnTo>
                  <a:lnTo>
                    <a:pt x="676" y="263"/>
                  </a:lnTo>
                  <a:lnTo>
                    <a:pt x="693" y="272"/>
                  </a:lnTo>
                  <a:lnTo>
                    <a:pt x="710" y="284"/>
                  </a:lnTo>
                  <a:lnTo>
                    <a:pt x="726" y="295"/>
                  </a:lnTo>
                  <a:lnTo>
                    <a:pt x="741" y="310"/>
                  </a:lnTo>
                  <a:lnTo>
                    <a:pt x="650" y="106"/>
                  </a:lnTo>
                  <a:lnTo>
                    <a:pt x="650" y="106"/>
                  </a:lnTo>
                  <a:lnTo>
                    <a:pt x="637" y="86"/>
                  </a:lnTo>
                  <a:lnTo>
                    <a:pt x="637" y="86"/>
                  </a:lnTo>
                  <a:lnTo>
                    <a:pt x="626" y="71"/>
                  </a:lnTo>
                  <a:lnTo>
                    <a:pt x="611" y="58"/>
                  </a:lnTo>
                  <a:lnTo>
                    <a:pt x="594" y="45"/>
                  </a:lnTo>
                  <a:lnTo>
                    <a:pt x="575" y="34"/>
                  </a:lnTo>
                  <a:lnTo>
                    <a:pt x="553" y="24"/>
                  </a:lnTo>
                  <a:lnTo>
                    <a:pt x="529" y="15"/>
                  </a:lnTo>
                  <a:lnTo>
                    <a:pt x="502" y="9"/>
                  </a:lnTo>
                  <a:lnTo>
                    <a:pt x="474" y="2"/>
                  </a:lnTo>
                  <a:lnTo>
                    <a:pt x="474" y="2"/>
                  </a:lnTo>
                  <a:lnTo>
                    <a:pt x="445" y="0"/>
                  </a:lnTo>
                  <a:lnTo>
                    <a:pt x="413" y="0"/>
                  </a:lnTo>
                  <a:lnTo>
                    <a:pt x="379" y="2"/>
                  </a:lnTo>
                  <a:lnTo>
                    <a:pt x="346" y="9"/>
                  </a:lnTo>
                  <a:lnTo>
                    <a:pt x="312" y="17"/>
                  </a:lnTo>
                  <a:lnTo>
                    <a:pt x="280" y="28"/>
                  </a:lnTo>
                  <a:lnTo>
                    <a:pt x="247" y="41"/>
                  </a:lnTo>
                  <a:lnTo>
                    <a:pt x="215" y="54"/>
                  </a:lnTo>
                  <a:lnTo>
                    <a:pt x="215" y="54"/>
                  </a:lnTo>
                  <a:lnTo>
                    <a:pt x="204" y="86"/>
                  </a:lnTo>
                  <a:lnTo>
                    <a:pt x="187" y="119"/>
                  </a:lnTo>
                  <a:lnTo>
                    <a:pt x="165" y="153"/>
                  </a:lnTo>
                  <a:lnTo>
                    <a:pt x="139" y="185"/>
                  </a:lnTo>
                  <a:lnTo>
                    <a:pt x="111" y="218"/>
                  </a:lnTo>
                  <a:lnTo>
                    <a:pt x="77" y="252"/>
                  </a:lnTo>
                  <a:lnTo>
                    <a:pt x="40" y="28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2" y="341"/>
                  </a:lnTo>
                  <a:lnTo>
                    <a:pt x="6" y="355"/>
                  </a:lnTo>
                  <a:lnTo>
                    <a:pt x="77" y="509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96" y="500"/>
                  </a:lnTo>
                  <a:lnTo>
                    <a:pt x="107" y="467"/>
                  </a:lnTo>
                  <a:lnTo>
                    <a:pt x="116" y="448"/>
                  </a:lnTo>
                  <a:lnTo>
                    <a:pt x="126" y="431"/>
                  </a:lnTo>
                  <a:lnTo>
                    <a:pt x="139" y="412"/>
                  </a:lnTo>
                  <a:lnTo>
                    <a:pt x="152" y="394"/>
                  </a:lnTo>
                  <a:lnTo>
                    <a:pt x="167" y="375"/>
                  </a:lnTo>
                  <a:lnTo>
                    <a:pt x="183" y="356"/>
                  </a:lnTo>
                  <a:lnTo>
                    <a:pt x="202" y="338"/>
                  </a:lnTo>
                  <a:lnTo>
                    <a:pt x="223" y="321"/>
                  </a:lnTo>
                  <a:lnTo>
                    <a:pt x="247" y="304"/>
                  </a:lnTo>
                  <a:lnTo>
                    <a:pt x="273" y="289"/>
                  </a:lnTo>
                  <a:lnTo>
                    <a:pt x="301" y="274"/>
                  </a:lnTo>
                  <a:lnTo>
                    <a:pt x="333" y="259"/>
                  </a:lnTo>
                  <a:lnTo>
                    <a:pt x="333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238"/>
            <p:cNvSpPr>
              <a:spLocks noEditPoints="1"/>
            </p:cNvSpPr>
            <p:nvPr/>
          </p:nvSpPr>
          <p:spPr bwMode="auto">
            <a:xfrm>
              <a:off x="4606925" y="7086600"/>
              <a:ext cx="720725" cy="554038"/>
            </a:xfrm>
            <a:custGeom>
              <a:avLst/>
              <a:gdLst>
                <a:gd name="T0" fmla="*/ 9 w 906"/>
                <a:gd name="T1" fmla="*/ 412 h 698"/>
                <a:gd name="T2" fmla="*/ 1 w 906"/>
                <a:gd name="T3" fmla="*/ 371 h 698"/>
                <a:gd name="T4" fmla="*/ 0 w 906"/>
                <a:gd name="T5" fmla="*/ 338 h 698"/>
                <a:gd name="T6" fmla="*/ 56 w 906"/>
                <a:gd name="T7" fmla="*/ 295 h 698"/>
                <a:gd name="T8" fmla="*/ 147 w 906"/>
                <a:gd name="T9" fmla="*/ 203 h 698"/>
                <a:gd name="T10" fmla="*/ 207 w 906"/>
                <a:gd name="T11" fmla="*/ 114 h 698"/>
                <a:gd name="T12" fmla="*/ 240 w 906"/>
                <a:gd name="T13" fmla="*/ 60 h 698"/>
                <a:gd name="T14" fmla="*/ 300 w 906"/>
                <a:gd name="T15" fmla="*/ 34 h 698"/>
                <a:gd name="T16" fmla="*/ 390 w 906"/>
                <a:gd name="T17" fmla="*/ 9 h 698"/>
                <a:gd name="T18" fmla="*/ 472 w 906"/>
                <a:gd name="T19" fmla="*/ 0 h 698"/>
                <a:gd name="T20" fmla="*/ 522 w 906"/>
                <a:gd name="T21" fmla="*/ 6 h 698"/>
                <a:gd name="T22" fmla="*/ 585 w 906"/>
                <a:gd name="T23" fmla="*/ 21 h 698"/>
                <a:gd name="T24" fmla="*/ 662 w 906"/>
                <a:gd name="T25" fmla="*/ 56 h 698"/>
                <a:gd name="T26" fmla="*/ 714 w 906"/>
                <a:gd name="T27" fmla="*/ 106 h 698"/>
                <a:gd name="T28" fmla="*/ 729 w 906"/>
                <a:gd name="T29" fmla="*/ 133 h 698"/>
                <a:gd name="T30" fmla="*/ 755 w 906"/>
                <a:gd name="T31" fmla="*/ 383 h 698"/>
                <a:gd name="T32" fmla="*/ 690 w 906"/>
                <a:gd name="T33" fmla="*/ 338 h 698"/>
                <a:gd name="T34" fmla="*/ 613 w 906"/>
                <a:gd name="T35" fmla="*/ 315 h 698"/>
                <a:gd name="T36" fmla="*/ 556 w 906"/>
                <a:gd name="T37" fmla="*/ 310 h 698"/>
                <a:gd name="T38" fmla="*/ 464 w 906"/>
                <a:gd name="T39" fmla="*/ 319 h 698"/>
                <a:gd name="T40" fmla="*/ 391 w 906"/>
                <a:gd name="T41" fmla="*/ 342 h 698"/>
                <a:gd name="T42" fmla="*/ 335 w 906"/>
                <a:gd name="T43" fmla="*/ 368 h 698"/>
                <a:gd name="T44" fmla="*/ 272 w 906"/>
                <a:gd name="T45" fmla="*/ 412 h 698"/>
                <a:gd name="T46" fmla="*/ 225 w 906"/>
                <a:gd name="T47" fmla="*/ 463 h 698"/>
                <a:gd name="T48" fmla="*/ 188 w 906"/>
                <a:gd name="T49" fmla="*/ 526 h 698"/>
                <a:gd name="T50" fmla="*/ 141 w 906"/>
                <a:gd name="T51" fmla="*/ 698 h 698"/>
                <a:gd name="T52" fmla="*/ 125 w 906"/>
                <a:gd name="T53" fmla="*/ 467 h 698"/>
                <a:gd name="T54" fmla="*/ 182 w 906"/>
                <a:gd name="T55" fmla="*/ 384 h 698"/>
                <a:gd name="T56" fmla="*/ 274 w 906"/>
                <a:gd name="T57" fmla="*/ 308 h 698"/>
                <a:gd name="T58" fmla="*/ 360 w 906"/>
                <a:gd name="T59" fmla="*/ 265 h 698"/>
                <a:gd name="T60" fmla="*/ 418 w 906"/>
                <a:gd name="T61" fmla="*/ 246 h 698"/>
                <a:gd name="T62" fmla="*/ 516 w 906"/>
                <a:gd name="T63" fmla="*/ 230 h 698"/>
                <a:gd name="T64" fmla="*/ 591 w 906"/>
                <a:gd name="T65" fmla="*/ 230 h 698"/>
                <a:gd name="T66" fmla="*/ 692 w 906"/>
                <a:gd name="T67" fmla="*/ 250 h 698"/>
                <a:gd name="T68" fmla="*/ 645 w 906"/>
                <a:gd name="T69" fmla="*/ 153 h 698"/>
                <a:gd name="T70" fmla="*/ 625 w 906"/>
                <a:gd name="T71" fmla="*/ 131 h 698"/>
                <a:gd name="T72" fmla="*/ 576 w 906"/>
                <a:gd name="T73" fmla="*/ 105 h 698"/>
                <a:gd name="T74" fmla="*/ 509 w 906"/>
                <a:gd name="T75" fmla="*/ 86 h 698"/>
                <a:gd name="T76" fmla="*/ 462 w 906"/>
                <a:gd name="T77" fmla="*/ 84 h 698"/>
                <a:gd name="T78" fmla="*/ 380 w 906"/>
                <a:gd name="T79" fmla="*/ 95 h 698"/>
                <a:gd name="T80" fmla="*/ 291 w 906"/>
                <a:gd name="T81" fmla="*/ 127 h 698"/>
                <a:gd name="T82" fmla="*/ 259 w 906"/>
                <a:gd name="T83" fmla="*/ 190 h 698"/>
                <a:gd name="T84" fmla="*/ 186 w 906"/>
                <a:gd name="T85" fmla="*/ 286 h 698"/>
                <a:gd name="T86" fmla="*/ 85 w 906"/>
                <a:gd name="T87" fmla="*/ 377 h 698"/>
                <a:gd name="T88" fmla="*/ 87 w 906"/>
                <a:gd name="T89" fmla="*/ 383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6" h="698">
                  <a:moveTo>
                    <a:pt x="141" y="698"/>
                  </a:move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38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23" y="67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906" y="523"/>
                  </a:lnTo>
                  <a:lnTo>
                    <a:pt x="755" y="383"/>
                  </a:lnTo>
                  <a:lnTo>
                    <a:pt x="755" y="383"/>
                  </a:lnTo>
                  <a:lnTo>
                    <a:pt x="735" y="366"/>
                  </a:lnTo>
                  <a:lnTo>
                    <a:pt x="714" y="351"/>
                  </a:lnTo>
                  <a:lnTo>
                    <a:pt x="690" y="338"/>
                  </a:lnTo>
                  <a:lnTo>
                    <a:pt x="666" y="328"/>
                  </a:lnTo>
                  <a:lnTo>
                    <a:pt x="640" y="321"/>
                  </a:lnTo>
                  <a:lnTo>
                    <a:pt x="613" y="315"/>
                  </a:lnTo>
                  <a:lnTo>
                    <a:pt x="585" y="312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22" y="312"/>
                  </a:lnTo>
                  <a:lnTo>
                    <a:pt x="492" y="315"/>
                  </a:lnTo>
                  <a:lnTo>
                    <a:pt x="464" y="319"/>
                  </a:lnTo>
                  <a:lnTo>
                    <a:pt x="440" y="325"/>
                  </a:lnTo>
                  <a:lnTo>
                    <a:pt x="404" y="336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362" y="353"/>
                  </a:lnTo>
                  <a:lnTo>
                    <a:pt x="335" y="368"/>
                  </a:lnTo>
                  <a:lnTo>
                    <a:pt x="313" y="381"/>
                  </a:lnTo>
                  <a:lnTo>
                    <a:pt x="291" y="398"/>
                  </a:lnTo>
                  <a:lnTo>
                    <a:pt x="272" y="412"/>
                  </a:lnTo>
                  <a:lnTo>
                    <a:pt x="255" y="429"/>
                  </a:lnTo>
                  <a:lnTo>
                    <a:pt x="238" y="446"/>
                  </a:lnTo>
                  <a:lnTo>
                    <a:pt x="225" y="463"/>
                  </a:lnTo>
                  <a:lnTo>
                    <a:pt x="214" y="478"/>
                  </a:lnTo>
                  <a:lnTo>
                    <a:pt x="203" y="495"/>
                  </a:lnTo>
                  <a:lnTo>
                    <a:pt x="188" y="526"/>
                  </a:lnTo>
                  <a:lnTo>
                    <a:pt x="175" y="556"/>
                  </a:lnTo>
                  <a:lnTo>
                    <a:pt x="169" y="582"/>
                  </a:lnTo>
                  <a:lnTo>
                    <a:pt x="141" y="698"/>
                  </a:lnTo>
                  <a:close/>
                  <a:moveTo>
                    <a:pt x="87" y="383"/>
                  </a:moveTo>
                  <a:lnTo>
                    <a:pt x="125" y="467"/>
                  </a:lnTo>
                  <a:lnTo>
                    <a:pt x="125" y="467"/>
                  </a:lnTo>
                  <a:lnTo>
                    <a:pt x="141" y="439"/>
                  </a:lnTo>
                  <a:lnTo>
                    <a:pt x="160" y="412"/>
                  </a:lnTo>
                  <a:lnTo>
                    <a:pt x="182" y="384"/>
                  </a:lnTo>
                  <a:lnTo>
                    <a:pt x="209" y="358"/>
                  </a:lnTo>
                  <a:lnTo>
                    <a:pt x="238" y="332"/>
                  </a:lnTo>
                  <a:lnTo>
                    <a:pt x="274" y="308"/>
                  </a:lnTo>
                  <a:lnTo>
                    <a:pt x="315" y="286"/>
                  </a:lnTo>
                  <a:lnTo>
                    <a:pt x="335" y="274"/>
                  </a:lnTo>
                  <a:lnTo>
                    <a:pt x="360" y="265"/>
                  </a:lnTo>
                  <a:lnTo>
                    <a:pt x="360" y="265"/>
                  </a:lnTo>
                  <a:lnTo>
                    <a:pt x="376" y="258"/>
                  </a:lnTo>
                  <a:lnTo>
                    <a:pt x="418" y="246"/>
                  </a:lnTo>
                  <a:lnTo>
                    <a:pt x="447" y="239"/>
                  </a:lnTo>
                  <a:lnTo>
                    <a:pt x="479" y="233"/>
                  </a:lnTo>
                  <a:lnTo>
                    <a:pt x="516" y="230"/>
                  </a:lnTo>
                  <a:lnTo>
                    <a:pt x="556" y="228"/>
                  </a:lnTo>
                  <a:lnTo>
                    <a:pt x="556" y="228"/>
                  </a:lnTo>
                  <a:lnTo>
                    <a:pt x="591" y="230"/>
                  </a:lnTo>
                  <a:lnTo>
                    <a:pt x="627" y="233"/>
                  </a:lnTo>
                  <a:lnTo>
                    <a:pt x="660" y="239"/>
                  </a:lnTo>
                  <a:lnTo>
                    <a:pt x="692" y="250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242"/>
            <p:cNvSpPr>
              <a:spLocks/>
            </p:cNvSpPr>
            <p:nvPr/>
          </p:nvSpPr>
          <p:spPr bwMode="auto">
            <a:xfrm>
              <a:off x="3613150" y="6427788"/>
              <a:ext cx="1203325" cy="2498725"/>
            </a:xfrm>
            <a:custGeom>
              <a:avLst/>
              <a:gdLst>
                <a:gd name="T0" fmla="*/ 1373 w 1515"/>
                <a:gd name="T1" fmla="*/ 1119 h 3148"/>
                <a:gd name="T2" fmla="*/ 1485 w 1515"/>
                <a:gd name="T3" fmla="*/ 985 h 3148"/>
                <a:gd name="T4" fmla="*/ 1515 w 1515"/>
                <a:gd name="T5" fmla="*/ 895 h 3148"/>
                <a:gd name="T6" fmla="*/ 1490 w 1515"/>
                <a:gd name="T7" fmla="*/ 826 h 3148"/>
                <a:gd name="T8" fmla="*/ 1447 w 1515"/>
                <a:gd name="T9" fmla="*/ 795 h 3148"/>
                <a:gd name="T10" fmla="*/ 1392 w 1515"/>
                <a:gd name="T11" fmla="*/ 789 h 3148"/>
                <a:gd name="T12" fmla="*/ 1231 w 1515"/>
                <a:gd name="T13" fmla="*/ 866 h 3148"/>
                <a:gd name="T14" fmla="*/ 1030 w 1515"/>
                <a:gd name="T15" fmla="*/ 970 h 3148"/>
                <a:gd name="T16" fmla="*/ 1104 w 1515"/>
                <a:gd name="T17" fmla="*/ 892 h 3148"/>
                <a:gd name="T18" fmla="*/ 1173 w 1515"/>
                <a:gd name="T19" fmla="*/ 776 h 3148"/>
                <a:gd name="T20" fmla="*/ 1207 w 1515"/>
                <a:gd name="T21" fmla="*/ 643 h 3148"/>
                <a:gd name="T22" fmla="*/ 1207 w 1515"/>
                <a:gd name="T23" fmla="*/ 528 h 3148"/>
                <a:gd name="T24" fmla="*/ 1173 w 1515"/>
                <a:gd name="T25" fmla="*/ 390 h 3148"/>
                <a:gd name="T26" fmla="*/ 1108 w 1515"/>
                <a:gd name="T27" fmla="*/ 265 h 3148"/>
                <a:gd name="T28" fmla="*/ 1015 w 1515"/>
                <a:gd name="T29" fmla="*/ 156 h 3148"/>
                <a:gd name="T30" fmla="*/ 899 w 1515"/>
                <a:gd name="T31" fmla="*/ 74 h 3148"/>
                <a:gd name="T32" fmla="*/ 768 w 1515"/>
                <a:gd name="T33" fmla="*/ 18 h 3148"/>
                <a:gd name="T34" fmla="*/ 626 w 1515"/>
                <a:gd name="T35" fmla="*/ 0 h 3148"/>
                <a:gd name="T36" fmla="*/ 515 w 1515"/>
                <a:gd name="T37" fmla="*/ 11 h 3148"/>
                <a:gd name="T38" fmla="*/ 386 w 1515"/>
                <a:gd name="T39" fmla="*/ 54 h 3148"/>
                <a:gd name="T40" fmla="*/ 272 w 1515"/>
                <a:gd name="T41" fmla="*/ 127 h 3148"/>
                <a:gd name="T42" fmla="*/ 181 w 1515"/>
                <a:gd name="T43" fmla="*/ 224 h 3148"/>
                <a:gd name="T44" fmla="*/ 113 w 1515"/>
                <a:gd name="T45" fmla="*/ 339 h 3148"/>
                <a:gd name="T46" fmla="*/ 76 w 1515"/>
                <a:gd name="T47" fmla="*/ 472 h 3148"/>
                <a:gd name="T48" fmla="*/ 70 w 1515"/>
                <a:gd name="T49" fmla="*/ 599 h 3148"/>
                <a:gd name="T50" fmla="*/ 123 w 1515"/>
                <a:gd name="T51" fmla="*/ 795 h 3148"/>
                <a:gd name="T52" fmla="*/ 235 w 1515"/>
                <a:gd name="T53" fmla="*/ 953 h 3148"/>
                <a:gd name="T54" fmla="*/ 397 w 1515"/>
                <a:gd name="T55" fmla="*/ 1065 h 3148"/>
                <a:gd name="T56" fmla="*/ 268 w 1515"/>
                <a:gd name="T57" fmla="*/ 1164 h 3148"/>
                <a:gd name="T58" fmla="*/ 130 w 1515"/>
                <a:gd name="T59" fmla="*/ 1334 h 3148"/>
                <a:gd name="T60" fmla="*/ 59 w 1515"/>
                <a:gd name="T61" fmla="*/ 1483 h 3148"/>
                <a:gd name="T62" fmla="*/ 13 w 1515"/>
                <a:gd name="T63" fmla="*/ 1670 h 3148"/>
                <a:gd name="T64" fmla="*/ 1 w 1515"/>
                <a:gd name="T65" fmla="*/ 1894 h 3148"/>
                <a:gd name="T66" fmla="*/ 18 w 1515"/>
                <a:gd name="T67" fmla="*/ 2064 h 3148"/>
                <a:gd name="T68" fmla="*/ 93 w 1515"/>
                <a:gd name="T69" fmla="*/ 2413 h 3148"/>
                <a:gd name="T70" fmla="*/ 285 w 1515"/>
                <a:gd name="T71" fmla="*/ 2982 h 3148"/>
                <a:gd name="T72" fmla="*/ 356 w 1515"/>
                <a:gd name="T73" fmla="*/ 3133 h 3148"/>
                <a:gd name="T74" fmla="*/ 436 w 1515"/>
                <a:gd name="T75" fmla="*/ 3148 h 3148"/>
                <a:gd name="T76" fmla="*/ 638 w 1515"/>
                <a:gd name="T77" fmla="*/ 3131 h 3148"/>
                <a:gd name="T78" fmla="*/ 779 w 1515"/>
                <a:gd name="T79" fmla="*/ 3099 h 3148"/>
                <a:gd name="T80" fmla="*/ 871 w 1515"/>
                <a:gd name="T81" fmla="*/ 3053 h 3148"/>
                <a:gd name="T82" fmla="*/ 914 w 1515"/>
                <a:gd name="T83" fmla="*/ 2999 h 3148"/>
                <a:gd name="T84" fmla="*/ 919 w 1515"/>
                <a:gd name="T85" fmla="*/ 2939 h 3148"/>
                <a:gd name="T86" fmla="*/ 867 w 1515"/>
                <a:gd name="T87" fmla="*/ 2834 h 3148"/>
                <a:gd name="T88" fmla="*/ 813 w 1515"/>
                <a:gd name="T89" fmla="*/ 2784 h 3148"/>
                <a:gd name="T90" fmla="*/ 716 w 1515"/>
                <a:gd name="T91" fmla="*/ 2752 h 3148"/>
                <a:gd name="T92" fmla="*/ 597 w 1515"/>
                <a:gd name="T93" fmla="*/ 2762 h 3148"/>
                <a:gd name="T94" fmla="*/ 735 w 1515"/>
                <a:gd name="T95" fmla="*/ 2605 h 3148"/>
                <a:gd name="T96" fmla="*/ 835 w 1515"/>
                <a:gd name="T97" fmla="*/ 2429 h 3148"/>
                <a:gd name="T98" fmla="*/ 847 w 1515"/>
                <a:gd name="T99" fmla="*/ 2349 h 3148"/>
                <a:gd name="T100" fmla="*/ 807 w 1515"/>
                <a:gd name="T101" fmla="*/ 2220 h 3148"/>
                <a:gd name="T102" fmla="*/ 630 w 1515"/>
                <a:gd name="T103" fmla="*/ 1890 h 3148"/>
                <a:gd name="T104" fmla="*/ 679 w 1515"/>
                <a:gd name="T105" fmla="*/ 1660 h 3148"/>
                <a:gd name="T106" fmla="*/ 761 w 1515"/>
                <a:gd name="T107" fmla="*/ 1448 h 3148"/>
                <a:gd name="T108" fmla="*/ 977 w 1515"/>
                <a:gd name="T109" fmla="*/ 1343 h 3148"/>
                <a:gd name="T110" fmla="*/ 1231 w 1515"/>
                <a:gd name="T111" fmla="*/ 1228 h 3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5" h="3148">
                  <a:moveTo>
                    <a:pt x="1304" y="1179"/>
                  </a:moveTo>
                  <a:lnTo>
                    <a:pt x="1304" y="1179"/>
                  </a:lnTo>
                  <a:lnTo>
                    <a:pt x="1317" y="1168"/>
                  </a:lnTo>
                  <a:lnTo>
                    <a:pt x="1352" y="1140"/>
                  </a:lnTo>
                  <a:lnTo>
                    <a:pt x="1373" y="1119"/>
                  </a:lnTo>
                  <a:lnTo>
                    <a:pt x="1397" y="1097"/>
                  </a:lnTo>
                  <a:lnTo>
                    <a:pt x="1421" y="1071"/>
                  </a:lnTo>
                  <a:lnTo>
                    <a:pt x="1444" y="1045"/>
                  </a:lnTo>
                  <a:lnTo>
                    <a:pt x="1466" y="1015"/>
                  </a:lnTo>
                  <a:lnTo>
                    <a:pt x="1485" y="985"/>
                  </a:lnTo>
                  <a:lnTo>
                    <a:pt x="1500" y="955"/>
                  </a:lnTo>
                  <a:lnTo>
                    <a:pt x="1505" y="940"/>
                  </a:lnTo>
                  <a:lnTo>
                    <a:pt x="1511" y="925"/>
                  </a:lnTo>
                  <a:lnTo>
                    <a:pt x="1513" y="910"/>
                  </a:lnTo>
                  <a:lnTo>
                    <a:pt x="1515" y="895"/>
                  </a:lnTo>
                  <a:lnTo>
                    <a:pt x="1515" y="880"/>
                  </a:lnTo>
                  <a:lnTo>
                    <a:pt x="1511" y="867"/>
                  </a:lnTo>
                  <a:lnTo>
                    <a:pt x="1507" y="852"/>
                  </a:lnTo>
                  <a:lnTo>
                    <a:pt x="1500" y="839"/>
                  </a:lnTo>
                  <a:lnTo>
                    <a:pt x="1490" y="826"/>
                  </a:lnTo>
                  <a:lnTo>
                    <a:pt x="1477" y="815"/>
                  </a:lnTo>
                  <a:lnTo>
                    <a:pt x="1477" y="815"/>
                  </a:lnTo>
                  <a:lnTo>
                    <a:pt x="1468" y="806"/>
                  </a:lnTo>
                  <a:lnTo>
                    <a:pt x="1457" y="800"/>
                  </a:lnTo>
                  <a:lnTo>
                    <a:pt x="1447" y="795"/>
                  </a:lnTo>
                  <a:lnTo>
                    <a:pt x="1436" y="791"/>
                  </a:lnTo>
                  <a:lnTo>
                    <a:pt x="1425" y="789"/>
                  </a:lnTo>
                  <a:lnTo>
                    <a:pt x="1414" y="787"/>
                  </a:lnTo>
                  <a:lnTo>
                    <a:pt x="1403" y="787"/>
                  </a:lnTo>
                  <a:lnTo>
                    <a:pt x="1392" y="789"/>
                  </a:lnTo>
                  <a:lnTo>
                    <a:pt x="1367" y="795"/>
                  </a:lnTo>
                  <a:lnTo>
                    <a:pt x="1341" y="804"/>
                  </a:lnTo>
                  <a:lnTo>
                    <a:pt x="1315" y="815"/>
                  </a:lnTo>
                  <a:lnTo>
                    <a:pt x="1289" y="830"/>
                  </a:lnTo>
                  <a:lnTo>
                    <a:pt x="1231" y="866"/>
                  </a:lnTo>
                  <a:lnTo>
                    <a:pt x="1168" y="903"/>
                  </a:lnTo>
                  <a:lnTo>
                    <a:pt x="1136" y="921"/>
                  </a:lnTo>
                  <a:lnTo>
                    <a:pt x="1102" y="940"/>
                  </a:lnTo>
                  <a:lnTo>
                    <a:pt x="1067" y="955"/>
                  </a:lnTo>
                  <a:lnTo>
                    <a:pt x="1030" y="970"/>
                  </a:lnTo>
                  <a:lnTo>
                    <a:pt x="1030" y="970"/>
                  </a:lnTo>
                  <a:lnTo>
                    <a:pt x="1050" y="951"/>
                  </a:lnTo>
                  <a:lnTo>
                    <a:pt x="1069" y="933"/>
                  </a:lnTo>
                  <a:lnTo>
                    <a:pt x="1087" y="912"/>
                  </a:lnTo>
                  <a:lnTo>
                    <a:pt x="1104" y="892"/>
                  </a:lnTo>
                  <a:lnTo>
                    <a:pt x="1121" y="871"/>
                  </a:lnTo>
                  <a:lnTo>
                    <a:pt x="1136" y="849"/>
                  </a:lnTo>
                  <a:lnTo>
                    <a:pt x="1149" y="824"/>
                  </a:lnTo>
                  <a:lnTo>
                    <a:pt x="1162" y="800"/>
                  </a:lnTo>
                  <a:lnTo>
                    <a:pt x="1173" y="776"/>
                  </a:lnTo>
                  <a:lnTo>
                    <a:pt x="1183" y="752"/>
                  </a:lnTo>
                  <a:lnTo>
                    <a:pt x="1192" y="726"/>
                  </a:lnTo>
                  <a:lnTo>
                    <a:pt x="1197" y="698"/>
                  </a:lnTo>
                  <a:lnTo>
                    <a:pt x="1203" y="671"/>
                  </a:lnTo>
                  <a:lnTo>
                    <a:pt x="1207" y="643"/>
                  </a:lnTo>
                  <a:lnTo>
                    <a:pt x="1211" y="615"/>
                  </a:lnTo>
                  <a:lnTo>
                    <a:pt x="1211" y="586"/>
                  </a:lnTo>
                  <a:lnTo>
                    <a:pt x="1211" y="586"/>
                  </a:lnTo>
                  <a:lnTo>
                    <a:pt x="1211" y="558"/>
                  </a:lnTo>
                  <a:lnTo>
                    <a:pt x="1207" y="528"/>
                  </a:lnTo>
                  <a:lnTo>
                    <a:pt x="1203" y="500"/>
                  </a:lnTo>
                  <a:lnTo>
                    <a:pt x="1197" y="472"/>
                  </a:lnTo>
                  <a:lnTo>
                    <a:pt x="1192" y="444"/>
                  </a:lnTo>
                  <a:lnTo>
                    <a:pt x="1183" y="418"/>
                  </a:lnTo>
                  <a:lnTo>
                    <a:pt x="1173" y="390"/>
                  </a:lnTo>
                  <a:lnTo>
                    <a:pt x="1162" y="364"/>
                  </a:lnTo>
                  <a:lnTo>
                    <a:pt x="1151" y="339"/>
                  </a:lnTo>
                  <a:lnTo>
                    <a:pt x="1138" y="313"/>
                  </a:lnTo>
                  <a:lnTo>
                    <a:pt x="1123" y="289"/>
                  </a:lnTo>
                  <a:lnTo>
                    <a:pt x="1108" y="265"/>
                  </a:lnTo>
                  <a:lnTo>
                    <a:pt x="1091" y="242"/>
                  </a:lnTo>
                  <a:lnTo>
                    <a:pt x="1072" y="220"/>
                  </a:lnTo>
                  <a:lnTo>
                    <a:pt x="1054" y="197"/>
                  </a:lnTo>
                  <a:lnTo>
                    <a:pt x="1035" y="177"/>
                  </a:lnTo>
                  <a:lnTo>
                    <a:pt x="1015" y="156"/>
                  </a:lnTo>
                  <a:lnTo>
                    <a:pt x="992" y="138"/>
                  </a:lnTo>
                  <a:lnTo>
                    <a:pt x="970" y="121"/>
                  </a:lnTo>
                  <a:lnTo>
                    <a:pt x="947" y="104"/>
                  </a:lnTo>
                  <a:lnTo>
                    <a:pt x="923" y="87"/>
                  </a:lnTo>
                  <a:lnTo>
                    <a:pt x="899" y="74"/>
                  </a:lnTo>
                  <a:lnTo>
                    <a:pt x="873" y="59"/>
                  </a:lnTo>
                  <a:lnTo>
                    <a:pt x="849" y="48"/>
                  </a:lnTo>
                  <a:lnTo>
                    <a:pt x="822" y="37"/>
                  </a:lnTo>
                  <a:lnTo>
                    <a:pt x="794" y="28"/>
                  </a:lnTo>
                  <a:lnTo>
                    <a:pt x="768" y="18"/>
                  </a:lnTo>
                  <a:lnTo>
                    <a:pt x="740" y="13"/>
                  </a:lnTo>
                  <a:lnTo>
                    <a:pt x="712" y="7"/>
                  </a:lnTo>
                  <a:lnTo>
                    <a:pt x="684" y="3"/>
                  </a:lnTo>
                  <a:lnTo>
                    <a:pt x="656" y="0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598" y="0"/>
                  </a:lnTo>
                  <a:lnTo>
                    <a:pt x="570" y="1"/>
                  </a:lnTo>
                  <a:lnTo>
                    <a:pt x="543" y="5"/>
                  </a:lnTo>
                  <a:lnTo>
                    <a:pt x="515" y="11"/>
                  </a:lnTo>
                  <a:lnTo>
                    <a:pt x="488" y="16"/>
                  </a:lnTo>
                  <a:lnTo>
                    <a:pt x="460" y="24"/>
                  </a:lnTo>
                  <a:lnTo>
                    <a:pt x="434" y="33"/>
                  </a:lnTo>
                  <a:lnTo>
                    <a:pt x="410" y="43"/>
                  </a:lnTo>
                  <a:lnTo>
                    <a:pt x="386" y="54"/>
                  </a:lnTo>
                  <a:lnTo>
                    <a:pt x="362" y="67"/>
                  </a:lnTo>
                  <a:lnTo>
                    <a:pt x="337" y="80"/>
                  </a:lnTo>
                  <a:lnTo>
                    <a:pt x="315" y="95"/>
                  </a:lnTo>
                  <a:lnTo>
                    <a:pt x="292" y="110"/>
                  </a:lnTo>
                  <a:lnTo>
                    <a:pt x="272" y="127"/>
                  </a:lnTo>
                  <a:lnTo>
                    <a:pt x="251" y="145"/>
                  </a:lnTo>
                  <a:lnTo>
                    <a:pt x="233" y="162"/>
                  </a:lnTo>
                  <a:lnTo>
                    <a:pt x="214" y="182"/>
                  </a:lnTo>
                  <a:lnTo>
                    <a:pt x="197" y="203"/>
                  </a:lnTo>
                  <a:lnTo>
                    <a:pt x="181" y="224"/>
                  </a:lnTo>
                  <a:lnTo>
                    <a:pt x="164" y="246"/>
                  </a:lnTo>
                  <a:lnTo>
                    <a:pt x="151" y="268"/>
                  </a:lnTo>
                  <a:lnTo>
                    <a:pt x="136" y="291"/>
                  </a:lnTo>
                  <a:lnTo>
                    <a:pt x="125" y="315"/>
                  </a:lnTo>
                  <a:lnTo>
                    <a:pt x="113" y="339"/>
                  </a:lnTo>
                  <a:lnTo>
                    <a:pt x="104" y="365"/>
                  </a:lnTo>
                  <a:lnTo>
                    <a:pt x="95" y="391"/>
                  </a:lnTo>
                  <a:lnTo>
                    <a:pt x="87" y="418"/>
                  </a:lnTo>
                  <a:lnTo>
                    <a:pt x="80" y="444"/>
                  </a:lnTo>
                  <a:lnTo>
                    <a:pt x="76" y="472"/>
                  </a:lnTo>
                  <a:lnTo>
                    <a:pt x="72" y="500"/>
                  </a:lnTo>
                  <a:lnTo>
                    <a:pt x="70" y="528"/>
                  </a:lnTo>
                  <a:lnTo>
                    <a:pt x="69" y="558"/>
                  </a:lnTo>
                  <a:lnTo>
                    <a:pt x="69" y="558"/>
                  </a:lnTo>
                  <a:lnTo>
                    <a:pt x="70" y="599"/>
                  </a:lnTo>
                  <a:lnTo>
                    <a:pt x="76" y="640"/>
                  </a:lnTo>
                  <a:lnTo>
                    <a:pt x="83" y="681"/>
                  </a:lnTo>
                  <a:lnTo>
                    <a:pt x="93" y="720"/>
                  </a:lnTo>
                  <a:lnTo>
                    <a:pt x="106" y="757"/>
                  </a:lnTo>
                  <a:lnTo>
                    <a:pt x="123" y="795"/>
                  </a:lnTo>
                  <a:lnTo>
                    <a:pt x="139" y="830"/>
                  </a:lnTo>
                  <a:lnTo>
                    <a:pt x="160" y="864"/>
                  </a:lnTo>
                  <a:lnTo>
                    <a:pt x="184" y="895"/>
                  </a:lnTo>
                  <a:lnTo>
                    <a:pt x="209" y="925"/>
                  </a:lnTo>
                  <a:lnTo>
                    <a:pt x="235" y="953"/>
                  </a:lnTo>
                  <a:lnTo>
                    <a:pt x="264" y="981"/>
                  </a:lnTo>
                  <a:lnTo>
                    <a:pt x="294" y="1005"/>
                  </a:lnTo>
                  <a:lnTo>
                    <a:pt x="328" y="1028"/>
                  </a:lnTo>
                  <a:lnTo>
                    <a:pt x="362" y="1048"/>
                  </a:lnTo>
                  <a:lnTo>
                    <a:pt x="397" y="1065"/>
                  </a:lnTo>
                  <a:lnTo>
                    <a:pt x="397" y="1065"/>
                  </a:lnTo>
                  <a:lnTo>
                    <a:pt x="369" y="1084"/>
                  </a:lnTo>
                  <a:lnTo>
                    <a:pt x="337" y="1106"/>
                  </a:lnTo>
                  <a:lnTo>
                    <a:pt x="304" y="1132"/>
                  </a:lnTo>
                  <a:lnTo>
                    <a:pt x="268" y="1164"/>
                  </a:lnTo>
                  <a:lnTo>
                    <a:pt x="233" y="1200"/>
                  </a:lnTo>
                  <a:lnTo>
                    <a:pt x="199" y="1239"/>
                  </a:lnTo>
                  <a:lnTo>
                    <a:pt x="164" y="1284"/>
                  </a:lnTo>
                  <a:lnTo>
                    <a:pt x="147" y="1308"/>
                  </a:lnTo>
                  <a:lnTo>
                    <a:pt x="130" y="1334"/>
                  </a:lnTo>
                  <a:lnTo>
                    <a:pt x="115" y="1362"/>
                  </a:lnTo>
                  <a:lnTo>
                    <a:pt x="100" y="1390"/>
                  </a:lnTo>
                  <a:lnTo>
                    <a:pt x="85" y="1420"/>
                  </a:lnTo>
                  <a:lnTo>
                    <a:pt x="72" y="1451"/>
                  </a:lnTo>
                  <a:lnTo>
                    <a:pt x="59" y="1483"/>
                  </a:lnTo>
                  <a:lnTo>
                    <a:pt x="48" y="1517"/>
                  </a:lnTo>
                  <a:lnTo>
                    <a:pt x="37" y="1554"/>
                  </a:lnTo>
                  <a:lnTo>
                    <a:pt x="28" y="1590"/>
                  </a:lnTo>
                  <a:lnTo>
                    <a:pt x="20" y="1629"/>
                  </a:lnTo>
                  <a:lnTo>
                    <a:pt x="13" y="1670"/>
                  </a:lnTo>
                  <a:lnTo>
                    <a:pt x="7" y="1711"/>
                  </a:lnTo>
                  <a:lnTo>
                    <a:pt x="3" y="1754"/>
                  </a:lnTo>
                  <a:lnTo>
                    <a:pt x="1" y="1799"/>
                  </a:lnTo>
                  <a:lnTo>
                    <a:pt x="0" y="1845"/>
                  </a:lnTo>
                  <a:lnTo>
                    <a:pt x="1" y="1894"/>
                  </a:lnTo>
                  <a:lnTo>
                    <a:pt x="3" y="1944"/>
                  </a:lnTo>
                  <a:lnTo>
                    <a:pt x="3" y="1944"/>
                  </a:lnTo>
                  <a:lnTo>
                    <a:pt x="5" y="1965"/>
                  </a:lnTo>
                  <a:lnTo>
                    <a:pt x="11" y="2021"/>
                  </a:lnTo>
                  <a:lnTo>
                    <a:pt x="18" y="2064"/>
                  </a:lnTo>
                  <a:lnTo>
                    <a:pt x="26" y="2116"/>
                  </a:lnTo>
                  <a:lnTo>
                    <a:pt x="37" y="2176"/>
                  </a:lnTo>
                  <a:lnTo>
                    <a:pt x="52" y="2246"/>
                  </a:lnTo>
                  <a:lnTo>
                    <a:pt x="70" y="2325"/>
                  </a:lnTo>
                  <a:lnTo>
                    <a:pt x="93" y="2413"/>
                  </a:lnTo>
                  <a:lnTo>
                    <a:pt x="121" y="2510"/>
                  </a:lnTo>
                  <a:lnTo>
                    <a:pt x="153" y="2614"/>
                  </a:lnTo>
                  <a:lnTo>
                    <a:pt x="192" y="2728"/>
                  </a:lnTo>
                  <a:lnTo>
                    <a:pt x="235" y="2851"/>
                  </a:lnTo>
                  <a:lnTo>
                    <a:pt x="285" y="2982"/>
                  </a:lnTo>
                  <a:lnTo>
                    <a:pt x="343" y="3120"/>
                  </a:lnTo>
                  <a:lnTo>
                    <a:pt x="343" y="3120"/>
                  </a:lnTo>
                  <a:lnTo>
                    <a:pt x="343" y="3122"/>
                  </a:lnTo>
                  <a:lnTo>
                    <a:pt x="350" y="3129"/>
                  </a:lnTo>
                  <a:lnTo>
                    <a:pt x="356" y="3133"/>
                  </a:lnTo>
                  <a:lnTo>
                    <a:pt x="365" y="3137"/>
                  </a:lnTo>
                  <a:lnTo>
                    <a:pt x="376" y="3140"/>
                  </a:lnTo>
                  <a:lnTo>
                    <a:pt x="393" y="3144"/>
                  </a:lnTo>
                  <a:lnTo>
                    <a:pt x="412" y="3146"/>
                  </a:lnTo>
                  <a:lnTo>
                    <a:pt x="436" y="3148"/>
                  </a:lnTo>
                  <a:lnTo>
                    <a:pt x="464" y="3148"/>
                  </a:lnTo>
                  <a:lnTo>
                    <a:pt x="500" y="3146"/>
                  </a:lnTo>
                  <a:lnTo>
                    <a:pt x="539" y="3142"/>
                  </a:lnTo>
                  <a:lnTo>
                    <a:pt x="584" y="3139"/>
                  </a:lnTo>
                  <a:lnTo>
                    <a:pt x="638" y="3131"/>
                  </a:lnTo>
                  <a:lnTo>
                    <a:pt x="697" y="3120"/>
                  </a:lnTo>
                  <a:lnTo>
                    <a:pt x="697" y="3120"/>
                  </a:lnTo>
                  <a:lnTo>
                    <a:pt x="727" y="3114"/>
                  </a:lnTo>
                  <a:lnTo>
                    <a:pt x="755" y="3107"/>
                  </a:lnTo>
                  <a:lnTo>
                    <a:pt x="779" y="3099"/>
                  </a:lnTo>
                  <a:lnTo>
                    <a:pt x="802" y="3090"/>
                  </a:lnTo>
                  <a:lnTo>
                    <a:pt x="822" y="3083"/>
                  </a:lnTo>
                  <a:lnTo>
                    <a:pt x="841" y="3073"/>
                  </a:lnTo>
                  <a:lnTo>
                    <a:pt x="856" y="3064"/>
                  </a:lnTo>
                  <a:lnTo>
                    <a:pt x="871" y="3053"/>
                  </a:lnTo>
                  <a:lnTo>
                    <a:pt x="882" y="3043"/>
                  </a:lnTo>
                  <a:lnTo>
                    <a:pt x="893" y="3032"/>
                  </a:lnTo>
                  <a:lnTo>
                    <a:pt x="901" y="3021"/>
                  </a:lnTo>
                  <a:lnTo>
                    <a:pt x="908" y="3010"/>
                  </a:lnTo>
                  <a:lnTo>
                    <a:pt x="914" y="2999"/>
                  </a:lnTo>
                  <a:lnTo>
                    <a:pt x="918" y="2985"/>
                  </a:lnTo>
                  <a:lnTo>
                    <a:pt x="919" y="2974"/>
                  </a:lnTo>
                  <a:lnTo>
                    <a:pt x="919" y="2963"/>
                  </a:lnTo>
                  <a:lnTo>
                    <a:pt x="919" y="2950"/>
                  </a:lnTo>
                  <a:lnTo>
                    <a:pt x="919" y="2939"/>
                  </a:lnTo>
                  <a:lnTo>
                    <a:pt x="914" y="2916"/>
                  </a:lnTo>
                  <a:lnTo>
                    <a:pt x="905" y="2894"/>
                  </a:lnTo>
                  <a:lnTo>
                    <a:pt x="893" y="2872"/>
                  </a:lnTo>
                  <a:lnTo>
                    <a:pt x="882" y="2853"/>
                  </a:lnTo>
                  <a:lnTo>
                    <a:pt x="867" y="2834"/>
                  </a:lnTo>
                  <a:lnTo>
                    <a:pt x="854" y="2819"/>
                  </a:lnTo>
                  <a:lnTo>
                    <a:pt x="841" y="2804"/>
                  </a:lnTo>
                  <a:lnTo>
                    <a:pt x="841" y="2804"/>
                  </a:lnTo>
                  <a:lnTo>
                    <a:pt x="828" y="2795"/>
                  </a:lnTo>
                  <a:lnTo>
                    <a:pt x="813" y="2784"/>
                  </a:lnTo>
                  <a:lnTo>
                    <a:pt x="798" y="2776"/>
                  </a:lnTo>
                  <a:lnTo>
                    <a:pt x="783" y="2769"/>
                  </a:lnTo>
                  <a:lnTo>
                    <a:pt x="766" y="2763"/>
                  </a:lnTo>
                  <a:lnTo>
                    <a:pt x="750" y="2760"/>
                  </a:lnTo>
                  <a:lnTo>
                    <a:pt x="716" y="2752"/>
                  </a:lnTo>
                  <a:lnTo>
                    <a:pt x="682" y="2750"/>
                  </a:lnTo>
                  <a:lnTo>
                    <a:pt x="651" y="2752"/>
                  </a:lnTo>
                  <a:lnTo>
                    <a:pt x="623" y="2756"/>
                  </a:lnTo>
                  <a:lnTo>
                    <a:pt x="597" y="2762"/>
                  </a:lnTo>
                  <a:lnTo>
                    <a:pt x="597" y="2762"/>
                  </a:lnTo>
                  <a:lnTo>
                    <a:pt x="610" y="2750"/>
                  </a:lnTo>
                  <a:lnTo>
                    <a:pt x="641" y="2717"/>
                  </a:lnTo>
                  <a:lnTo>
                    <a:pt x="684" y="2666"/>
                  </a:lnTo>
                  <a:lnTo>
                    <a:pt x="710" y="2637"/>
                  </a:lnTo>
                  <a:lnTo>
                    <a:pt x="735" y="2605"/>
                  </a:lnTo>
                  <a:lnTo>
                    <a:pt x="759" y="2571"/>
                  </a:lnTo>
                  <a:lnTo>
                    <a:pt x="781" y="2536"/>
                  </a:lnTo>
                  <a:lnTo>
                    <a:pt x="804" y="2500"/>
                  </a:lnTo>
                  <a:lnTo>
                    <a:pt x="821" y="2465"/>
                  </a:lnTo>
                  <a:lnTo>
                    <a:pt x="835" y="2429"/>
                  </a:lnTo>
                  <a:lnTo>
                    <a:pt x="841" y="2413"/>
                  </a:lnTo>
                  <a:lnTo>
                    <a:pt x="845" y="2396"/>
                  </a:lnTo>
                  <a:lnTo>
                    <a:pt x="847" y="2379"/>
                  </a:lnTo>
                  <a:lnTo>
                    <a:pt x="849" y="2364"/>
                  </a:lnTo>
                  <a:lnTo>
                    <a:pt x="847" y="2349"/>
                  </a:lnTo>
                  <a:lnTo>
                    <a:pt x="845" y="2334"/>
                  </a:lnTo>
                  <a:lnTo>
                    <a:pt x="845" y="2334"/>
                  </a:lnTo>
                  <a:lnTo>
                    <a:pt x="837" y="2304"/>
                  </a:lnTo>
                  <a:lnTo>
                    <a:pt x="830" y="2276"/>
                  </a:lnTo>
                  <a:lnTo>
                    <a:pt x="807" y="2220"/>
                  </a:lnTo>
                  <a:lnTo>
                    <a:pt x="783" y="2163"/>
                  </a:lnTo>
                  <a:lnTo>
                    <a:pt x="755" y="2107"/>
                  </a:lnTo>
                  <a:lnTo>
                    <a:pt x="725" y="2052"/>
                  </a:lnTo>
                  <a:lnTo>
                    <a:pt x="694" y="1996"/>
                  </a:lnTo>
                  <a:lnTo>
                    <a:pt x="630" y="1890"/>
                  </a:lnTo>
                  <a:lnTo>
                    <a:pt x="630" y="1890"/>
                  </a:lnTo>
                  <a:lnTo>
                    <a:pt x="636" y="1847"/>
                  </a:lnTo>
                  <a:lnTo>
                    <a:pt x="645" y="1799"/>
                  </a:lnTo>
                  <a:lnTo>
                    <a:pt x="658" y="1735"/>
                  </a:lnTo>
                  <a:lnTo>
                    <a:pt x="679" y="1660"/>
                  </a:lnTo>
                  <a:lnTo>
                    <a:pt x="690" y="1621"/>
                  </a:lnTo>
                  <a:lnTo>
                    <a:pt x="705" y="1578"/>
                  </a:lnTo>
                  <a:lnTo>
                    <a:pt x="722" y="1535"/>
                  </a:lnTo>
                  <a:lnTo>
                    <a:pt x="740" y="1493"/>
                  </a:lnTo>
                  <a:lnTo>
                    <a:pt x="761" y="1448"/>
                  </a:lnTo>
                  <a:lnTo>
                    <a:pt x="785" y="1405"/>
                  </a:lnTo>
                  <a:lnTo>
                    <a:pt x="785" y="1405"/>
                  </a:lnTo>
                  <a:lnTo>
                    <a:pt x="841" y="1388"/>
                  </a:lnTo>
                  <a:lnTo>
                    <a:pt x="903" y="1369"/>
                  </a:lnTo>
                  <a:lnTo>
                    <a:pt x="977" y="1343"/>
                  </a:lnTo>
                  <a:lnTo>
                    <a:pt x="1061" y="1310"/>
                  </a:lnTo>
                  <a:lnTo>
                    <a:pt x="1104" y="1291"/>
                  </a:lnTo>
                  <a:lnTo>
                    <a:pt x="1147" y="1272"/>
                  </a:lnTo>
                  <a:lnTo>
                    <a:pt x="1190" y="1250"/>
                  </a:lnTo>
                  <a:lnTo>
                    <a:pt x="1231" y="1228"/>
                  </a:lnTo>
                  <a:lnTo>
                    <a:pt x="1268" y="1203"/>
                  </a:lnTo>
                  <a:lnTo>
                    <a:pt x="1304" y="1179"/>
                  </a:lnTo>
                  <a:lnTo>
                    <a:pt x="1304" y="1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243"/>
            <p:cNvSpPr>
              <a:spLocks/>
            </p:cNvSpPr>
            <p:nvPr/>
          </p:nvSpPr>
          <p:spPr bwMode="auto">
            <a:xfrm>
              <a:off x="4133850" y="7373938"/>
              <a:ext cx="596900" cy="238125"/>
            </a:xfrm>
            <a:custGeom>
              <a:avLst/>
              <a:gdLst>
                <a:gd name="T0" fmla="*/ 0 w 752"/>
                <a:gd name="T1" fmla="*/ 241 h 301"/>
                <a:gd name="T2" fmla="*/ 0 w 752"/>
                <a:gd name="T3" fmla="*/ 241 h 301"/>
                <a:gd name="T4" fmla="*/ 15 w 752"/>
                <a:gd name="T5" fmla="*/ 246 h 301"/>
                <a:gd name="T6" fmla="*/ 62 w 752"/>
                <a:gd name="T7" fmla="*/ 258 h 301"/>
                <a:gd name="T8" fmla="*/ 135 w 752"/>
                <a:gd name="T9" fmla="*/ 273 h 301"/>
                <a:gd name="T10" fmla="*/ 180 w 752"/>
                <a:gd name="T11" fmla="*/ 280 h 301"/>
                <a:gd name="T12" fmla="*/ 230 w 752"/>
                <a:gd name="T13" fmla="*/ 287 h 301"/>
                <a:gd name="T14" fmla="*/ 284 w 752"/>
                <a:gd name="T15" fmla="*/ 295 h 301"/>
                <a:gd name="T16" fmla="*/ 342 w 752"/>
                <a:gd name="T17" fmla="*/ 299 h 301"/>
                <a:gd name="T18" fmla="*/ 405 w 752"/>
                <a:gd name="T19" fmla="*/ 301 h 301"/>
                <a:gd name="T20" fmla="*/ 471 w 752"/>
                <a:gd name="T21" fmla="*/ 301 h 301"/>
                <a:gd name="T22" fmla="*/ 538 w 752"/>
                <a:gd name="T23" fmla="*/ 299 h 301"/>
                <a:gd name="T24" fmla="*/ 609 w 752"/>
                <a:gd name="T25" fmla="*/ 293 h 301"/>
                <a:gd name="T26" fmla="*/ 680 w 752"/>
                <a:gd name="T27" fmla="*/ 282 h 301"/>
                <a:gd name="T28" fmla="*/ 752 w 752"/>
                <a:gd name="T29" fmla="*/ 267 h 301"/>
                <a:gd name="T30" fmla="*/ 633 w 752"/>
                <a:gd name="T31" fmla="*/ 0 h 301"/>
                <a:gd name="T32" fmla="*/ 633 w 752"/>
                <a:gd name="T33" fmla="*/ 0 h 301"/>
                <a:gd name="T34" fmla="*/ 622 w 752"/>
                <a:gd name="T35" fmla="*/ 6 h 301"/>
                <a:gd name="T36" fmla="*/ 588 w 752"/>
                <a:gd name="T37" fmla="*/ 26 h 301"/>
                <a:gd name="T38" fmla="*/ 536 w 752"/>
                <a:gd name="T39" fmla="*/ 54 h 301"/>
                <a:gd name="T40" fmla="*/ 463 w 752"/>
                <a:gd name="T41" fmla="*/ 90 h 301"/>
                <a:gd name="T42" fmla="*/ 420 w 752"/>
                <a:gd name="T43" fmla="*/ 110 h 301"/>
                <a:gd name="T44" fmla="*/ 372 w 752"/>
                <a:gd name="T45" fmla="*/ 129 h 301"/>
                <a:gd name="T46" fmla="*/ 320 w 752"/>
                <a:gd name="T47" fmla="*/ 149 h 301"/>
                <a:gd name="T48" fmla="*/ 264 w 752"/>
                <a:gd name="T49" fmla="*/ 170 h 301"/>
                <a:gd name="T50" fmla="*/ 204 w 752"/>
                <a:gd name="T51" fmla="*/ 189 h 301"/>
                <a:gd name="T52" fmla="*/ 139 w 752"/>
                <a:gd name="T53" fmla="*/ 207 h 301"/>
                <a:gd name="T54" fmla="*/ 71 w 752"/>
                <a:gd name="T55" fmla="*/ 226 h 301"/>
                <a:gd name="T56" fmla="*/ 0 w 752"/>
                <a:gd name="T57" fmla="*/ 241 h 301"/>
                <a:gd name="T58" fmla="*/ 0 w 752"/>
                <a:gd name="T59" fmla="*/ 24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2" h="301">
                  <a:moveTo>
                    <a:pt x="0" y="241"/>
                  </a:moveTo>
                  <a:lnTo>
                    <a:pt x="0" y="241"/>
                  </a:lnTo>
                  <a:lnTo>
                    <a:pt x="15" y="246"/>
                  </a:lnTo>
                  <a:lnTo>
                    <a:pt x="62" y="258"/>
                  </a:lnTo>
                  <a:lnTo>
                    <a:pt x="135" y="273"/>
                  </a:lnTo>
                  <a:lnTo>
                    <a:pt x="180" y="280"/>
                  </a:lnTo>
                  <a:lnTo>
                    <a:pt x="230" y="287"/>
                  </a:lnTo>
                  <a:lnTo>
                    <a:pt x="284" y="295"/>
                  </a:lnTo>
                  <a:lnTo>
                    <a:pt x="342" y="299"/>
                  </a:lnTo>
                  <a:lnTo>
                    <a:pt x="405" y="301"/>
                  </a:lnTo>
                  <a:lnTo>
                    <a:pt x="471" y="301"/>
                  </a:lnTo>
                  <a:lnTo>
                    <a:pt x="538" y="299"/>
                  </a:lnTo>
                  <a:lnTo>
                    <a:pt x="609" y="293"/>
                  </a:lnTo>
                  <a:lnTo>
                    <a:pt x="680" y="282"/>
                  </a:lnTo>
                  <a:lnTo>
                    <a:pt x="752" y="267"/>
                  </a:lnTo>
                  <a:lnTo>
                    <a:pt x="633" y="0"/>
                  </a:lnTo>
                  <a:lnTo>
                    <a:pt x="633" y="0"/>
                  </a:lnTo>
                  <a:lnTo>
                    <a:pt x="622" y="6"/>
                  </a:lnTo>
                  <a:lnTo>
                    <a:pt x="588" y="26"/>
                  </a:lnTo>
                  <a:lnTo>
                    <a:pt x="536" y="54"/>
                  </a:lnTo>
                  <a:lnTo>
                    <a:pt x="463" y="90"/>
                  </a:lnTo>
                  <a:lnTo>
                    <a:pt x="420" y="110"/>
                  </a:lnTo>
                  <a:lnTo>
                    <a:pt x="372" y="129"/>
                  </a:lnTo>
                  <a:lnTo>
                    <a:pt x="320" y="149"/>
                  </a:lnTo>
                  <a:lnTo>
                    <a:pt x="264" y="170"/>
                  </a:lnTo>
                  <a:lnTo>
                    <a:pt x="204" y="189"/>
                  </a:lnTo>
                  <a:lnTo>
                    <a:pt x="139" y="207"/>
                  </a:lnTo>
                  <a:lnTo>
                    <a:pt x="71" y="226"/>
                  </a:ln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244"/>
            <p:cNvSpPr>
              <a:spLocks/>
            </p:cNvSpPr>
            <p:nvPr/>
          </p:nvSpPr>
          <p:spPr bwMode="auto">
            <a:xfrm>
              <a:off x="4667250" y="7388225"/>
              <a:ext cx="1588" cy="9525"/>
            </a:xfrm>
            <a:custGeom>
              <a:avLst/>
              <a:gdLst>
                <a:gd name="T0" fmla="*/ 4 w 4"/>
                <a:gd name="T1" fmla="*/ 11 h 11"/>
                <a:gd name="T2" fmla="*/ 4 w 4"/>
                <a:gd name="T3" fmla="*/ 11 h 11"/>
                <a:gd name="T4" fmla="*/ 2 w 4"/>
                <a:gd name="T5" fmla="*/ 0 h 11"/>
                <a:gd name="T6" fmla="*/ 2 w 4"/>
                <a:gd name="T7" fmla="*/ 0 h 11"/>
                <a:gd name="T8" fmla="*/ 0 w 4"/>
                <a:gd name="T9" fmla="*/ 2 h 11"/>
                <a:gd name="T10" fmla="*/ 4 w 4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lnTo>
                    <a:pt x="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245"/>
            <p:cNvSpPr>
              <a:spLocks/>
            </p:cNvSpPr>
            <p:nvPr/>
          </p:nvSpPr>
          <p:spPr bwMode="auto">
            <a:xfrm>
              <a:off x="4519613" y="6711950"/>
              <a:ext cx="627063" cy="476250"/>
            </a:xfrm>
            <a:custGeom>
              <a:avLst/>
              <a:gdLst>
                <a:gd name="T0" fmla="*/ 306 w 790"/>
                <a:gd name="T1" fmla="*/ 437 h 601"/>
                <a:gd name="T2" fmla="*/ 340 w 790"/>
                <a:gd name="T3" fmla="*/ 459 h 601"/>
                <a:gd name="T4" fmla="*/ 362 w 790"/>
                <a:gd name="T5" fmla="*/ 487 h 601"/>
                <a:gd name="T6" fmla="*/ 374 w 790"/>
                <a:gd name="T7" fmla="*/ 521 h 601"/>
                <a:gd name="T8" fmla="*/ 372 w 790"/>
                <a:gd name="T9" fmla="*/ 560 h 601"/>
                <a:gd name="T10" fmla="*/ 368 w 790"/>
                <a:gd name="T11" fmla="*/ 569 h 601"/>
                <a:gd name="T12" fmla="*/ 400 w 790"/>
                <a:gd name="T13" fmla="*/ 556 h 601"/>
                <a:gd name="T14" fmla="*/ 465 w 790"/>
                <a:gd name="T15" fmla="*/ 532 h 601"/>
                <a:gd name="T16" fmla="*/ 532 w 790"/>
                <a:gd name="T17" fmla="*/ 517 h 601"/>
                <a:gd name="T18" fmla="*/ 598 w 790"/>
                <a:gd name="T19" fmla="*/ 515 h 601"/>
                <a:gd name="T20" fmla="*/ 627 w 790"/>
                <a:gd name="T21" fmla="*/ 517 h 601"/>
                <a:gd name="T22" fmla="*/ 682 w 790"/>
                <a:gd name="T23" fmla="*/ 530 h 601"/>
                <a:gd name="T24" fmla="*/ 728 w 790"/>
                <a:gd name="T25" fmla="*/ 549 h 601"/>
                <a:gd name="T26" fmla="*/ 764 w 790"/>
                <a:gd name="T27" fmla="*/ 573 h 601"/>
                <a:gd name="T28" fmla="*/ 790 w 790"/>
                <a:gd name="T29" fmla="*/ 601 h 601"/>
                <a:gd name="T30" fmla="*/ 579 w 790"/>
                <a:gd name="T31" fmla="*/ 138 h 601"/>
                <a:gd name="T32" fmla="*/ 549 w 790"/>
                <a:gd name="T33" fmla="*/ 88 h 601"/>
                <a:gd name="T34" fmla="*/ 508 w 790"/>
                <a:gd name="T35" fmla="*/ 47 h 601"/>
                <a:gd name="T36" fmla="*/ 486 w 790"/>
                <a:gd name="T37" fmla="*/ 32 h 601"/>
                <a:gd name="T38" fmla="*/ 441 w 790"/>
                <a:gd name="T39" fmla="*/ 11 h 601"/>
                <a:gd name="T40" fmla="*/ 394 w 790"/>
                <a:gd name="T41" fmla="*/ 2 h 601"/>
                <a:gd name="T42" fmla="*/ 348 w 790"/>
                <a:gd name="T43" fmla="*/ 2 h 601"/>
                <a:gd name="T44" fmla="*/ 303 w 790"/>
                <a:gd name="T45" fmla="*/ 9 h 601"/>
                <a:gd name="T46" fmla="*/ 237 w 790"/>
                <a:gd name="T47" fmla="*/ 30 h 601"/>
                <a:gd name="T48" fmla="*/ 163 w 790"/>
                <a:gd name="T49" fmla="*/ 63 h 601"/>
                <a:gd name="T50" fmla="*/ 107 w 790"/>
                <a:gd name="T51" fmla="*/ 88 h 601"/>
                <a:gd name="T52" fmla="*/ 56 w 790"/>
                <a:gd name="T53" fmla="*/ 112 h 601"/>
                <a:gd name="T54" fmla="*/ 68 w 790"/>
                <a:gd name="T55" fmla="*/ 215 h 601"/>
                <a:gd name="T56" fmla="*/ 66 w 790"/>
                <a:gd name="T57" fmla="*/ 285 h 601"/>
                <a:gd name="T58" fmla="*/ 60 w 790"/>
                <a:gd name="T59" fmla="*/ 332 h 601"/>
                <a:gd name="T60" fmla="*/ 49 w 790"/>
                <a:gd name="T61" fmla="*/ 375 h 601"/>
                <a:gd name="T62" fmla="*/ 32 w 790"/>
                <a:gd name="T63" fmla="*/ 418 h 601"/>
                <a:gd name="T64" fmla="*/ 0 w 790"/>
                <a:gd name="T65" fmla="*/ 480 h 601"/>
                <a:gd name="T66" fmla="*/ 137 w 790"/>
                <a:gd name="T67" fmla="*/ 480 h 601"/>
                <a:gd name="T68" fmla="*/ 153 w 790"/>
                <a:gd name="T69" fmla="*/ 468 h 601"/>
                <a:gd name="T70" fmla="*/ 198 w 790"/>
                <a:gd name="T71" fmla="*/ 446 h 601"/>
                <a:gd name="T72" fmla="*/ 239 w 790"/>
                <a:gd name="T73" fmla="*/ 433 h 601"/>
                <a:gd name="T74" fmla="*/ 267 w 790"/>
                <a:gd name="T75" fmla="*/ 429 h 601"/>
                <a:gd name="T76" fmla="*/ 293 w 790"/>
                <a:gd name="T77" fmla="*/ 433 h 601"/>
                <a:gd name="T78" fmla="*/ 306 w 790"/>
                <a:gd name="T79" fmla="*/ 43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0" h="601">
                  <a:moveTo>
                    <a:pt x="306" y="437"/>
                  </a:moveTo>
                  <a:lnTo>
                    <a:pt x="306" y="437"/>
                  </a:lnTo>
                  <a:lnTo>
                    <a:pt x="325" y="446"/>
                  </a:lnTo>
                  <a:lnTo>
                    <a:pt x="340" y="459"/>
                  </a:lnTo>
                  <a:lnTo>
                    <a:pt x="353" y="472"/>
                  </a:lnTo>
                  <a:lnTo>
                    <a:pt x="362" y="487"/>
                  </a:lnTo>
                  <a:lnTo>
                    <a:pt x="368" y="504"/>
                  </a:lnTo>
                  <a:lnTo>
                    <a:pt x="374" y="521"/>
                  </a:lnTo>
                  <a:lnTo>
                    <a:pt x="374" y="539"/>
                  </a:lnTo>
                  <a:lnTo>
                    <a:pt x="372" y="560"/>
                  </a:lnTo>
                  <a:lnTo>
                    <a:pt x="372" y="560"/>
                  </a:lnTo>
                  <a:lnTo>
                    <a:pt x="368" y="569"/>
                  </a:lnTo>
                  <a:lnTo>
                    <a:pt x="368" y="569"/>
                  </a:lnTo>
                  <a:lnTo>
                    <a:pt x="400" y="556"/>
                  </a:lnTo>
                  <a:lnTo>
                    <a:pt x="433" y="543"/>
                  </a:lnTo>
                  <a:lnTo>
                    <a:pt x="465" y="532"/>
                  </a:lnTo>
                  <a:lnTo>
                    <a:pt x="499" y="524"/>
                  </a:lnTo>
                  <a:lnTo>
                    <a:pt x="532" y="517"/>
                  </a:lnTo>
                  <a:lnTo>
                    <a:pt x="566" y="515"/>
                  </a:lnTo>
                  <a:lnTo>
                    <a:pt x="598" y="515"/>
                  </a:lnTo>
                  <a:lnTo>
                    <a:pt x="627" y="517"/>
                  </a:lnTo>
                  <a:lnTo>
                    <a:pt x="627" y="517"/>
                  </a:lnTo>
                  <a:lnTo>
                    <a:pt x="655" y="524"/>
                  </a:lnTo>
                  <a:lnTo>
                    <a:pt x="682" y="530"/>
                  </a:lnTo>
                  <a:lnTo>
                    <a:pt x="706" y="539"/>
                  </a:lnTo>
                  <a:lnTo>
                    <a:pt x="728" y="549"/>
                  </a:lnTo>
                  <a:lnTo>
                    <a:pt x="747" y="560"/>
                  </a:lnTo>
                  <a:lnTo>
                    <a:pt x="764" y="573"/>
                  </a:lnTo>
                  <a:lnTo>
                    <a:pt x="779" y="586"/>
                  </a:lnTo>
                  <a:lnTo>
                    <a:pt x="790" y="601"/>
                  </a:lnTo>
                  <a:lnTo>
                    <a:pt x="579" y="138"/>
                  </a:lnTo>
                  <a:lnTo>
                    <a:pt x="579" y="138"/>
                  </a:lnTo>
                  <a:lnTo>
                    <a:pt x="566" y="112"/>
                  </a:lnTo>
                  <a:lnTo>
                    <a:pt x="549" y="88"/>
                  </a:lnTo>
                  <a:lnTo>
                    <a:pt x="530" y="65"/>
                  </a:lnTo>
                  <a:lnTo>
                    <a:pt x="508" y="47"/>
                  </a:lnTo>
                  <a:lnTo>
                    <a:pt x="508" y="47"/>
                  </a:lnTo>
                  <a:lnTo>
                    <a:pt x="486" y="32"/>
                  </a:lnTo>
                  <a:lnTo>
                    <a:pt x="463" y="19"/>
                  </a:lnTo>
                  <a:lnTo>
                    <a:pt x="441" y="11"/>
                  </a:lnTo>
                  <a:lnTo>
                    <a:pt x="417" y="6"/>
                  </a:lnTo>
                  <a:lnTo>
                    <a:pt x="394" y="2"/>
                  </a:lnTo>
                  <a:lnTo>
                    <a:pt x="372" y="0"/>
                  </a:lnTo>
                  <a:lnTo>
                    <a:pt x="348" y="2"/>
                  </a:lnTo>
                  <a:lnTo>
                    <a:pt x="325" y="6"/>
                  </a:lnTo>
                  <a:lnTo>
                    <a:pt x="303" y="9"/>
                  </a:lnTo>
                  <a:lnTo>
                    <a:pt x="280" y="15"/>
                  </a:lnTo>
                  <a:lnTo>
                    <a:pt x="237" y="30"/>
                  </a:lnTo>
                  <a:lnTo>
                    <a:pt x="198" y="47"/>
                  </a:lnTo>
                  <a:lnTo>
                    <a:pt x="163" y="63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4" y="164"/>
                  </a:lnTo>
                  <a:lnTo>
                    <a:pt x="68" y="215"/>
                  </a:lnTo>
                  <a:lnTo>
                    <a:pt x="68" y="263"/>
                  </a:lnTo>
                  <a:lnTo>
                    <a:pt x="66" y="285"/>
                  </a:lnTo>
                  <a:lnTo>
                    <a:pt x="64" y="310"/>
                  </a:lnTo>
                  <a:lnTo>
                    <a:pt x="60" y="332"/>
                  </a:lnTo>
                  <a:lnTo>
                    <a:pt x="55" y="354"/>
                  </a:lnTo>
                  <a:lnTo>
                    <a:pt x="49" y="375"/>
                  </a:lnTo>
                  <a:lnTo>
                    <a:pt x="42" y="397"/>
                  </a:lnTo>
                  <a:lnTo>
                    <a:pt x="32" y="418"/>
                  </a:lnTo>
                  <a:lnTo>
                    <a:pt x="23" y="438"/>
                  </a:lnTo>
                  <a:lnTo>
                    <a:pt x="0" y="480"/>
                  </a:lnTo>
                  <a:lnTo>
                    <a:pt x="28" y="545"/>
                  </a:lnTo>
                  <a:lnTo>
                    <a:pt x="137" y="480"/>
                  </a:lnTo>
                  <a:lnTo>
                    <a:pt x="137" y="480"/>
                  </a:lnTo>
                  <a:lnTo>
                    <a:pt x="153" y="468"/>
                  </a:lnTo>
                  <a:lnTo>
                    <a:pt x="174" y="457"/>
                  </a:lnTo>
                  <a:lnTo>
                    <a:pt x="198" y="446"/>
                  </a:lnTo>
                  <a:lnTo>
                    <a:pt x="224" y="437"/>
                  </a:lnTo>
                  <a:lnTo>
                    <a:pt x="239" y="433"/>
                  </a:lnTo>
                  <a:lnTo>
                    <a:pt x="252" y="431"/>
                  </a:lnTo>
                  <a:lnTo>
                    <a:pt x="267" y="429"/>
                  </a:lnTo>
                  <a:lnTo>
                    <a:pt x="280" y="429"/>
                  </a:lnTo>
                  <a:lnTo>
                    <a:pt x="293" y="433"/>
                  </a:lnTo>
                  <a:lnTo>
                    <a:pt x="306" y="437"/>
                  </a:lnTo>
                  <a:lnTo>
                    <a:pt x="306" y="43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246"/>
            <p:cNvSpPr>
              <a:spLocks noEditPoints="1"/>
            </p:cNvSpPr>
            <p:nvPr/>
          </p:nvSpPr>
          <p:spPr bwMode="auto">
            <a:xfrm>
              <a:off x="4483100" y="6678613"/>
              <a:ext cx="693738" cy="547688"/>
            </a:xfrm>
            <a:custGeom>
              <a:avLst/>
              <a:gdLst>
                <a:gd name="T0" fmla="*/ 375 w 875"/>
                <a:gd name="T1" fmla="*/ 597 h 688"/>
                <a:gd name="T2" fmla="*/ 377 w 875"/>
                <a:gd name="T3" fmla="*/ 591 h 688"/>
                <a:gd name="T4" fmla="*/ 375 w 875"/>
                <a:gd name="T5" fmla="*/ 556 h 688"/>
                <a:gd name="T6" fmla="*/ 356 w 875"/>
                <a:gd name="T7" fmla="*/ 528 h 688"/>
                <a:gd name="T8" fmla="*/ 334 w 875"/>
                <a:gd name="T9" fmla="*/ 515 h 688"/>
                <a:gd name="T10" fmla="*/ 317 w 875"/>
                <a:gd name="T11" fmla="*/ 511 h 688"/>
                <a:gd name="T12" fmla="*/ 269 w 875"/>
                <a:gd name="T13" fmla="*/ 522 h 688"/>
                <a:gd name="T14" fmla="*/ 205 w 875"/>
                <a:gd name="T15" fmla="*/ 554 h 688"/>
                <a:gd name="T16" fmla="*/ 0 w 875"/>
                <a:gd name="T17" fmla="*/ 517 h 688"/>
                <a:gd name="T18" fmla="*/ 32 w 875"/>
                <a:gd name="T19" fmla="*/ 461 h 688"/>
                <a:gd name="T20" fmla="*/ 69 w 875"/>
                <a:gd name="T21" fmla="*/ 341 h 688"/>
                <a:gd name="T22" fmla="*/ 69 w 875"/>
                <a:gd name="T23" fmla="*/ 209 h 688"/>
                <a:gd name="T24" fmla="*/ 84 w 875"/>
                <a:gd name="T25" fmla="*/ 116 h 688"/>
                <a:gd name="T26" fmla="*/ 192 w 875"/>
                <a:gd name="T27" fmla="*/ 67 h 688"/>
                <a:gd name="T28" fmla="*/ 267 w 875"/>
                <a:gd name="T29" fmla="*/ 33 h 688"/>
                <a:gd name="T30" fmla="*/ 354 w 875"/>
                <a:gd name="T31" fmla="*/ 7 h 688"/>
                <a:gd name="T32" fmla="*/ 420 w 875"/>
                <a:gd name="T33" fmla="*/ 0 h 688"/>
                <a:gd name="T34" fmla="*/ 483 w 875"/>
                <a:gd name="T35" fmla="*/ 7 h 688"/>
                <a:gd name="T36" fmla="*/ 543 w 875"/>
                <a:gd name="T37" fmla="*/ 32 h 688"/>
                <a:gd name="T38" fmla="*/ 580 w 875"/>
                <a:gd name="T39" fmla="*/ 54 h 688"/>
                <a:gd name="T40" fmla="*/ 647 w 875"/>
                <a:gd name="T41" fmla="*/ 130 h 688"/>
                <a:gd name="T42" fmla="*/ 802 w 875"/>
                <a:gd name="T43" fmla="*/ 666 h 688"/>
                <a:gd name="T44" fmla="*/ 782 w 875"/>
                <a:gd name="T45" fmla="*/ 644 h 688"/>
                <a:gd name="T46" fmla="*/ 733 w 875"/>
                <a:gd name="T47" fmla="*/ 618 h 688"/>
                <a:gd name="T48" fmla="*/ 666 w 875"/>
                <a:gd name="T49" fmla="*/ 599 h 688"/>
                <a:gd name="T50" fmla="*/ 616 w 875"/>
                <a:gd name="T51" fmla="*/ 597 h 688"/>
                <a:gd name="T52" fmla="*/ 528 w 875"/>
                <a:gd name="T53" fmla="*/ 612 h 688"/>
                <a:gd name="T54" fmla="*/ 433 w 875"/>
                <a:gd name="T55" fmla="*/ 647 h 688"/>
                <a:gd name="T56" fmla="*/ 317 w 875"/>
                <a:gd name="T57" fmla="*/ 429 h 688"/>
                <a:gd name="T58" fmla="*/ 358 w 875"/>
                <a:gd name="T59" fmla="*/ 435 h 688"/>
                <a:gd name="T60" fmla="*/ 388 w 875"/>
                <a:gd name="T61" fmla="*/ 450 h 688"/>
                <a:gd name="T62" fmla="*/ 429 w 875"/>
                <a:gd name="T63" fmla="*/ 485 h 688"/>
                <a:gd name="T64" fmla="*/ 453 w 875"/>
                <a:gd name="T65" fmla="*/ 530 h 688"/>
                <a:gd name="T66" fmla="*/ 489 w 875"/>
                <a:gd name="T67" fmla="*/ 537 h 688"/>
                <a:gd name="T68" fmla="*/ 576 w 875"/>
                <a:gd name="T69" fmla="*/ 517 h 688"/>
                <a:gd name="T70" fmla="*/ 657 w 875"/>
                <a:gd name="T71" fmla="*/ 515 h 688"/>
                <a:gd name="T72" fmla="*/ 713 w 875"/>
                <a:gd name="T73" fmla="*/ 524 h 688"/>
                <a:gd name="T74" fmla="*/ 588 w 875"/>
                <a:gd name="T75" fmla="*/ 196 h 688"/>
                <a:gd name="T76" fmla="*/ 547 w 875"/>
                <a:gd name="T77" fmla="*/ 136 h 688"/>
                <a:gd name="T78" fmla="*/ 517 w 875"/>
                <a:gd name="T79" fmla="*/ 112 h 688"/>
                <a:gd name="T80" fmla="*/ 478 w 875"/>
                <a:gd name="T81" fmla="*/ 91 h 688"/>
                <a:gd name="T82" fmla="*/ 435 w 875"/>
                <a:gd name="T83" fmla="*/ 84 h 688"/>
                <a:gd name="T84" fmla="*/ 394 w 875"/>
                <a:gd name="T85" fmla="*/ 84 h 688"/>
                <a:gd name="T86" fmla="*/ 317 w 875"/>
                <a:gd name="T87" fmla="*/ 102 h 688"/>
                <a:gd name="T88" fmla="*/ 170 w 875"/>
                <a:gd name="T89" fmla="*/ 168 h 688"/>
                <a:gd name="T90" fmla="*/ 147 w 875"/>
                <a:gd name="T91" fmla="*/ 177 h 688"/>
                <a:gd name="T92" fmla="*/ 155 w 875"/>
                <a:gd name="T93" fmla="*/ 317 h 688"/>
                <a:gd name="T94" fmla="*/ 129 w 875"/>
                <a:gd name="T95" fmla="*/ 444 h 688"/>
                <a:gd name="T96" fmla="*/ 93 w 875"/>
                <a:gd name="T97" fmla="*/ 526 h 688"/>
                <a:gd name="T98" fmla="*/ 181 w 875"/>
                <a:gd name="T99" fmla="*/ 472 h 688"/>
                <a:gd name="T100" fmla="*/ 241 w 875"/>
                <a:gd name="T101" fmla="*/ 444 h 688"/>
                <a:gd name="T102" fmla="*/ 317 w 875"/>
                <a:gd name="T103" fmla="*/ 42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5" h="688">
                  <a:moveTo>
                    <a:pt x="347" y="688"/>
                  </a:moveTo>
                  <a:lnTo>
                    <a:pt x="375" y="597"/>
                  </a:lnTo>
                  <a:lnTo>
                    <a:pt x="375" y="597"/>
                  </a:lnTo>
                  <a:lnTo>
                    <a:pt x="377" y="593"/>
                  </a:lnTo>
                  <a:lnTo>
                    <a:pt x="377" y="591"/>
                  </a:lnTo>
                  <a:lnTo>
                    <a:pt x="377" y="591"/>
                  </a:lnTo>
                  <a:lnTo>
                    <a:pt x="379" y="578"/>
                  </a:lnTo>
                  <a:lnTo>
                    <a:pt x="379" y="567"/>
                  </a:lnTo>
                  <a:lnTo>
                    <a:pt x="375" y="556"/>
                  </a:lnTo>
                  <a:lnTo>
                    <a:pt x="371" y="547"/>
                  </a:lnTo>
                  <a:lnTo>
                    <a:pt x="366" y="537"/>
                  </a:lnTo>
                  <a:lnTo>
                    <a:pt x="356" y="528"/>
                  </a:lnTo>
                  <a:lnTo>
                    <a:pt x="347" y="521"/>
                  </a:lnTo>
                  <a:lnTo>
                    <a:pt x="334" y="515"/>
                  </a:lnTo>
                  <a:lnTo>
                    <a:pt x="334" y="515"/>
                  </a:lnTo>
                  <a:lnTo>
                    <a:pt x="326" y="513"/>
                  </a:lnTo>
                  <a:lnTo>
                    <a:pt x="317" y="511"/>
                  </a:lnTo>
                  <a:lnTo>
                    <a:pt x="317" y="511"/>
                  </a:lnTo>
                  <a:lnTo>
                    <a:pt x="300" y="513"/>
                  </a:lnTo>
                  <a:lnTo>
                    <a:pt x="285" y="517"/>
                  </a:lnTo>
                  <a:lnTo>
                    <a:pt x="269" y="522"/>
                  </a:lnTo>
                  <a:lnTo>
                    <a:pt x="252" y="528"/>
                  </a:lnTo>
                  <a:lnTo>
                    <a:pt x="224" y="543"/>
                  </a:lnTo>
                  <a:lnTo>
                    <a:pt x="205" y="554"/>
                  </a:lnTo>
                  <a:lnTo>
                    <a:pt x="205" y="556"/>
                  </a:lnTo>
                  <a:lnTo>
                    <a:pt x="54" y="647"/>
                  </a:lnTo>
                  <a:lnTo>
                    <a:pt x="0" y="517"/>
                  </a:lnTo>
                  <a:lnTo>
                    <a:pt x="11" y="498"/>
                  </a:lnTo>
                  <a:lnTo>
                    <a:pt x="11" y="498"/>
                  </a:lnTo>
                  <a:lnTo>
                    <a:pt x="32" y="461"/>
                  </a:lnTo>
                  <a:lnTo>
                    <a:pt x="48" y="423"/>
                  </a:lnTo>
                  <a:lnTo>
                    <a:pt x="61" y="382"/>
                  </a:lnTo>
                  <a:lnTo>
                    <a:pt x="69" y="341"/>
                  </a:lnTo>
                  <a:lnTo>
                    <a:pt x="73" y="300"/>
                  </a:lnTo>
                  <a:lnTo>
                    <a:pt x="73" y="256"/>
                  </a:lnTo>
                  <a:lnTo>
                    <a:pt x="69" y="209"/>
                  </a:lnTo>
                  <a:lnTo>
                    <a:pt x="61" y="162"/>
                  </a:lnTo>
                  <a:lnTo>
                    <a:pt x="54" y="13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136" y="91"/>
                  </a:lnTo>
                  <a:lnTo>
                    <a:pt x="192" y="67"/>
                  </a:lnTo>
                  <a:lnTo>
                    <a:pt x="192" y="67"/>
                  </a:lnTo>
                  <a:lnTo>
                    <a:pt x="241" y="45"/>
                  </a:lnTo>
                  <a:lnTo>
                    <a:pt x="267" y="33"/>
                  </a:lnTo>
                  <a:lnTo>
                    <a:pt x="295" y="22"/>
                  </a:lnTo>
                  <a:lnTo>
                    <a:pt x="325" y="15"/>
                  </a:lnTo>
                  <a:lnTo>
                    <a:pt x="354" y="7"/>
                  </a:lnTo>
                  <a:lnTo>
                    <a:pt x="386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63" y="4"/>
                  </a:lnTo>
                  <a:lnTo>
                    <a:pt x="483" y="7"/>
                  </a:lnTo>
                  <a:lnTo>
                    <a:pt x="504" y="15"/>
                  </a:lnTo>
                  <a:lnTo>
                    <a:pt x="524" y="22"/>
                  </a:lnTo>
                  <a:lnTo>
                    <a:pt x="543" y="32"/>
                  </a:lnTo>
                  <a:lnTo>
                    <a:pt x="561" y="43"/>
                  </a:lnTo>
                  <a:lnTo>
                    <a:pt x="580" y="54"/>
                  </a:lnTo>
                  <a:lnTo>
                    <a:pt x="580" y="54"/>
                  </a:lnTo>
                  <a:lnTo>
                    <a:pt x="604" y="76"/>
                  </a:lnTo>
                  <a:lnTo>
                    <a:pt x="627" y="102"/>
                  </a:lnTo>
                  <a:lnTo>
                    <a:pt x="647" y="130"/>
                  </a:lnTo>
                  <a:lnTo>
                    <a:pt x="662" y="162"/>
                  </a:lnTo>
                  <a:lnTo>
                    <a:pt x="875" y="625"/>
                  </a:lnTo>
                  <a:lnTo>
                    <a:pt x="802" y="666"/>
                  </a:lnTo>
                  <a:lnTo>
                    <a:pt x="802" y="666"/>
                  </a:lnTo>
                  <a:lnTo>
                    <a:pt x="793" y="655"/>
                  </a:lnTo>
                  <a:lnTo>
                    <a:pt x="782" y="644"/>
                  </a:lnTo>
                  <a:lnTo>
                    <a:pt x="767" y="634"/>
                  </a:lnTo>
                  <a:lnTo>
                    <a:pt x="752" y="625"/>
                  </a:lnTo>
                  <a:lnTo>
                    <a:pt x="733" y="618"/>
                  </a:lnTo>
                  <a:lnTo>
                    <a:pt x="713" y="610"/>
                  </a:lnTo>
                  <a:lnTo>
                    <a:pt x="690" y="604"/>
                  </a:lnTo>
                  <a:lnTo>
                    <a:pt x="666" y="599"/>
                  </a:lnTo>
                  <a:lnTo>
                    <a:pt x="666" y="599"/>
                  </a:lnTo>
                  <a:lnTo>
                    <a:pt x="642" y="597"/>
                  </a:lnTo>
                  <a:lnTo>
                    <a:pt x="616" y="597"/>
                  </a:lnTo>
                  <a:lnTo>
                    <a:pt x="588" y="599"/>
                  </a:lnTo>
                  <a:lnTo>
                    <a:pt x="558" y="604"/>
                  </a:lnTo>
                  <a:lnTo>
                    <a:pt x="528" y="612"/>
                  </a:lnTo>
                  <a:lnTo>
                    <a:pt x="496" y="621"/>
                  </a:lnTo>
                  <a:lnTo>
                    <a:pt x="464" y="632"/>
                  </a:lnTo>
                  <a:lnTo>
                    <a:pt x="433" y="647"/>
                  </a:lnTo>
                  <a:lnTo>
                    <a:pt x="347" y="688"/>
                  </a:lnTo>
                  <a:close/>
                  <a:moveTo>
                    <a:pt x="317" y="429"/>
                  </a:moveTo>
                  <a:lnTo>
                    <a:pt x="317" y="429"/>
                  </a:lnTo>
                  <a:lnTo>
                    <a:pt x="330" y="429"/>
                  </a:lnTo>
                  <a:lnTo>
                    <a:pt x="345" y="431"/>
                  </a:lnTo>
                  <a:lnTo>
                    <a:pt x="358" y="435"/>
                  </a:lnTo>
                  <a:lnTo>
                    <a:pt x="369" y="440"/>
                  </a:lnTo>
                  <a:lnTo>
                    <a:pt x="369" y="440"/>
                  </a:lnTo>
                  <a:lnTo>
                    <a:pt x="388" y="450"/>
                  </a:lnTo>
                  <a:lnTo>
                    <a:pt x="403" y="461"/>
                  </a:lnTo>
                  <a:lnTo>
                    <a:pt x="416" y="472"/>
                  </a:lnTo>
                  <a:lnTo>
                    <a:pt x="429" y="485"/>
                  </a:lnTo>
                  <a:lnTo>
                    <a:pt x="438" y="500"/>
                  </a:lnTo>
                  <a:lnTo>
                    <a:pt x="448" y="515"/>
                  </a:lnTo>
                  <a:lnTo>
                    <a:pt x="453" y="530"/>
                  </a:lnTo>
                  <a:lnTo>
                    <a:pt x="459" y="547"/>
                  </a:lnTo>
                  <a:lnTo>
                    <a:pt x="459" y="547"/>
                  </a:lnTo>
                  <a:lnTo>
                    <a:pt x="489" y="537"/>
                  </a:lnTo>
                  <a:lnTo>
                    <a:pt x="519" y="528"/>
                  </a:lnTo>
                  <a:lnTo>
                    <a:pt x="548" y="522"/>
                  </a:lnTo>
                  <a:lnTo>
                    <a:pt x="576" y="517"/>
                  </a:lnTo>
                  <a:lnTo>
                    <a:pt x="604" y="515"/>
                  </a:lnTo>
                  <a:lnTo>
                    <a:pt x="631" y="513"/>
                  </a:lnTo>
                  <a:lnTo>
                    <a:pt x="657" y="515"/>
                  </a:lnTo>
                  <a:lnTo>
                    <a:pt x="679" y="519"/>
                  </a:lnTo>
                  <a:lnTo>
                    <a:pt x="679" y="519"/>
                  </a:lnTo>
                  <a:lnTo>
                    <a:pt x="713" y="524"/>
                  </a:lnTo>
                  <a:lnTo>
                    <a:pt x="741" y="532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76" y="173"/>
                  </a:lnTo>
                  <a:lnTo>
                    <a:pt x="563" y="153"/>
                  </a:lnTo>
                  <a:lnTo>
                    <a:pt x="547" y="136"/>
                  </a:lnTo>
                  <a:lnTo>
                    <a:pt x="530" y="119"/>
                  </a:lnTo>
                  <a:lnTo>
                    <a:pt x="530" y="119"/>
                  </a:lnTo>
                  <a:lnTo>
                    <a:pt x="517" y="112"/>
                  </a:lnTo>
                  <a:lnTo>
                    <a:pt x="504" y="104"/>
                  </a:lnTo>
                  <a:lnTo>
                    <a:pt x="491" y="97"/>
                  </a:lnTo>
                  <a:lnTo>
                    <a:pt x="478" y="91"/>
                  </a:lnTo>
                  <a:lnTo>
                    <a:pt x="464" y="88"/>
                  </a:lnTo>
                  <a:lnTo>
                    <a:pt x="450" y="86"/>
                  </a:lnTo>
                  <a:lnTo>
                    <a:pt x="435" y="84"/>
                  </a:lnTo>
                  <a:lnTo>
                    <a:pt x="420" y="84"/>
                  </a:lnTo>
                  <a:lnTo>
                    <a:pt x="420" y="84"/>
                  </a:lnTo>
                  <a:lnTo>
                    <a:pt x="394" y="84"/>
                  </a:lnTo>
                  <a:lnTo>
                    <a:pt x="367" y="88"/>
                  </a:lnTo>
                  <a:lnTo>
                    <a:pt x="343" y="95"/>
                  </a:lnTo>
                  <a:lnTo>
                    <a:pt x="317" y="102"/>
                  </a:lnTo>
                  <a:lnTo>
                    <a:pt x="270" y="121"/>
                  </a:lnTo>
                  <a:lnTo>
                    <a:pt x="226" y="14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47" y="177"/>
                  </a:lnTo>
                  <a:lnTo>
                    <a:pt x="147" y="177"/>
                  </a:lnTo>
                  <a:lnTo>
                    <a:pt x="155" y="226"/>
                  </a:lnTo>
                  <a:lnTo>
                    <a:pt x="157" y="272"/>
                  </a:lnTo>
                  <a:lnTo>
                    <a:pt x="155" y="317"/>
                  </a:lnTo>
                  <a:lnTo>
                    <a:pt x="149" y="360"/>
                  </a:lnTo>
                  <a:lnTo>
                    <a:pt x="142" y="403"/>
                  </a:lnTo>
                  <a:lnTo>
                    <a:pt x="129" y="444"/>
                  </a:lnTo>
                  <a:lnTo>
                    <a:pt x="112" y="483"/>
                  </a:lnTo>
                  <a:lnTo>
                    <a:pt x="91" y="524"/>
                  </a:lnTo>
                  <a:lnTo>
                    <a:pt x="93" y="526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81" y="472"/>
                  </a:lnTo>
                  <a:lnTo>
                    <a:pt x="198" y="465"/>
                  </a:lnTo>
                  <a:lnTo>
                    <a:pt x="216" y="453"/>
                  </a:lnTo>
                  <a:lnTo>
                    <a:pt x="241" y="444"/>
                  </a:lnTo>
                  <a:lnTo>
                    <a:pt x="265" y="437"/>
                  </a:lnTo>
                  <a:lnTo>
                    <a:pt x="291" y="431"/>
                  </a:lnTo>
                  <a:lnTo>
                    <a:pt x="317" y="429"/>
                  </a:lnTo>
                  <a:lnTo>
                    <a:pt x="317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247"/>
            <p:cNvSpPr>
              <a:spLocks noEditPoints="1"/>
            </p:cNvSpPr>
            <p:nvPr/>
          </p:nvSpPr>
          <p:spPr bwMode="auto">
            <a:xfrm>
              <a:off x="4606925" y="7086600"/>
              <a:ext cx="992188" cy="1277938"/>
            </a:xfrm>
            <a:custGeom>
              <a:avLst/>
              <a:gdLst>
                <a:gd name="T0" fmla="*/ 580 w 1250"/>
                <a:gd name="T1" fmla="*/ 1611 h 1611"/>
                <a:gd name="T2" fmla="*/ 556 w 1250"/>
                <a:gd name="T3" fmla="*/ 1594 h 1611"/>
                <a:gd name="T4" fmla="*/ 528 w 1250"/>
                <a:gd name="T5" fmla="*/ 1547 h 1611"/>
                <a:gd name="T6" fmla="*/ 9 w 1250"/>
                <a:gd name="T7" fmla="*/ 412 h 1611"/>
                <a:gd name="T8" fmla="*/ 1 w 1250"/>
                <a:gd name="T9" fmla="*/ 375 h 1611"/>
                <a:gd name="T10" fmla="*/ 0 w 1250"/>
                <a:gd name="T11" fmla="*/ 358 h 1611"/>
                <a:gd name="T12" fmla="*/ 5 w 1250"/>
                <a:gd name="T13" fmla="*/ 340 h 1611"/>
                <a:gd name="T14" fmla="*/ 16 w 1250"/>
                <a:gd name="T15" fmla="*/ 325 h 1611"/>
                <a:gd name="T16" fmla="*/ 121 w 1250"/>
                <a:gd name="T17" fmla="*/ 235 h 1611"/>
                <a:gd name="T18" fmla="*/ 192 w 1250"/>
                <a:gd name="T19" fmla="*/ 144 h 1611"/>
                <a:gd name="T20" fmla="*/ 218 w 1250"/>
                <a:gd name="T21" fmla="*/ 84 h 1611"/>
                <a:gd name="T22" fmla="*/ 233 w 1250"/>
                <a:gd name="T23" fmla="*/ 64 h 1611"/>
                <a:gd name="T24" fmla="*/ 270 w 1250"/>
                <a:gd name="T25" fmla="*/ 47 h 1611"/>
                <a:gd name="T26" fmla="*/ 360 w 1250"/>
                <a:gd name="T27" fmla="*/ 17 h 1611"/>
                <a:gd name="T28" fmla="*/ 446 w 1250"/>
                <a:gd name="T29" fmla="*/ 2 h 1611"/>
                <a:gd name="T30" fmla="*/ 498 w 1250"/>
                <a:gd name="T31" fmla="*/ 2 h 1611"/>
                <a:gd name="T32" fmla="*/ 556 w 1250"/>
                <a:gd name="T33" fmla="*/ 11 h 1611"/>
                <a:gd name="T34" fmla="*/ 640 w 1250"/>
                <a:gd name="T35" fmla="*/ 43 h 1611"/>
                <a:gd name="T36" fmla="*/ 699 w 1250"/>
                <a:gd name="T37" fmla="*/ 88 h 1611"/>
                <a:gd name="T38" fmla="*/ 722 w 1250"/>
                <a:gd name="T39" fmla="*/ 119 h 1611"/>
                <a:gd name="T40" fmla="*/ 1227 w 1250"/>
                <a:gd name="T41" fmla="*/ 1230 h 1611"/>
                <a:gd name="T42" fmla="*/ 1248 w 1250"/>
                <a:gd name="T43" fmla="*/ 1282 h 1611"/>
                <a:gd name="T44" fmla="*/ 1250 w 1250"/>
                <a:gd name="T45" fmla="*/ 1297 h 1611"/>
                <a:gd name="T46" fmla="*/ 1244 w 1250"/>
                <a:gd name="T47" fmla="*/ 1321 h 1611"/>
                <a:gd name="T48" fmla="*/ 1225 w 1250"/>
                <a:gd name="T49" fmla="*/ 1336 h 1611"/>
                <a:gd name="T50" fmla="*/ 1209 w 1250"/>
                <a:gd name="T51" fmla="*/ 1338 h 1611"/>
                <a:gd name="T52" fmla="*/ 1183 w 1250"/>
                <a:gd name="T53" fmla="*/ 1331 h 1611"/>
                <a:gd name="T54" fmla="*/ 1170 w 1250"/>
                <a:gd name="T55" fmla="*/ 1316 h 1611"/>
                <a:gd name="T56" fmla="*/ 1136 w 1250"/>
                <a:gd name="T57" fmla="*/ 1299 h 1611"/>
                <a:gd name="T58" fmla="*/ 1078 w 1250"/>
                <a:gd name="T59" fmla="*/ 1280 h 1611"/>
                <a:gd name="T60" fmla="*/ 1017 w 1250"/>
                <a:gd name="T61" fmla="*/ 1273 h 1611"/>
                <a:gd name="T62" fmla="*/ 938 w 1250"/>
                <a:gd name="T63" fmla="*/ 1282 h 1611"/>
                <a:gd name="T64" fmla="*/ 849 w 1250"/>
                <a:gd name="T65" fmla="*/ 1314 h 1611"/>
                <a:gd name="T66" fmla="*/ 733 w 1250"/>
                <a:gd name="T67" fmla="*/ 1383 h 1611"/>
                <a:gd name="T68" fmla="*/ 690 w 1250"/>
                <a:gd name="T69" fmla="*/ 1424 h 1611"/>
                <a:gd name="T70" fmla="*/ 656 w 1250"/>
                <a:gd name="T71" fmla="*/ 1471 h 1611"/>
                <a:gd name="T72" fmla="*/ 636 w 1250"/>
                <a:gd name="T73" fmla="*/ 1521 h 1611"/>
                <a:gd name="T74" fmla="*/ 628 w 1250"/>
                <a:gd name="T75" fmla="*/ 1553 h 1611"/>
                <a:gd name="T76" fmla="*/ 630 w 1250"/>
                <a:gd name="T77" fmla="*/ 1570 h 1611"/>
                <a:gd name="T78" fmla="*/ 627 w 1250"/>
                <a:gd name="T79" fmla="*/ 1590 h 1611"/>
                <a:gd name="T80" fmla="*/ 612 w 1250"/>
                <a:gd name="T81" fmla="*/ 1605 h 1611"/>
                <a:gd name="T82" fmla="*/ 597 w 1250"/>
                <a:gd name="T83" fmla="*/ 1611 h 1611"/>
                <a:gd name="T84" fmla="*/ 87 w 1250"/>
                <a:gd name="T85" fmla="*/ 383 h 1611"/>
                <a:gd name="T86" fmla="*/ 593 w 1250"/>
                <a:gd name="T87" fmla="*/ 1416 h 1611"/>
                <a:gd name="T88" fmla="*/ 668 w 1250"/>
                <a:gd name="T89" fmla="*/ 1329 h 1611"/>
                <a:gd name="T90" fmla="*/ 774 w 1250"/>
                <a:gd name="T91" fmla="*/ 1256 h 1611"/>
                <a:gd name="T92" fmla="*/ 871 w 1250"/>
                <a:gd name="T93" fmla="*/ 1217 h 1611"/>
                <a:gd name="T94" fmla="*/ 947 w 1250"/>
                <a:gd name="T95" fmla="*/ 1196 h 1611"/>
                <a:gd name="T96" fmla="*/ 1017 w 1250"/>
                <a:gd name="T97" fmla="*/ 1191 h 1611"/>
                <a:gd name="T98" fmla="*/ 1076 w 1250"/>
                <a:gd name="T99" fmla="*/ 1196 h 1611"/>
                <a:gd name="T100" fmla="*/ 655 w 1250"/>
                <a:gd name="T101" fmla="*/ 166 h 1611"/>
                <a:gd name="T102" fmla="*/ 645 w 1250"/>
                <a:gd name="T103" fmla="*/ 153 h 1611"/>
                <a:gd name="T104" fmla="*/ 610 w 1250"/>
                <a:gd name="T105" fmla="*/ 121 h 1611"/>
                <a:gd name="T106" fmla="*/ 556 w 1250"/>
                <a:gd name="T107" fmla="*/ 97 h 1611"/>
                <a:gd name="T108" fmla="*/ 509 w 1250"/>
                <a:gd name="T109" fmla="*/ 86 h 1611"/>
                <a:gd name="T110" fmla="*/ 436 w 1250"/>
                <a:gd name="T111" fmla="*/ 86 h 1611"/>
                <a:gd name="T112" fmla="*/ 350 w 1250"/>
                <a:gd name="T113" fmla="*/ 105 h 1611"/>
                <a:gd name="T114" fmla="*/ 291 w 1250"/>
                <a:gd name="T115" fmla="*/ 127 h 1611"/>
                <a:gd name="T116" fmla="*/ 238 w 1250"/>
                <a:gd name="T117" fmla="*/ 222 h 1611"/>
                <a:gd name="T118" fmla="*/ 156 w 1250"/>
                <a:gd name="T119" fmla="*/ 315 h 1611"/>
                <a:gd name="T120" fmla="*/ 85 w 1250"/>
                <a:gd name="T121" fmla="*/ 37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0" h="1611">
                  <a:moveTo>
                    <a:pt x="589" y="1611"/>
                  </a:moveTo>
                  <a:lnTo>
                    <a:pt x="589" y="1611"/>
                  </a:lnTo>
                  <a:lnTo>
                    <a:pt x="580" y="1611"/>
                  </a:lnTo>
                  <a:lnTo>
                    <a:pt x="571" y="1607"/>
                  </a:lnTo>
                  <a:lnTo>
                    <a:pt x="563" y="1601"/>
                  </a:lnTo>
                  <a:lnTo>
                    <a:pt x="556" y="1594"/>
                  </a:lnTo>
                  <a:lnTo>
                    <a:pt x="556" y="1594"/>
                  </a:lnTo>
                  <a:lnTo>
                    <a:pt x="541" y="1570"/>
                  </a:lnTo>
                  <a:lnTo>
                    <a:pt x="528" y="1547"/>
                  </a:lnTo>
                  <a:lnTo>
                    <a:pt x="11" y="414"/>
                  </a:lnTo>
                  <a:lnTo>
                    <a:pt x="11" y="414"/>
                  </a:lnTo>
                  <a:lnTo>
                    <a:pt x="9" y="412"/>
                  </a:lnTo>
                  <a:lnTo>
                    <a:pt x="9" y="412"/>
                  </a:lnTo>
                  <a:lnTo>
                    <a:pt x="5" y="394"/>
                  </a:lnTo>
                  <a:lnTo>
                    <a:pt x="1" y="375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58"/>
                  </a:lnTo>
                  <a:lnTo>
                    <a:pt x="0" y="358"/>
                  </a:lnTo>
                  <a:lnTo>
                    <a:pt x="1" y="349"/>
                  </a:lnTo>
                  <a:lnTo>
                    <a:pt x="5" y="340"/>
                  </a:lnTo>
                  <a:lnTo>
                    <a:pt x="11" y="330"/>
                  </a:lnTo>
                  <a:lnTo>
                    <a:pt x="16" y="325"/>
                  </a:lnTo>
                  <a:lnTo>
                    <a:pt x="16" y="325"/>
                  </a:lnTo>
                  <a:lnTo>
                    <a:pt x="56" y="295"/>
                  </a:lnTo>
                  <a:lnTo>
                    <a:pt x="89" y="265"/>
                  </a:lnTo>
                  <a:lnTo>
                    <a:pt x="121" y="235"/>
                  </a:lnTo>
                  <a:lnTo>
                    <a:pt x="147" y="203"/>
                  </a:lnTo>
                  <a:lnTo>
                    <a:pt x="171" y="174"/>
                  </a:lnTo>
                  <a:lnTo>
                    <a:pt x="192" y="144"/>
                  </a:lnTo>
                  <a:lnTo>
                    <a:pt x="207" y="11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22" y="77"/>
                  </a:lnTo>
                  <a:lnTo>
                    <a:pt x="227" y="69"/>
                  </a:lnTo>
                  <a:lnTo>
                    <a:pt x="233" y="64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70" y="47"/>
                  </a:lnTo>
                  <a:lnTo>
                    <a:pt x="300" y="34"/>
                  </a:lnTo>
                  <a:lnTo>
                    <a:pt x="330" y="24"/>
                  </a:lnTo>
                  <a:lnTo>
                    <a:pt x="360" y="17"/>
                  </a:lnTo>
                  <a:lnTo>
                    <a:pt x="390" y="9"/>
                  </a:lnTo>
                  <a:lnTo>
                    <a:pt x="418" y="4"/>
                  </a:lnTo>
                  <a:lnTo>
                    <a:pt x="446" y="2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2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6" y="11"/>
                  </a:lnTo>
                  <a:lnTo>
                    <a:pt x="585" y="21"/>
                  </a:lnTo>
                  <a:lnTo>
                    <a:pt x="613" y="30"/>
                  </a:lnTo>
                  <a:lnTo>
                    <a:pt x="640" y="43"/>
                  </a:lnTo>
                  <a:lnTo>
                    <a:pt x="662" y="56"/>
                  </a:lnTo>
                  <a:lnTo>
                    <a:pt x="681" y="71"/>
                  </a:lnTo>
                  <a:lnTo>
                    <a:pt x="699" y="88"/>
                  </a:lnTo>
                  <a:lnTo>
                    <a:pt x="714" y="106"/>
                  </a:lnTo>
                  <a:lnTo>
                    <a:pt x="714" y="106"/>
                  </a:lnTo>
                  <a:lnTo>
                    <a:pt x="722" y="119"/>
                  </a:lnTo>
                  <a:lnTo>
                    <a:pt x="729" y="133"/>
                  </a:lnTo>
                  <a:lnTo>
                    <a:pt x="1227" y="1230"/>
                  </a:lnTo>
                  <a:lnTo>
                    <a:pt x="1227" y="1230"/>
                  </a:lnTo>
                  <a:lnTo>
                    <a:pt x="1239" y="1256"/>
                  </a:lnTo>
                  <a:lnTo>
                    <a:pt x="1248" y="1282"/>
                  </a:lnTo>
                  <a:lnTo>
                    <a:pt x="1248" y="1282"/>
                  </a:lnTo>
                  <a:lnTo>
                    <a:pt x="1250" y="1290"/>
                  </a:lnTo>
                  <a:lnTo>
                    <a:pt x="1250" y="1297"/>
                  </a:lnTo>
                  <a:lnTo>
                    <a:pt x="1250" y="1297"/>
                  </a:lnTo>
                  <a:lnTo>
                    <a:pt x="1250" y="1306"/>
                  </a:lnTo>
                  <a:lnTo>
                    <a:pt x="1248" y="1314"/>
                  </a:lnTo>
                  <a:lnTo>
                    <a:pt x="1244" y="1321"/>
                  </a:lnTo>
                  <a:lnTo>
                    <a:pt x="1239" y="1327"/>
                  </a:lnTo>
                  <a:lnTo>
                    <a:pt x="1233" y="1331"/>
                  </a:lnTo>
                  <a:lnTo>
                    <a:pt x="1225" y="1336"/>
                  </a:lnTo>
                  <a:lnTo>
                    <a:pt x="1218" y="1338"/>
                  </a:lnTo>
                  <a:lnTo>
                    <a:pt x="1209" y="1338"/>
                  </a:lnTo>
                  <a:lnTo>
                    <a:pt x="1209" y="1338"/>
                  </a:lnTo>
                  <a:lnTo>
                    <a:pt x="1201" y="1338"/>
                  </a:lnTo>
                  <a:lnTo>
                    <a:pt x="1192" y="1334"/>
                  </a:lnTo>
                  <a:lnTo>
                    <a:pt x="1183" y="1331"/>
                  </a:lnTo>
                  <a:lnTo>
                    <a:pt x="1177" y="1323"/>
                  </a:lnTo>
                  <a:lnTo>
                    <a:pt x="1177" y="1323"/>
                  </a:lnTo>
                  <a:lnTo>
                    <a:pt x="1170" y="1316"/>
                  </a:lnTo>
                  <a:lnTo>
                    <a:pt x="1162" y="1310"/>
                  </a:lnTo>
                  <a:lnTo>
                    <a:pt x="1149" y="1305"/>
                  </a:lnTo>
                  <a:lnTo>
                    <a:pt x="1136" y="1299"/>
                  </a:lnTo>
                  <a:lnTo>
                    <a:pt x="1136" y="1299"/>
                  </a:lnTo>
                  <a:lnTo>
                    <a:pt x="1106" y="1288"/>
                  </a:lnTo>
                  <a:lnTo>
                    <a:pt x="1078" y="1280"/>
                  </a:lnTo>
                  <a:lnTo>
                    <a:pt x="1048" y="1275"/>
                  </a:lnTo>
                  <a:lnTo>
                    <a:pt x="1017" y="1273"/>
                  </a:lnTo>
                  <a:lnTo>
                    <a:pt x="1017" y="1273"/>
                  </a:lnTo>
                  <a:lnTo>
                    <a:pt x="998" y="1273"/>
                  </a:lnTo>
                  <a:lnTo>
                    <a:pt x="979" y="1275"/>
                  </a:lnTo>
                  <a:lnTo>
                    <a:pt x="938" y="1282"/>
                  </a:lnTo>
                  <a:lnTo>
                    <a:pt x="895" y="1295"/>
                  </a:lnTo>
                  <a:lnTo>
                    <a:pt x="849" y="1314"/>
                  </a:lnTo>
                  <a:lnTo>
                    <a:pt x="849" y="1314"/>
                  </a:lnTo>
                  <a:lnTo>
                    <a:pt x="806" y="1334"/>
                  </a:lnTo>
                  <a:lnTo>
                    <a:pt x="768" y="1357"/>
                  </a:lnTo>
                  <a:lnTo>
                    <a:pt x="733" y="1383"/>
                  </a:lnTo>
                  <a:lnTo>
                    <a:pt x="718" y="1396"/>
                  </a:lnTo>
                  <a:lnTo>
                    <a:pt x="703" y="1409"/>
                  </a:lnTo>
                  <a:lnTo>
                    <a:pt x="690" y="1424"/>
                  </a:lnTo>
                  <a:lnTo>
                    <a:pt x="677" y="1439"/>
                  </a:lnTo>
                  <a:lnTo>
                    <a:pt x="666" y="1456"/>
                  </a:lnTo>
                  <a:lnTo>
                    <a:pt x="656" y="1471"/>
                  </a:lnTo>
                  <a:lnTo>
                    <a:pt x="649" y="1487"/>
                  </a:lnTo>
                  <a:lnTo>
                    <a:pt x="641" y="1504"/>
                  </a:lnTo>
                  <a:lnTo>
                    <a:pt x="636" y="1521"/>
                  </a:lnTo>
                  <a:lnTo>
                    <a:pt x="630" y="1538"/>
                  </a:lnTo>
                  <a:lnTo>
                    <a:pt x="630" y="1538"/>
                  </a:lnTo>
                  <a:lnTo>
                    <a:pt x="628" y="1553"/>
                  </a:lnTo>
                  <a:lnTo>
                    <a:pt x="630" y="1562"/>
                  </a:lnTo>
                  <a:lnTo>
                    <a:pt x="630" y="1562"/>
                  </a:lnTo>
                  <a:lnTo>
                    <a:pt x="630" y="1570"/>
                  </a:lnTo>
                  <a:lnTo>
                    <a:pt x="630" y="1577"/>
                  </a:lnTo>
                  <a:lnTo>
                    <a:pt x="628" y="1583"/>
                  </a:lnTo>
                  <a:lnTo>
                    <a:pt x="627" y="1590"/>
                  </a:lnTo>
                  <a:lnTo>
                    <a:pt x="623" y="1596"/>
                  </a:lnTo>
                  <a:lnTo>
                    <a:pt x="617" y="1599"/>
                  </a:lnTo>
                  <a:lnTo>
                    <a:pt x="612" y="1605"/>
                  </a:lnTo>
                  <a:lnTo>
                    <a:pt x="606" y="1609"/>
                  </a:lnTo>
                  <a:lnTo>
                    <a:pt x="606" y="1609"/>
                  </a:lnTo>
                  <a:lnTo>
                    <a:pt x="597" y="1611"/>
                  </a:lnTo>
                  <a:lnTo>
                    <a:pt x="589" y="1611"/>
                  </a:lnTo>
                  <a:lnTo>
                    <a:pt x="589" y="1611"/>
                  </a:lnTo>
                  <a:close/>
                  <a:moveTo>
                    <a:pt x="87" y="383"/>
                  </a:moveTo>
                  <a:lnTo>
                    <a:pt x="574" y="1448"/>
                  </a:lnTo>
                  <a:lnTo>
                    <a:pt x="574" y="1448"/>
                  </a:lnTo>
                  <a:lnTo>
                    <a:pt x="593" y="1416"/>
                  </a:lnTo>
                  <a:lnTo>
                    <a:pt x="613" y="1385"/>
                  </a:lnTo>
                  <a:lnTo>
                    <a:pt x="640" y="1357"/>
                  </a:lnTo>
                  <a:lnTo>
                    <a:pt x="668" y="1329"/>
                  </a:lnTo>
                  <a:lnTo>
                    <a:pt x="699" y="1303"/>
                  </a:lnTo>
                  <a:lnTo>
                    <a:pt x="737" y="1278"/>
                  </a:lnTo>
                  <a:lnTo>
                    <a:pt x="774" y="1256"/>
                  </a:lnTo>
                  <a:lnTo>
                    <a:pt x="817" y="1237"/>
                  </a:lnTo>
                  <a:lnTo>
                    <a:pt x="817" y="1237"/>
                  </a:lnTo>
                  <a:lnTo>
                    <a:pt x="871" y="1217"/>
                  </a:lnTo>
                  <a:lnTo>
                    <a:pt x="897" y="1209"/>
                  </a:lnTo>
                  <a:lnTo>
                    <a:pt x="923" y="1202"/>
                  </a:lnTo>
                  <a:lnTo>
                    <a:pt x="947" y="1196"/>
                  </a:lnTo>
                  <a:lnTo>
                    <a:pt x="970" y="1193"/>
                  </a:lnTo>
                  <a:lnTo>
                    <a:pt x="994" y="1191"/>
                  </a:lnTo>
                  <a:lnTo>
                    <a:pt x="1017" y="1191"/>
                  </a:lnTo>
                  <a:lnTo>
                    <a:pt x="1017" y="1191"/>
                  </a:lnTo>
                  <a:lnTo>
                    <a:pt x="1046" y="1191"/>
                  </a:lnTo>
                  <a:lnTo>
                    <a:pt x="1076" y="1196"/>
                  </a:lnTo>
                  <a:lnTo>
                    <a:pt x="1102" y="1202"/>
                  </a:lnTo>
                  <a:lnTo>
                    <a:pt x="1128" y="1209"/>
                  </a:lnTo>
                  <a:lnTo>
                    <a:pt x="655" y="166"/>
                  </a:lnTo>
                  <a:lnTo>
                    <a:pt x="655" y="166"/>
                  </a:lnTo>
                  <a:lnTo>
                    <a:pt x="645" y="153"/>
                  </a:lnTo>
                  <a:lnTo>
                    <a:pt x="645" y="153"/>
                  </a:lnTo>
                  <a:lnTo>
                    <a:pt x="636" y="142"/>
                  </a:lnTo>
                  <a:lnTo>
                    <a:pt x="625" y="131"/>
                  </a:lnTo>
                  <a:lnTo>
                    <a:pt x="610" y="121"/>
                  </a:lnTo>
                  <a:lnTo>
                    <a:pt x="595" y="112"/>
                  </a:lnTo>
                  <a:lnTo>
                    <a:pt x="576" y="105"/>
                  </a:lnTo>
                  <a:lnTo>
                    <a:pt x="556" y="97"/>
                  </a:lnTo>
                  <a:lnTo>
                    <a:pt x="533" y="91"/>
                  </a:lnTo>
                  <a:lnTo>
                    <a:pt x="509" y="86"/>
                  </a:lnTo>
                  <a:lnTo>
                    <a:pt x="509" y="86"/>
                  </a:lnTo>
                  <a:lnTo>
                    <a:pt x="487" y="84"/>
                  </a:lnTo>
                  <a:lnTo>
                    <a:pt x="462" y="84"/>
                  </a:lnTo>
                  <a:lnTo>
                    <a:pt x="436" y="86"/>
                  </a:lnTo>
                  <a:lnTo>
                    <a:pt x="408" y="90"/>
                  </a:lnTo>
                  <a:lnTo>
                    <a:pt x="380" y="95"/>
                  </a:lnTo>
                  <a:lnTo>
                    <a:pt x="350" y="105"/>
                  </a:lnTo>
                  <a:lnTo>
                    <a:pt x="321" y="116"/>
                  </a:lnTo>
                  <a:lnTo>
                    <a:pt x="291" y="127"/>
                  </a:lnTo>
                  <a:lnTo>
                    <a:pt x="291" y="127"/>
                  </a:lnTo>
                  <a:lnTo>
                    <a:pt x="278" y="159"/>
                  </a:lnTo>
                  <a:lnTo>
                    <a:pt x="259" y="190"/>
                  </a:lnTo>
                  <a:lnTo>
                    <a:pt x="238" y="222"/>
                  </a:lnTo>
                  <a:lnTo>
                    <a:pt x="214" y="254"/>
                  </a:lnTo>
                  <a:lnTo>
                    <a:pt x="186" y="286"/>
                  </a:lnTo>
                  <a:lnTo>
                    <a:pt x="156" y="315"/>
                  </a:lnTo>
                  <a:lnTo>
                    <a:pt x="123" y="34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7" y="383"/>
                  </a:lnTo>
                  <a:lnTo>
                    <a:pt x="87" y="3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248"/>
            <p:cNvSpPr>
              <a:spLocks/>
            </p:cNvSpPr>
            <p:nvPr/>
          </p:nvSpPr>
          <p:spPr bwMode="auto">
            <a:xfrm>
              <a:off x="5073650" y="8064500"/>
              <a:ext cx="511175" cy="482600"/>
            </a:xfrm>
            <a:custGeom>
              <a:avLst/>
              <a:gdLst>
                <a:gd name="T0" fmla="*/ 644 w 644"/>
                <a:gd name="T1" fmla="*/ 140 h 608"/>
                <a:gd name="T2" fmla="*/ 642 w 644"/>
                <a:gd name="T3" fmla="*/ 117 h 608"/>
                <a:gd name="T4" fmla="*/ 631 w 644"/>
                <a:gd name="T5" fmla="*/ 80 h 608"/>
                <a:gd name="T6" fmla="*/ 622 w 644"/>
                <a:gd name="T7" fmla="*/ 65 h 608"/>
                <a:gd name="T8" fmla="*/ 597 w 644"/>
                <a:gd name="T9" fmla="*/ 45 h 608"/>
                <a:gd name="T10" fmla="*/ 562 w 644"/>
                <a:gd name="T11" fmla="*/ 28 h 608"/>
                <a:gd name="T12" fmla="*/ 534 w 644"/>
                <a:gd name="T13" fmla="*/ 18 h 608"/>
                <a:gd name="T14" fmla="*/ 471 w 644"/>
                <a:gd name="T15" fmla="*/ 2 h 608"/>
                <a:gd name="T16" fmla="*/ 416 w 644"/>
                <a:gd name="T17" fmla="*/ 0 h 608"/>
                <a:gd name="T18" fmla="*/ 375 w 644"/>
                <a:gd name="T19" fmla="*/ 3 h 608"/>
                <a:gd name="T20" fmla="*/ 329 w 644"/>
                <a:gd name="T21" fmla="*/ 15 h 608"/>
                <a:gd name="T22" fmla="*/ 275 w 644"/>
                <a:gd name="T23" fmla="*/ 31 h 608"/>
                <a:gd name="T24" fmla="*/ 247 w 644"/>
                <a:gd name="T25" fmla="*/ 43 h 608"/>
                <a:gd name="T26" fmla="*/ 194 w 644"/>
                <a:gd name="T27" fmla="*/ 67 h 608"/>
                <a:gd name="T28" fmla="*/ 150 w 644"/>
                <a:gd name="T29" fmla="*/ 95 h 608"/>
                <a:gd name="T30" fmla="*/ 110 w 644"/>
                <a:gd name="T31" fmla="*/ 125 h 608"/>
                <a:gd name="T32" fmla="*/ 79 w 644"/>
                <a:gd name="T33" fmla="*/ 156 h 608"/>
                <a:gd name="T34" fmla="*/ 51 w 644"/>
                <a:gd name="T35" fmla="*/ 190 h 608"/>
                <a:gd name="T36" fmla="*/ 30 w 644"/>
                <a:gd name="T37" fmla="*/ 226 h 608"/>
                <a:gd name="T38" fmla="*/ 13 w 644"/>
                <a:gd name="T39" fmla="*/ 261 h 608"/>
                <a:gd name="T40" fmla="*/ 4 w 644"/>
                <a:gd name="T41" fmla="*/ 296 h 608"/>
                <a:gd name="T42" fmla="*/ 0 w 644"/>
                <a:gd name="T43" fmla="*/ 319 h 608"/>
                <a:gd name="T44" fmla="*/ 2 w 644"/>
                <a:gd name="T45" fmla="*/ 338 h 608"/>
                <a:gd name="T46" fmla="*/ 8 w 644"/>
                <a:gd name="T47" fmla="*/ 354 h 608"/>
                <a:gd name="T48" fmla="*/ 32 w 644"/>
                <a:gd name="T49" fmla="*/ 386 h 608"/>
                <a:gd name="T50" fmla="*/ 260 w 644"/>
                <a:gd name="T51" fmla="*/ 608 h 608"/>
                <a:gd name="T52" fmla="*/ 273 w 644"/>
                <a:gd name="T53" fmla="*/ 584 h 608"/>
                <a:gd name="T54" fmla="*/ 304 w 644"/>
                <a:gd name="T55" fmla="*/ 539 h 608"/>
                <a:gd name="T56" fmla="*/ 346 w 644"/>
                <a:gd name="T57" fmla="*/ 504 h 608"/>
                <a:gd name="T58" fmla="*/ 394 w 644"/>
                <a:gd name="T59" fmla="*/ 472 h 608"/>
                <a:gd name="T60" fmla="*/ 448 w 644"/>
                <a:gd name="T61" fmla="*/ 449 h 608"/>
                <a:gd name="T62" fmla="*/ 504 w 644"/>
                <a:gd name="T63" fmla="*/ 433 h 608"/>
                <a:gd name="T64" fmla="*/ 562 w 644"/>
                <a:gd name="T65" fmla="*/ 421 h 608"/>
                <a:gd name="T66" fmla="*/ 618 w 644"/>
                <a:gd name="T67" fmla="*/ 420 h 608"/>
                <a:gd name="T68" fmla="*/ 644 w 644"/>
                <a:gd name="T69" fmla="*/ 42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608">
                  <a:moveTo>
                    <a:pt x="644" y="420"/>
                  </a:moveTo>
                  <a:lnTo>
                    <a:pt x="644" y="140"/>
                  </a:lnTo>
                  <a:lnTo>
                    <a:pt x="644" y="140"/>
                  </a:lnTo>
                  <a:lnTo>
                    <a:pt x="642" y="117"/>
                  </a:lnTo>
                  <a:lnTo>
                    <a:pt x="637" y="97"/>
                  </a:lnTo>
                  <a:lnTo>
                    <a:pt x="631" y="80"/>
                  </a:lnTo>
                  <a:lnTo>
                    <a:pt x="622" y="65"/>
                  </a:lnTo>
                  <a:lnTo>
                    <a:pt x="622" y="65"/>
                  </a:lnTo>
                  <a:lnTo>
                    <a:pt x="610" y="54"/>
                  </a:lnTo>
                  <a:lnTo>
                    <a:pt x="597" y="45"/>
                  </a:lnTo>
                  <a:lnTo>
                    <a:pt x="583" y="35"/>
                  </a:lnTo>
                  <a:lnTo>
                    <a:pt x="562" y="28"/>
                  </a:lnTo>
                  <a:lnTo>
                    <a:pt x="562" y="28"/>
                  </a:lnTo>
                  <a:lnTo>
                    <a:pt x="534" y="18"/>
                  </a:lnTo>
                  <a:lnTo>
                    <a:pt x="504" y="9"/>
                  </a:lnTo>
                  <a:lnTo>
                    <a:pt x="471" y="2"/>
                  </a:lnTo>
                  <a:lnTo>
                    <a:pt x="435" y="0"/>
                  </a:lnTo>
                  <a:lnTo>
                    <a:pt x="416" y="0"/>
                  </a:lnTo>
                  <a:lnTo>
                    <a:pt x="396" y="2"/>
                  </a:lnTo>
                  <a:lnTo>
                    <a:pt x="375" y="3"/>
                  </a:lnTo>
                  <a:lnTo>
                    <a:pt x="353" y="9"/>
                  </a:lnTo>
                  <a:lnTo>
                    <a:pt x="329" y="15"/>
                  </a:lnTo>
                  <a:lnTo>
                    <a:pt x="303" y="22"/>
                  </a:lnTo>
                  <a:lnTo>
                    <a:pt x="275" y="31"/>
                  </a:lnTo>
                  <a:lnTo>
                    <a:pt x="247" y="43"/>
                  </a:lnTo>
                  <a:lnTo>
                    <a:pt x="247" y="43"/>
                  </a:lnTo>
                  <a:lnTo>
                    <a:pt x="221" y="56"/>
                  </a:lnTo>
                  <a:lnTo>
                    <a:pt x="194" y="67"/>
                  </a:lnTo>
                  <a:lnTo>
                    <a:pt x="172" y="82"/>
                  </a:lnTo>
                  <a:lnTo>
                    <a:pt x="150" y="95"/>
                  </a:lnTo>
                  <a:lnTo>
                    <a:pt x="129" y="110"/>
                  </a:lnTo>
                  <a:lnTo>
                    <a:pt x="110" y="125"/>
                  </a:lnTo>
                  <a:lnTo>
                    <a:pt x="94" y="140"/>
                  </a:lnTo>
                  <a:lnTo>
                    <a:pt x="79" y="156"/>
                  </a:lnTo>
                  <a:lnTo>
                    <a:pt x="64" y="173"/>
                  </a:lnTo>
                  <a:lnTo>
                    <a:pt x="51" y="190"/>
                  </a:lnTo>
                  <a:lnTo>
                    <a:pt x="40" y="207"/>
                  </a:lnTo>
                  <a:lnTo>
                    <a:pt x="30" y="226"/>
                  </a:lnTo>
                  <a:lnTo>
                    <a:pt x="21" y="242"/>
                  </a:lnTo>
                  <a:lnTo>
                    <a:pt x="13" y="261"/>
                  </a:lnTo>
                  <a:lnTo>
                    <a:pt x="8" y="280"/>
                  </a:lnTo>
                  <a:lnTo>
                    <a:pt x="4" y="296"/>
                  </a:lnTo>
                  <a:lnTo>
                    <a:pt x="4" y="296"/>
                  </a:lnTo>
                  <a:lnTo>
                    <a:pt x="0" y="319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4" y="347"/>
                  </a:lnTo>
                  <a:lnTo>
                    <a:pt x="8" y="354"/>
                  </a:lnTo>
                  <a:lnTo>
                    <a:pt x="17" y="371"/>
                  </a:lnTo>
                  <a:lnTo>
                    <a:pt x="32" y="386"/>
                  </a:lnTo>
                  <a:lnTo>
                    <a:pt x="49" y="403"/>
                  </a:lnTo>
                  <a:lnTo>
                    <a:pt x="260" y="608"/>
                  </a:lnTo>
                  <a:lnTo>
                    <a:pt x="260" y="608"/>
                  </a:lnTo>
                  <a:lnTo>
                    <a:pt x="273" y="584"/>
                  </a:lnTo>
                  <a:lnTo>
                    <a:pt x="288" y="561"/>
                  </a:lnTo>
                  <a:lnTo>
                    <a:pt x="304" y="539"/>
                  </a:lnTo>
                  <a:lnTo>
                    <a:pt x="325" y="520"/>
                  </a:lnTo>
                  <a:lnTo>
                    <a:pt x="346" y="504"/>
                  </a:lnTo>
                  <a:lnTo>
                    <a:pt x="370" y="487"/>
                  </a:lnTo>
                  <a:lnTo>
                    <a:pt x="394" y="472"/>
                  </a:lnTo>
                  <a:lnTo>
                    <a:pt x="420" y="461"/>
                  </a:lnTo>
                  <a:lnTo>
                    <a:pt x="448" y="449"/>
                  </a:lnTo>
                  <a:lnTo>
                    <a:pt x="476" y="440"/>
                  </a:lnTo>
                  <a:lnTo>
                    <a:pt x="504" y="433"/>
                  </a:lnTo>
                  <a:lnTo>
                    <a:pt x="534" y="427"/>
                  </a:lnTo>
                  <a:lnTo>
                    <a:pt x="562" y="421"/>
                  </a:lnTo>
                  <a:lnTo>
                    <a:pt x="590" y="420"/>
                  </a:lnTo>
                  <a:lnTo>
                    <a:pt x="618" y="420"/>
                  </a:lnTo>
                  <a:lnTo>
                    <a:pt x="644" y="420"/>
                  </a:lnTo>
                  <a:lnTo>
                    <a:pt x="644" y="4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249"/>
            <p:cNvSpPr>
              <a:spLocks noEditPoints="1"/>
            </p:cNvSpPr>
            <p:nvPr/>
          </p:nvSpPr>
          <p:spPr bwMode="auto">
            <a:xfrm>
              <a:off x="5041900" y="8031163"/>
              <a:ext cx="576263" cy="549275"/>
            </a:xfrm>
            <a:custGeom>
              <a:avLst/>
              <a:gdLst>
                <a:gd name="T0" fmla="*/ 293 w 726"/>
                <a:gd name="T1" fmla="*/ 690 h 690"/>
                <a:gd name="T2" fmla="*/ 273 w 726"/>
                <a:gd name="T3" fmla="*/ 679 h 690"/>
                <a:gd name="T4" fmla="*/ 41 w 726"/>
                <a:gd name="T5" fmla="*/ 455 h 690"/>
                <a:gd name="T6" fmla="*/ 11 w 726"/>
                <a:gd name="T7" fmla="*/ 412 h 690"/>
                <a:gd name="T8" fmla="*/ 2 w 726"/>
                <a:gd name="T9" fmla="*/ 386 h 690"/>
                <a:gd name="T10" fmla="*/ 2 w 726"/>
                <a:gd name="T11" fmla="*/ 345 h 690"/>
                <a:gd name="T12" fmla="*/ 10 w 726"/>
                <a:gd name="T13" fmla="*/ 308 h 690"/>
                <a:gd name="T14" fmla="*/ 36 w 726"/>
                <a:gd name="T15" fmla="*/ 242 h 690"/>
                <a:gd name="T16" fmla="*/ 77 w 726"/>
                <a:gd name="T17" fmla="*/ 184 h 690"/>
                <a:gd name="T18" fmla="*/ 129 w 726"/>
                <a:gd name="T19" fmla="*/ 130 h 690"/>
                <a:gd name="T20" fmla="*/ 194 w 726"/>
                <a:gd name="T21" fmla="*/ 86 h 690"/>
                <a:gd name="T22" fmla="*/ 271 w 726"/>
                <a:gd name="T23" fmla="*/ 46 h 690"/>
                <a:gd name="T24" fmla="*/ 351 w 726"/>
                <a:gd name="T25" fmla="*/ 18 h 690"/>
                <a:gd name="T26" fmla="*/ 424 w 726"/>
                <a:gd name="T27" fmla="*/ 2 h 690"/>
                <a:gd name="T28" fmla="*/ 471 w 726"/>
                <a:gd name="T29" fmla="*/ 0 h 690"/>
                <a:gd name="T30" fmla="*/ 549 w 726"/>
                <a:gd name="T31" fmla="*/ 9 h 690"/>
                <a:gd name="T32" fmla="*/ 618 w 726"/>
                <a:gd name="T33" fmla="*/ 30 h 690"/>
                <a:gd name="T34" fmla="*/ 681 w 726"/>
                <a:gd name="T35" fmla="*/ 65 h 690"/>
                <a:gd name="T36" fmla="*/ 704 w 726"/>
                <a:gd name="T37" fmla="*/ 93 h 690"/>
                <a:gd name="T38" fmla="*/ 719 w 726"/>
                <a:gd name="T39" fmla="*/ 128 h 690"/>
                <a:gd name="T40" fmla="*/ 726 w 726"/>
                <a:gd name="T41" fmla="*/ 177 h 690"/>
                <a:gd name="T42" fmla="*/ 726 w 726"/>
                <a:gd name="T43" fmla="*/ 457 h 690"/>
                <a:gd name="T44" fmla="*/ 726 w 726"/>
                <a:gd name="T45" fmla="*/ 468 h 690"/>
                <a:gd name="T46" fmla="*/ 715 w 726"/>
                <a:gd name="T47" fmla="*/ 490 h 690"/>
                <a:gd name="T48" fmla="*/ 694 w 726"/>
                <a:gd name="T49" fmla="*/ 502 h 690"/>
                <a:gd name="T50" fmla="*/ 685 w 726"/>
                <a:gd name="T51" fmla="*/ 502 h 690"/>
                <a:gd name="T52" fmla="*/ 683 w 726"/>
                <a:gd name="T53" fmla="*/ 502 h 690"/>
                <a:gd name="T54" fmla="*/ 635 w 726"/>
                <a:gd name="T55" fmla="*/ 502 h 690"/>
                <a:gd name="T56" fmla="*/ 562 w 726"/>
                <a:gd name="T57" fmla="*/ 511 h 690"/>
                <a:gd name="T58" fmla="*/ 491 w 726"/>
                <a:gd name="T59" fmla="*/ 533 h 690"/>
                <a:gd name="T60" fmla="*/ 428 w 726"/>
                <a:gd name="T61" fmla="*/ 565 h 690"/>
                <a:gd name="T62" fmla="*/ 375 w 726"/>
                <a:gd name="T63" fmla="*/ 610 h 690"/>
                <a:gd name="T64" fmla="*/ 340 w 726"/>
                <a:gd name="T65" fmla="*/ 666 h 690"/>
                <a:gd name="T66" fmla="*/ 329 w 726"/>
                <a:gd name="T67" fmla="*/ 681 h 690"/>
                <a:gd name="T68" fmla="*/ 310 w 726"/>
                <a:gd name="T69" fmla="*/ 690 h 690"/>
                <a:gd name="T70" fmla="*/ 471 w 726"/>
                <a:gd name="T71" fmla="*/ 82 h 690"/>
                <a:gd name="T72" fmla="*/ 433 w 726"/>
                <a:gd name="T73" fmla="*/ 84 h 690"/>
                <a:gd name="T74" fmla="*/ 303 w 726"/>
                <a:gd name="T75" fmla="*/ 123 h 690"/>
                <a:gd name="T76" fmla="*/ 222 w 726"/>
                <a:gd name="T77" fmla="*/ 166 h 690"/>
                <a:gd name="T78" fmla="*/ 157 w 726"/>
                <a:gd name="T79" fmla="*/ 218 h 690"/>
                <a:gd name="T80" fmla="*/ 120 w 726"/>
                <a:gd name="T81" fmla="*/ 265 h 690"/>
                <a:gd name="T82" fmla="*/ 95 w 726"/>
                <a:gd name="T83" fmla="*/ 313 h 690"/>
                <a:gd name="T84" fmla="*/ 84 w 726"/>
                <a:gd name="T85" fmla="*/ 347 h 690"/>
                <a:gd name="T86" fmla="*/ 84 w 726"/>
                <a:gd name="T87" fmla="*/ 371 h 690"/>
                <a:gd name="T88" fmla="*/ 103 w 726"/>
                <a:gd name="T89" fmla="*/ 401 h 690"/>
                <a:gd name="T90" fmla="*/ 291 w 726"/>
                <a:gd name="T91" fmla="*/ 582 h 690"/>
                <a:gd name="T92" fmla="*/ 342 w 726"/>
                <a:gd name="T93" fmla="*/ 528 h 690"/>
                <a:gd name="T94" fmla="*/ 403 w 726"/>
                <a:gd name="T95" fmla="*/ 485 h 690"/>
                <a:gd name="T96" fmla="*/ 472 w 726"/>
                <a:gd name="T97" fmla="*/ 451 h 690"/>
                <a:gd name="T98" fmla="*/ 545 w 726"/>
                <a:gd name="T99" fmla="*/ 431 h 690"/>
                <a:gd name="T100" fmla="*/ 644 w 726"/>
                <a:gd name="T101" fmla="*/ 420 h 690"/>
                <a:gd name="T102" fmla="*/ 642 w 726"/>
                <a:gd name="T103" fmla="*/ 164 h 690"/>
                <a:gd name="T104" fmla="*/ 631 w 726"/>
                <a:gd name="T105" fmla="*/ 132 h 690"/>
                <a:gd name="T106" fmla="*/ 616 w 726"/>
                <a:gd name="T107" fmla="*/ 119 h 690"/>
                <a:gd name="T108" fmla="*/ 590 w 726"/>
                <a:gd name="T109" fmla="*/ 108 h 690"/>
                <a:gd name="T110" fmla="*/ 502 w 726"/>
                <a:gd name="T111" fmla="*/ 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6" h="690">
                  <a:moveTo>
                    <a:pt x="301" y="690"/>
                  </a:moveTo>
                  <a:lnTo>
                    <a:pt x="301" y="690"/>
                  </a:lnTo>
                  <a:lnTo>
                    <a:pt x="293" y="690"/>
                  </a:lnTo>
                  <a:lnTo>
                    <a:pt x="286" y="688"/>
                  </a:lnTo>
                  <a:lnTo>
                    <a:pt x="278" y="685"/>
                  </a:lnTo>
                  <a:lnTo>
                    <a:pt x="273" y="679"/>
                  </a:lnTo>
                  <a:lnTo>
                    <a:pt x="60" y="474"/>
                  </a:lnTo>
                  <a:lnTo>
                    <a:pt x="60" y="474"/>
                  </a:lnTo>
                  <a:lnTo>
                    <a:pt x="41" y="455"/>
                  </a:lnTo>
                  <a:lnTo>
                    <a:pt x="25" y="434"/>
                  </a:lnTo>
                  <a:lnTo>
                    <a:pt x="17" y="423"/>
                  </a:lnTo>
                  <a:lnTo>
                    <a:pt x="11" y="412"/>
                  </a:lnTo>
                  <a:lnTo>
                    <a:pt x="6" y="401"/>
                  </a:lnTo>
                  <a:lnTo>
                    <a:pt x="2" y="386"/>
                  </a:lnTo>
                  <a:lnTo>
                    <a:pt x="2" y="386"/>
                  </a:lnTo>
                  <a:lnTo>
                    <a:pt x="0" y="373"/>
                  </a:lnTo>
                  <a:lnTo>
                    <a:pt x="0" y="360"/>
                  </a:lnTo>
                  <a:lnTo>
                    <a:pt x="2" y="345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10" y="308"/>
                  </a:lnTo>
                  <a:lnTo>
                    <a:pt x="17" y="285"/>
                  </a:lnTo>
                  <a:lnTo>
                    <a:pt x="26" y="265"/>
                  </a:lnTo>
                  <a:lnTo>
                    <a:pt x="36" y="242"/>
                  </a:lnTo>
                  <a:lnTo>
                    <a:pt x="49" y="222"/>
                  </a:lnTo>
                  <a:lnTo>
                    <a:pt x="62" y="203"/>
                  </a:lnTo>
                  <a:lnTo>
                    <a:pt x="77" y="184"/>
                  </a:lnTo>
                  <a:lnTo>
                    <a:pt x="92" y="166"/>
                  </a:lnTo>
                  <a:lnTo>
                    <a:pt x="110" y="149"/>
                  </a:lnTo>
                  <a:lnTo>
                    <a:pt x="129" y="130"/>
                  </a:lnTo>
                  <a:lnTo>
                    <a:pt x="150" y="115"/>
                  </a:lnTo>
                  <a:lnTo>
                    <a:pt x="172" y="100"/>
                  </a:lnTo>
                  <a:lnTo>
                    <a:pt x="194" y="86"/>
                  </a:lnTo>
                  <a:lnTo>
                    <a:pt x="219" y="71"/>
                  </a:lnTo>
                  <a:lnTo>
                    <a:pt x="245" y="58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325" y="26"/>
                  </a:lnTo>
                  <a:lnTo>
                    <a:pt x="351" y="18"/>
                  </a:lnTo>
                  <a:lnTo>
                    <a:pt x="377" y="11"/>
                  </a:lnTo>
                  <a:lnTo>
                    <a:pt x="401" y="5"/>
                  </a:lnTo>
                  <a:lnTo>
                    <a:pt x="424" y="2"/>
                  </a:lnTo>
                  <a:lnTo>
                    <a:pt x="448" y="0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491" y="0"/>
                  </a:lnTo>
                  <a:lnTo>
                    <a:pt x="512" y="2"/>
                  </a:lnTo>
                  <a:lnTo>
                    <a:pt x="549" y="9"/>
                  </a:lnTo>
                  <a:lnTo>
                    <a:pt x="584" y="18"/>
                  </a:lnTo>
                  <a:lnTo>
                    <a:pt x="618" y="30"/>
                  </a:lnTo>
                  <a:lnTo>
                    <a:pt x="618" y="30"/>
                  </a:lnTo>
                  <a:lnTo>
                    <a:pt x="644" y="41"/>
                  </a:lnTo>
                  <a:lnTo>
                    <a:pt x="665" y="52"/>
                  </a:lnTo>
                  <a:lnTo>
                    <a:pt x="681" y="65"/>
                  </a:lnTo>
                  <a:lnTo>
                    <a:pt x="696" y="82"/>
                  </a:lnTo>
                  <a:lnTo>
                    <a:pt x="696" y="82"/>
                  </a:lnTo>
                  <a:lnTo>
                    <a:pt x="704" y="93"/>
                  </a:lnTo>
                  <a:lnTo>
                    <a:pt x="709" y="104"/>
                  </a:lnTo>
                  <a:lnTo>
                    <a:pt x="715" y="117"/>
                  </a:lnTo>
                  <a:lnTo>
                    <a:pt x="719" y="128"/>
                  </a:lnTo>
                  <a:lnTo>
                    <a:pt x="724" y="153"/>
                  </a:lnTo>
                  <a:lnTo>
                    <a:pt x="726" y="177"/>
                  </a:lnTo>
                  <a:lnTo>
                    <a:pt x="726" y="177"/>
                  </a:lnTo>
                  <a:lnTo>
                    <a:pt x="726" y="181"/>
                  </a:lnTo>
                  <a:lnTo>
                    <a:pt x="726" y="457"/>
                  </a:lnTo>
                  <a:lnTo>
                    <a:pt x="726" y="457"/>
                  </a:lnTo>
                  <a:lnTo>
                    <a:pt x="726" y="461"/>
                  </a:lnTo>
                  <a:lnTo>
                    <a:pt x="726" y="461"/>
                  </a:lnTo>
                  <a:lnTo>
                    <a:pt x="726" y="468"/>
                  </a:lnTo>
                  <a:lnTo>
                    <a:pt x="724" y="477"/>
                  </a:lnTo>
                  <a:lnTo>
                    <a:pt x="721" y="483"/>
                  </a:lnTo>
                  <a:lnTo>
                    <a:pt x="715" y="490"/>
                  </a:lnTo>
                  <a:lnTo>
                    <a:pt x="709" y="494"/>
                  </a:lnTo>
                  <a:lnTo>
                    <a:pt x="702" y="498"/>
                  </a:lnTo>
                  <a:lnTo>
                    <a:pt x="694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5" y="502"/>
                  </a:lnTo>
                  <a:lnTo>
                    <a:pt x="683" y="502"/>
                  </a:lnTo>
                  <a:lnTo>
                    <a:pt x="683" y="502"/>
                  </a:lnTo>
                  <a:lnTo>
                    <a:pt x="659" y="502"/>
                  </a:lnTo>
                  <a:lnTo>
                    <a:pt x="659" y="502"/>
                  </a:lnTo>
                  <a:lnTo>
                    <a:pt x="635" y="502"/>
                  </a:lnTo>
                  <a:lnTo>
                    <a:pt x="612" y="504"/>
                  </a:lnTo>
                  <a:lnTo>
                    <a:pt x="586" y="507"/>
                  </a:lnTo>
                  <a:lnTo>
                    <a:pt x="562" y="511"/>
                  </a:lnTo>
                  <a:lnTo>
                    <a:pt x="538" y="517"/>
                  </a:lnTo>
                  <a:lnTo>
                    <a:pt x="515" y="524"/>
                  </a:lnTo>
                  <a:lnTo>
                    <a:pt x="491" y="533"/>
                  </a:lnTo>
                  <a:lnTo>
                    <a:pt x="469" y="543"/>
                  </a:lnTo>
                  <a:lnTo>
                    <a:pt x="448" y="554"/>
                  </a:lnTo>
                  <a:lnTo>
                    <a:pt x="428" y="565"/>
                  </a:lnTo>
                  <a:lnTo>
                    <a:pt x="409" y="580"/>
                  </a:lnTo>
                  <a:lnTo>
                    <a:pt x="390" y="595"/>
                  </a:lnTo>
                  <a:lnTo>
                    <a:pt x="375" y="610"/>
                  </a:lnTo>
                  <a:lnTo>
                    <a:pt x="360" y="627"/>
                  </a:lnTo>
                  <a:lnTo>
                    <a:pt x="349" y="645"/>
                  </a:lnTo>
                  <a:lnTo>
                    <a:pt x="340" y="666"/>
                  </a:lnTo>
                  <a:lnTo>
                    <a:pt x="340" y="666"/>
                  </a:lnTo>
                  <a:lnTo>
                    <a:pt x="334" y="673"/>
                  </a:lnTo>
                  <a:lnTo>
                    <a:pt x="329" y="681"/>
                  </a:lnTo>
                  <a:lnTo>
                    <a:pt x="319" y="686"/>
                  </a:lnTo>
                  <a:lnTo>
                    <a:pt x="310" y="690"/>
                  </a:lnTo>
                  <a:lnTo>
                    <a:pt x="310" y="690"/>
                  </a:lnTo>
                  <a:lnTo>
                    <a:pt x="301" y="690"/>
                  </a:lnTo>
                  <a:lnTo>
                    <a:pt x="301" y="690"/>
                  </a:lnTo>
                  <a:close/>
                  <a:moveTo>
                    <a:pt x="471" y="82"/>
                  </a:moveTo>
                  <a:lnTo>
                    <a:pt x="471" y="82"/>
                  </a:lnTo>
                  <a:lnTo>
                    <a:pt x="452" y="82"/>
                  </a:lnTo>
                  <a:lnTo>
                    <a:pt x="433" y="84"/>
                  </a:lnTo>
                  <a:lnTo>
                    <a:pt x="392" y="91"/>
                  </a:lnTo>
                  <a:lnTo>
                    <a:pt x="349" y="104"/>
                  </a:lnTo>
                  <a:lnTo>
                    <a:pt x="303" y="123"/>
                  </a:lnTo>
                  <a:lnTo>
                    <a:pt x="303" y="123"/>
                  </a:lnTo>
                  <a:lnTo>
                    <a:pt x="260" y="143"/>
                  </a:lnTo>
                  <a:lnTo>
                    <a:pt x="222" y="166"/>
                  </a:lnTo>
                  <a:lnTo>
                    <a:pt x="187" y="192"/>
                  </a:lnTo>
                  <a:lnTo>
                    <a:pt x="172" y="205"/>
                  </a:lnTo>
                  <a:lnTo>
                    <a:pt x="157" y="218"/>
                  </a:lnTo>
                  <a:lnTo>
                    <a:pt x="144" y="233"/>
                  </a:lnTo>
                  <a:lnTo>
                    <a:pt x="131" y="248"/>
                  </a:lnTo>
                  <a:lnTo>
                    <a:pt x="120" y="265"/>
                  </a:lnTo>
                  <a:lnTo>
                    <a:pt x="110" y="280"/>
                  </a:lnTo>
                  <a:lnTo>
                    <a:pt x="103" y="296"/>
                  </a:lnTo>
                  <a:lnTo>
                    <a:pt x="95" y="313"/>
                  </a:lnTo>
                  <a:lnTo>
                    <a:pt x="90" y="330"/>
                  </a:lnTo>
                  <a:lnTo>
                    <a:pt x="84" y="347"/>
                  </a:lnTo>
                  <a:lnTo>
                    <a:pt x="84" y="347"/>
                  </a:lnTo>
                  <a:lnTo>
                    <a:pt x="82" y="362"/>
                  </a:lnTo>
                  <a:lnTo>
                    <a:pt x="84" y="371"/>
                  </a:lnTo>
                  <a:lnTo>
                    <a:pt x="84" y="371"/>
                  </a:lnTo>
                  <a:lnTo>
                    <a:pt x="86" y="380"/>
                  </a:lnTo>
                  <a:lnTo>
                    <a:pt x="94" y="390"/>
                  </a:lnTo>
                  <a:lnTo>
                    <a:pt x="103" y="401"/>
                  </a:lnTo>
                  <a:lnTo>
                    <a:pt x="118" y="414"/>
                  </a:lnTo>
                  <a:lnTo>
                    <a:pt x="291" y="582"/>
                  </a:lnTo>
                  <a:lnTo>
                    <a:pt x="291" y="582"/>
                  </a:lnTo>
                  <a:lnTo>
                    <a:pt x="306" y="563"/>
                  </a:lnTo>
                  <a:lnTo>
                    <a:pt x="323" y="545"/>
                  </a:lnTo>
                  <a:lnTo>
                    <a:pt x="342" y="528"/>
                  </a:lnTo>
                  <a:lnTo>
                    <a:pt x="360" y="513"/>
                  </a:lnTo>
                  <a:lnTo>
                    <a:pt x="381" y="498"/>
                  </a:lnTo>
                  <a:lnTo>
                    <a:pt x="403" y="485"/>
                  </a:lnTo>
                  <a:lnTo>
                    <a:pt x="426" y="472"/>
                  </a:lnTo>
                  <a:lnTo>
                    <a:pt x="448" y="462"/>
                  </a:lnTo>
                  <a:lnTo>
                    <a:pt x="472" y="451"/>
                  </a:lnTo>
                  <a:lnTo>
                    <a:pt x="497" y="444"/>
                  </a:lnTo>
                  <a:lnTo>
                    <a:pt x="521" y="436"/>
                  </a:lnTo>
                  <a:lnTo>
                    <a:pt x="545" y="431"/>
                  </a:lnTo>
                  <a:lnTo>
                    <a:pt x="571" y="427"/>
                  </a:lnTo>
                  <a:lnTo>
                    <a:pt x="596" y="423"/>
                  </a:lnTo>
                  <a:lnTo>
                    <a:pt x="644" y="420"/>
                  </a:lnTo>
                  <a:lnTo>
                    <a:pt x="644" y="183"/>
                  </a:lnTo>
                  <a:lnTo>
                    <a:pt x="644" y="183"/>
                  </a:lnTo>
                  <a:lnTo>
                    <a:pt x="642" y="164"/>
                  </a:lnTo>
                  <a:lnTo>
                    <a:pt x="638" y="151"/>
                  </a:lnTo>
                  <a:lnTo>
                    <a:pt x="635" y="140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24" y="125"/>
                  </a:lnTo>
                  <a:lnTo>
                    <a:pt x="616" y="119"/>
                  </a:lnTo>
                  <a:lnTo>
                    <a:pt x="603" y="114"/>
                  </a:lnTo>
                  <a:lnTo>
                    <a:pt x="590" y="108"/>
                  </a:lnTo>
                  <a:lnTo>
                    <a:pt x="590" y="108"/>
                  </a:lnTo>
                  <a:lnTo>
                    <a:pt x="560" y="97"/>
                  </a:lnTo>
                  <a:lnTo>
                    <a:pt x="532" y="89"/>
                  </a:lnTo>
                  <a:lnTo>
                    <a:pt x="502" y="84"/>
                  </a:lnTo>
                  <a:lnTo>
                    <a:pt x="471" y="82"/>
                  </a:lnTo>
                  <a:lnTo>
                    <a:pt x="471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250"/>
            <p:cNvSpPr>
              <a:spLocks/>
            </p:cNvSpPr>
            <p:nvPr/>
          </p:nvSpPr>
          <p:spPr bwMode="auto">
            <a:xfrm>
              <a:off x="5280025" y="8397875"/>
              <a:ext cx="304800" cy="274638"/>
            </a:xfrm>
            <a:custGeom>
              <a:avLst/>
              <a:gdLst>
                <a:gd name="T0" fmla="*/ 382 w 384"/>
                <a:gd name="T1" fmla="*/ 237 h 347"/>
                <a:gd name="T2" fmla="*/ 382 w 384"/>
                <a:gd name="T3" fmla="*/ 237 h 347"/>
                <a:gd name="T4" fmla="*/ 384 w 384"/>
                <a:gd name="T5" fmla="*/ 220 h 347"/>
                <a:gd name="T6" fmla="*/ 384 w 384"/>
                <a:gd name="T7" fmla="*/ 203 h 347"/>
                <a:gd name="T8" fmla="*/ 384 w 384"/>
                <a:gd name="T9" fmla="*/ 0 h 347"/>
                <a:gd name="T10" fmla="*/ 384 w 384"/>
                <a:gd name="T11" fmla="*/ 0 h 347"/>
                <a:gd name="T12" fmla="*/ 358 w 384"/>
                <a:gd name="T13" fmla="*/ 0 h 347"/>
                <a:gd name="T14" fmla="*/ 330 w 384"/>
                <a:gd name="T15" fmla="*/ 0 h 347"/>
                <a:gd name="T16" fmla="*/ 302 w 384"/>
                <a:gd name="T17" fmla="*/ 1 h 347"/>
                <a:gd name="T18" fmla="*/ 274 w 384"/>
                <a:gd name="T19" fmla="*/ 7 h 347"/>
                <a:gd name="T20" fmla="*/ 244 w 384"/>
                <a:gd name="T21" fmla="*/ 13 h 347"/>
                <a:gd name="T22" fmla="*/ 216 w 384"/>
                <a:gd name="T23" fmla="*/ 20 h 347"/>
                <a:gd name="T24" fmla="*/ 188 w 384"/>
                <a:gd name="T25" fmla="*/ 29 h 347"/>
                <a:gd name="T26" fmla="*/ 160 w 384"/>
                <a:gd name="T27" fmla="*/ 41 h 347"/>
                <a:gd name="T28" fmla="*/ 134 w 384"/>
                <a:gd name="T29" fmla="*/ 52 h 347"/>
                <a:gd name="T30" fmla="*/ 110 w 384"/>
                <a:gd name="T31" fmla="*/ 67 h 347"/>
                <a:gd name="T32" fmla="*/ 86 w 384"/>
                <a:gd name="T33" fmla="*/ 84 h 347"/>
                <a:gd name="T34" fmla="*/ 65 w 384"/>
                <a:gd name="T35" fmla="*/ 100 h 347"/>
                <a:gd name="T36" fmla="*/ 44 w 384"/>
                <a:gd name="T37" fmla="*/ 119 h 347"/>
                <a:gd name="T38" fmla="*/ 28 w 384"/>
                <a:gd name="T39" fmla="*/ 141 h 347"/>
                <a:gd name="T40" fmla="*/ 13 w 384"/>
                <a:gd name="T41" fmla="*/ 164 h 347"/>
                <a:gd name="T42" fmla="*/ 0 w 384"/>
                <a:gd name="T43" fmla="*/ 188 h 347"/>
                <a:gd name="T44" fmla="*/ 0 w 384"/>
                <a:gd name="T45" fmla="*/ 188 h 347"/>
                <a:gd name="T46" fmla="*/ 130 w 384"/>
                <a:gd name="T47" fmla="*/ 308 h 347"/>
                <a:gd name="T48" fmla="*/ 130 w 384"/>
                <a:gd name="T49" fmla="*/ 308 h 347"/>
                <a:gd name="T50" fmla="*/ 145 w 384"/>
                <a:gd name="T51" fmla="*/ 321 h 347"/>
                <a:gd name="T52" fmla="*/ 164 w 384"/>
                <a:gd name="T53" fmla="*/ 332 h 347"/>
                <a:gd name="T54" fmla="*/ 183 w 384"/>
                <a:gd name="T55" fmla="*/ 339 h 347"/>
                <a:gd name="T56" fmla="*/ 201 w 384"/>
                <a:gd name="T57" fmla="*/ 345 h 347"/>
                <a:gd name="T58" fmla="*/ 220 w 384"/>
                <a:gd name="T59" fmla="*/ 347 h 347"/>
                <a:gd name="T60" fmla="*/ 240 w 384"/>
                <a:gd name="T61" fmla="*/ 347 h 347"/>
                <a:gd name="T62" fmla="*/ 261 w 384"/>
                <a:gd name="T63" fmla="*/ 345 h 347"/>
                <a:gd name="T64" fmla="*/ 280 w 384"/>
                <a:gd name="T65" fmla="*/ 341 h 347"/>
                <a:gd name="T66" fmla="*/ 298 w 384"/>
                <a:gd name="T67" fmla="*/ 334 h 347"/>
                <a:gd name="T68" fmla="*/ 315 w 384"/>
                <a:gd name="T69" fmla="*/ 326 h 347"/>
                <a:gd name="T70" fmla="*/ 332 w 384"/>
                <a:gd name="T71" fmla="*/ 315 h 347"/>
                <a:gd name="T72" fmla="*/ 347 w 384"/>
                <a:gd name="T73" fmla="*/ 302 h 347"/>
                <a:gd name="T74" fmla="*/ 360 w 384"/>
                <a:gd name="T75" fmla="*/ 289 h 347"/>
                <a:gd name="T76" fmla="*/ 369 w 384"/>
                <a:gd name="T77" fmla="*/ 272 h 347"/>
                <a:gd name="T78" fmla="*/ 377 w 384"/>
                <a:gd name="T79" fmla="*/ 255 h 347"/>
                <a:gd name="T80" fmla="*/ 382 w 384"/>
                <a:gd name="T81" fmla="*/ 237 h 347"/>
                <a:gd name="T82" fmla="*/ 382 w 384"/>
                <a:gd name="T83" fmla="*/ 23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4" h="347">
                  <a:moveTo>
                    <a:pt x="382" y="237"/>
                  </a:moveTo>
                  <a:lnTo>
                    <a:pt x="382" y="237"/>
                  </a:lnTo>
                  <a:lnTo>
                    <a:pt x="384" y="220"/>
                  </a:lnTo>
                  <a:lnTo>
                    <a:pt x="384" y="203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58" y="0"/>
                  </a:lnTo>
                  <a:lnTo>
                    <a:pt x="330" y="0"/>
                  </a:lnTo>
                  <a:lnTo>
                    <a:pt x="302" y="1"/>
                  </a:lnTo>
                  <a:lnTo>
                    <a:pt x="274" y="7"/>
                  </a:lnTo>
                  <a:lnTo>
                    <a:pt x="244" y="13"/>
                  </a:lnTo>
                  <a:lnTo>
                    <a:pt x="216" y="20"/>
                  </a:lnTo>
                  <a:lnTo>
                    <a:pt x="188" y="29"/>
                  </a:lnTo>
                  <a:lnTo>
                    <a:pt x="160" y="41"/>
                  </a:lnTo>
                  <a:lnTo>
                    <a:pt x="134" y="52"/>
                  </a:lnTo>
                  <a:lnTo>
                    <a:pt x="110" y="67"/>
                  </a:lnTo>
                  <a:lnTo>
                    <a:pt x="86" y="84"/>
                  </a:lnTo>
                  <a:lnTo>
                    <a:pt x="65" y="100"/>
                  </a:lnTo>
                  <a:lnTo>
                    <a:pt x="44" y="119"/>
                  </a:lnTo>
                  <a:lnTo>
                    <a:pt x="28" y="141"/>
                  </a:lnTo>
                  <a:lnTo>
                    <a:pt x="13" y="164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30" y="308"/>
                  </a:lnTo>
                  <a:lnTo>
                    <a:pt x="130" y="308"/>
                  </a:lnTo>
                  <a:lnTo>
                    <a:pt x="145" y="321"/>
                  </a:lnTo>
                  <a:lnTo>
                    <a:pt x="164" y="332"/>
                  </a:lnTo>
                  <a:lnTo>
                    <a:pt x="183" y="339"/>
                  </a:lnTo>
                  <a:lnTo>
                    <a:pt x="201" y="345"/>
                  </a:lnTo>
                  <a:lnTo>
                    <a:pt x="220" y="347"/>
                  </a:lnTo>
                  <a:lnTo>
                    <a:pt x="240" y="347"/>
                  </a:lnTo>
                  <a:lnTo>
                    <a:pt x="261" y="345"/>
                  </a:lnTo>
                  <a:lnTo>
                    <a:pt x="280" y="341"/>
                  </a:lnTo>
                  <a:lnTo>
                    <a:pt x="298" y="334"/>
                  </a:lnTo>
                  <a:lnTo>
                    <a:pt x="315" y="326"/>
                  </a:lnTo>
                  <a:lnTo>
                    <a:pt x="332" y="315"/>
                  </a:lnTo>
                  <a:lnTo>
                    <a:pt x="347" y="302"/>
                  </a:lnTo>
                  <a:lnTo>
                    <a:pt x="360" y="289"/>
                  </a:lnTo>
                  <a:lnTo>
                    <a:pt x="369" y="272"/>
                  </a:lnTo>
                  <a:lnTo>
                    <a:pt x="377" y="255"/>
                  </a:lnTo>
                  <a:lnTo>
                    <a:pt x="382" y="237"/>
                  </a:lnTo>
                  <a:lnTo>
                    <a:pt x="382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251"/>
            <p:cNvSpPr>
              <a:spLocks noEditPoints="1"/>
            </p:cNvSpPr>
            <p:nvPr/>
          </p:nvSpPr>
          <p:spPr bwMode="auto">
            <a:xfrm>
              <a:off x="5246688" y="8362950"/>
              <a:ext cx="371475" cy="342900"/>
            </a:xfrm>
            <a:custGeom>
              <a:avLst/>
              <a:gdLst>
                <a:gd name="T0" fmla="*/ 274 w 466"/>
                <a:gd name="T1" fmla="*/ 431 h 431"/>
                <a:gd name="T2" fmla="*/ 255 w 466"/>
                <a:gd name="T3" fmla="*/ 431 h 431"/>
                <a:gd name="T4" fmla="*/ 218 w 466"/>
                <a:gd name="T5" fmla="*/ 423 h 431"/>
                <a:gd name="T6" fmla="*/ 184 w 466"/>
                <a:gd name="T7" fmla="*/ 410 h 431"/>
                <a:gd name="T8" fmla="*/ 155 w 466"/>
                <a:gd name="T9" fmla="*/ 392 h 431"/>
                <a:gd name="T10" fmla="*/ 141 w 466"/>
                <a:gd name="T11" fmla="*/ 380 h 431"/>
                <a:gd name="T12" fmla="*/ 15 w 466"/>
                <a:gd name="T13" fmla="*/ 263 h 431"/>
                <a:gd name="T14" fmla="*/ 2 w 466"/>
                <a:gd name="T15" fmla="*/ 240 h 431"/>
                <a:gd name="T16" fmla="*/ 3 w 466"/>
                <a:gd name="T17" fmla="*/ 216 h 431"/>
                <a:gd name="T18" fmla="*/ 16 w 466"/>
                <a:gd name="T19" fmla="*/ 190 h 431"/>
                <a:gd name="T20" fmla="*/ 50 w 466"/>
                <a:gd name="T21" fmla="*/ 142 h 431"/>
                <a:gd name="T22" fmla="*/ 91 w 466"/>
                <a:gd name="T23" fmla="*/ 100 h 431"/>
                <a:gd name="T24" fmla="*/ 141 w 466"/>
                <a:gd name="T25" fmla="*/ 67 h 431"/>
                <a:gd name="T26" fmla="*/ 196 w 466"/>
                <a:gd name="T27" fmla="*/ 41 h 431"/>
                <a:gd name="T28" fmla="*/ 253 w 466"/>
                <a:gd name="T29" fmla="*/ 20 h 431"/>
                <a:gd name="T30" fmla="*/ 313 w 466"/>
                <a:gd name="T31" fmla="*/ 7 h 431"/>
                <a:gd name="T32" fmla="*/ 371 w 466"/>
                <a:gd name="T33" fmla="*/ 2 h 431"/>
                <a:gd name="T34" fmla="*/ 399 w 466"/>
                <a:gd name="T35" fmla="*/ 0 h 431"/>
                <a:gd name="T36" fmla="*/ 427 w 466"/>
                <a:gd name="T37" fmla="*/ 2 h 431"/>
                <a:gd name="T38" fmla="*/ 444 w 466"/>
                <a:gd name="T39" fmla="*/ 5 h 431"/>
                <a:gd name="T40" fmla="*/ 455 w 466"/>
                <a:gd name="T41" fmla="*/ 15 h 431"/>
                <a:gd name="T42" fmla="*/ 464 w 466"/>
                <a:gd name="T43" fmla="*/ 28 h 431"/>
                <a:gd name="T44" fmla="*/ 466 w 466"/>
                <a:gd name="T45" fmla="*/ 43 h 431"/>
                <a:gd name="T46" fmla="*/ 466 w 466"/>
                <a:gd name="T47" fmla="*/ 246 h 431"/>
                <a:gd name="T48" fmla="*/ 464 w 466"/>
                <a:gd name="T49" fmla="*/ 287 h 431"/>
                <a:gd name="T50" fmla="*/ 461 w 466"/>
                <a:gd name="T51" fmla="*/ 302 h 431"/>
                <a:gd name="T52" fmla="*/ 449 w 466"/>
                <a:gd name="T53" fmla="*/ 332 h 431"/>
                <a:gd name="T54" fmla="*/ 433 w 466"/>
                <a:gd name="T55" fmla="*/ 358 h 431"/>
                <a:gd name="T56" fmla="*/ 410 w 466"/>
                <a:gd name="T57" fmla="*/ 380 h 431"/>
                <a:gd name="T58" fmla="*/ 384 w 466"/>
                <a:gd name="T59" fmla="*/ 399 h 431"/>
                <a:gd name="T60" fmla="*/ 356 w 466"/>
                <a:gd name="T61" fmla="*/ 414 h 431"/>
                <a:gd name="T62" fmla="*/ 324 w 466"/>
                <a:gd name="T63" fmla="*/ 425 h 431"/>
                <a:gd name="T64" fmla="*/ 291 w 466"/>
                <a:gd name="T65" fmla="*/ 431 h 431"/>
                <a:gd name="T66" fmla="*/ 274 w 466"/>
                <a:gd name="T67" fmla="*/ 431 h 431"/>
                <a:gd name="T68" fmla="*/ 93 w 466"/>
                <a:gd name="T69" fmla="*/ 222 h 431"/>
                <a:gd name="T70" fmla="*/ 199 w 466"/>
                <a:gd name="T71" fmla="*/ 321 h 431"/>
                <a:gd name="T72" fmla="*/ 218 w 466"/>
                <a:gd name="T73" fmla="*/ 336 h 431"/>
                <a:gd name="T74" fmla="*/ 238 w 466"/>
                <a:gd name="T75" fmla="*/ 343 h 431"/>
                <a:gd name="T76" fmla="*/ 274 w 466"/>
                <a:gd name="T77" fmla="*/ 349 h 431"/>
                <a:gd name="T78" fmla="*/ 291 w 466"/>
                <a:gd name="T79" fmla="*/ 347 h 431"/>
                <a:gd name="T80" fmla="*/ 326 w 466"/>
                <a:gd name="T81" fmla="*/ 337 h 431"/>
                <a:gd name="T82" fmla="*/ 356 w 466"/>
                <a:gd name="T83" fmla="*/ 319 h 431"/>
                <a:gd name="T84" fmla="*/ 378 w 466"/>
                <a:gd name="T85" fmla="*/ 289 h 431"/>
                <a:gd name="T86" fmla="*/ 384 w 466"/>
                <a:gd name="T87" fmla="*/ 272 h 431"/>
                <a:gd name="T88" fmla="*/ 384 w 466"/>
                <a:gd name="T89" fmla="*/ 250 h 431"/>
                <a:gd name="T90" fmla="*/ 384 w 466"/>
                <a:gd name="T91" fmla="*/ 246 h 431"/>
                <a:gd name="T92" fmla="*/ 384 w 466"/>
                <a:gd name="T93" fmla="*/ 84 h 431"/>
                <a:gd name="T94" fmla="*/ 298 w 466"/>
                <a:gd name="T95" fmla="*/ 95 h 431"/>
                <a:gd name="T96" fmla="*/ 237 w 466"/>
                <a:gd name="T97" fmla="*/ 114 h 431"/>
                <a:gd name="T98" fmla="*/ 197 w 466"/>
                <a:gd name="T99" fmla="*/ 130 h 431"/>
                <a:gd name="T100" fmla="*/ 160 w 466"/>
                <a:gd name="T101" fmla="*/ 153 h 431"/>
                <a:gd name="T102" fmla="*/ 128 w 466"/>
                <a:gd name="T103" fmla="*/ 177 h 431"/>
                <a:gd name="T104" fmla="*/ 102 w 466"/>
                <a:gd name="T105" fmla="*/ 207 h 431"/>
                <a:gd name="T106" fmla="*/ 93 w 466"/>
                <a:gd name="T107" fmla="*/ 222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6" h="431">
                  <a:moveTo>
                    <a:pt x="274" y="431"/>
                  </a:moveTo>
                  <a:lnTo>
                    <a:pt x="274" y="431"/>
                  </a:lnTo>
                  <a:lnTo>
                    <a:pt x="274" y="431"/>
                  </a:lnTo>
                  <a:lnTo>
                    <a:pt x="255" y="431"/>
                  </a:lnTo>
                  <a:lnTo>
                    <a:pt x="237" y="429"/>
                  </a:lnTo>
                  <a:lnTo>
                    <a:pt x="218" y="423"/>
                  </a:lnTo>
                  <a:lnTo>
                    <a:pt x="201" y="418"/>
                  </a:lnTo>
                  <a:lnTo>
                    <a:pt x="184" y="410"/>
                  </a:lnTo>
                  <a:lnTo>
                    <a:pt x="169" y="403"/>
                  </a:lnTo>
                  <a:lnTo>
                    <a:pt x="155" y="392"/>
                  </a:lnTo>
                  <a:lnTo>
                    <a:pt x="141" y="380"/>
                  </a:lnTo>
                  <a:lnTo>
                    <a:pt x="141" y="380"/>
                  </a:lnTo>
                  <a:lnTo>
                    <a:pt x="15" y="263"/>
                  </a:lnTo>
                  <a:lnTo>
                    <a:pt x="15" y="263"/>
                  </a:lnTo>
                  <a:lnTo>
                    <a:pt x="5" y="252"/>
                  </a:lnTo>
                  <a:lnTo>
                    <a:pt x="2" y="240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3" y="216"/>
                  </a:lnTo>
                  <a:lnTo>
                    <a:pt x="16" y="190"/>
                  </a:lnTo>
                  <a:lnTo>
                    <a:pt x="31" y="164"/>
                  </a:lnTo>
                  <a:lnTo>
                    <a:pt x="50" y="142"/>
                  </a:lnTo>
                  <a:lnTo>
                    <a:pt x="71" y="119"/>
                  </a:lnTo>
                  <a:lnTo>
                    <a:pt x="91" y="100"/>
                  </a:lnTo>
                  <a:lnTo>
                    <a:pt x="115" y="84"/>
                  </a:lnTo>
                  <a:lnTo>
                    <a:pt x="141" y="67"/>
                  </a:lnTo>
                  <a:lnTo>
                    <a:pt x="168" y="52"/>
                  </a:lnTo>
                  <a:lnTo>
                    <a:pt x="196" y="41"/>
                  </a:lnTo>
                  <a:lnTo>
                    <a:pt x="225" y="30"/>
                  </a:lnTo>
                  <a:lnTo>
                    <a:pt x="253" y="20"/>
                  </a:lnTo>
                  <a:lnTo>
                    <a:pt x="283" y="13"/>
                  </a:lnTo>
                  <a:lnTo>
                    <a:pt x="313" y="7"/>
                  </a:lnTo>
                  <a:lnTo>
                    <a:pt x="343" y="3"/>
                  </a:lnTo>
                  <a:lnTo>
                    <a:pt x="371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427" y="2"/>
                  </a:lnTo>
                  <a:lnTo>
                    <a:pt x="427" y="2"/>
                  </a:lnTo>
                  <a:lnTo>
                    <a:pt x="436" y="3"/>
                  </a:lnTo>
                  <a:lnTo>
                    <a:pt x="444" y="5"/>
                  </a:lnTo>
                  <a:lnTo>
                    <a:pt x="449" y="9"/>
                  </a:lnTo>
                  <a:lnTo>
                    <a:pt x="455" y="15"/>
                  </a:lnTo>
                  <a:lnTo>
                    <a:pt x="461" y="20"/>
                  </a:lnTo>
                  <a:lnTo>
                    <a:pt x="464" y="28"/>
                  </a:lnTo>
                  <a:lnTo>
                    <a:pt x="466" y="35"/>
                  </a:lnTo>
                  <a:lnTo>
                    <a:pt x="466" y="43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67"/>
                  </a:lnTo>
                  <a:lnTo>
                    <a:pt x="464" y="287"/>
                  </a:lnTo>
                  <a:lnTo>
                    <a:pt x="464" y="287"/>
                  </a:lnTo>
                  <a:lnTo>
                    <a:pt x="461" y="302"/>
                  </a:lnTo>
                  <a:lnTo>
                    <a:pt x="455" y="317"/>
                  </a:lnTo>
                  <a:lnTo>
                    <a:pt x="449" y="332"/>
                  </a:lnTo>
                  <a:lnTo>
                    <a:pt x="442" y="345"/>
                  </a:lnTo>
                  <a:lnTo>
                    <a:pt x="433" y="358"/>
                  </a:lnTo>
                  <a:lnTo>
                    <a:pt x="421" y="369"/>
                  </a:lnTo>
                  <a:lnTo>
                    <a:pt x="410" y="380"/>
                  </a:lnTo>
                  <a:lnTo>
                    <a:pt x="397" y="390"/>
                  </a:lnTo>
                  <a:lnTo>
                    <a:pt x="384" y="399"/>
                  </a:lnTo>
                  <a:lnTo>
                    <a:pt x="371" y="408"/>
                  </a:lnTo>
                  <a:lnTo>
                    <a:pt x="356" y="414"/>
                  </a:lnTo>
                  <a:lnTo>
                    <a:pt x="341" y="420"/>
                  </a:lnTo>
                  <a:lnTo>
                    <a:pt x="324" y="425"/>
                  </a:lnTo>
                  <a:lnTo>
                    <a:pt x="308" y="429"/>
                  </a:lnTo>
                  <a:lnTo>
                    <a:pt x="291" y="431"/>
                  </a:lnTo>
                  <a:lnTo>
                    <a:pt x="274" y="431"/>
                  </a:lnTo>
                  <a:lnTo>
                    <a:pt x="274" y="431"/>
                  </a:lnTo>
                  <a:close/>
                  <a:moveTo>
                    <a:pt x="93" y="222"/>
                  </a:moveTo>
                  <a:lnTo>
                    <a:pt x="93" y="222"/>
                  </a:lnTo>
                  <a:lnTo>
                    <a:pt x="199" y="321"/>
                  </a:lnTo>
                  <a:lnTo>
                    <a:pt x="199" y="321"/>
                  </a:lnTo>
                  <a:lnTo>
                    <a:pt x="209" y="328"/>
                  </a:lnTo>
                  <a:lnTo>
                    <a:pt x="218" y="336"/>
                  </a:lnTo>
                  <a:lnTo>
                    <a:pt x="227" y="339"/>
                  </a:lnTo>
                  <a:lnTo>
                    <a:pt x="238" y="343"/>
                  </a:lnTo>
                  <a:lnTo>
                    <a:pt x="257" y="349"/>
                  </a:lnTo>
                  <a:lnTo>
                    <a:pt x="274" y="349"/>
                  </a:lnTo>
                  <a:lnTo>
                    <a:pt x="274" y="349"/>
                  </a:lnTo>
                  <a:lnTo>
                    <a:pt x="291" y="347"/>
                  </a:lnTo>
                  <a:lnTo>
                    <a:pt x="309" y="343"/>
                  </a:lnTo>
                  <a:lnTo>
                    <a:pt x="326" y="337"/>
                  </a:lnTo>
                  <a:lnTo>
                    <a:pt x="341" y="330"/>
                  </a:lnTo>
                  <a:lnTo>
                    <a:pt x="356" y="319"/>
                  </a:lnTo>
                  <a:lnTo>
                    <a:pt x="369" y="306"/>
                  </a:lnTo>
                  <a:lnTo>
                    <a:pt x="378" y="289"/>
                  </a:lnTo>
                  <a:lnTo>
                    <a:pt x="384" y="272"/>
                  </a:lnTo>
                  <a:lnTo>
                    <a:pt x="384" y="272"/>
                  </a:lnTo>
                  <a:lnTo>
                    <a:pt x="384" y="261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4" y="246"/>
                  </a:lnTo>
                  <a:lnTo>
                    <a:pt x="384" y="84"/>
                  </a:lnTo>
                  <a:lnTo>
                    <a:pt x="384" y="84"/>
                  </a:lnTo>
                  <a:lnTo>
                    <a:pt x="341" y="87"/>
                  </a:lnTo>
                  <a:lnTo>
                    <a:pt x="298" y="95"/>
                  </a:lnTo>
                  <a:lnTo>
                    <a:pt x="257" y="106"/>
                  </a:lnTo>
                  <a:lnTo>
                    <a:pt x="237" y="114"/>
                  </a:lnTo>
                  <a:lnTo>
                    <a:pt x="216" y="121"/>
                  </a:lnTo>
                  <a:lnTo>
                    <a:pt x="197" y="130"/>
                  </a:lnTo>
                  <a:lnTo>
                    <a:pt x="179" y="142"/>
                  </a:lnTo>
                  <a:lnTo>
                    <a:pt x="160" y="153"/>
                  </a:lnTo>
                  <a:lnTo>
                    <a:pt x="145" y="164"/>
                  </a:lnTo>
                  <a:lnTo>
                    <a:pt x="128" y="177"/>
                  </a:lnTo>
                  <a:lnTo>
                    <a:pt x="115" y="192"/>
                  </a:lnTo>
                  <a:lnTo>
                    <a:pt x="102" y="207"/>
                  </a:lnTo>
                  <a:lnTo>
                    <a:pt x="93" y="222"/>
                  </a:lnTo>
                  <a:lnTo>
                    <a:pt x="93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252"/>
            <p:cNvSpPr>
              <a:spLocks noEditPoints="1"/>
            </p:cNvSpPr>
            <p:nvPr/>
          </p:nvSpPr>
          <p:spPr bwMode="auto">
            <a:xfrm>
              <a:off x="3579813" y="6396038"/>
              <a:ext cx="1268413" cy="2563813"/>
            </a:xfrm>
            <a:custGeom>
              <a:avLst/>
              <a:gdLst>
                <a:gd name="T0" fmla="*/ 1018 w 1599"/>
                <a:gd name="T1" fmla="*/ 1488 h 3231"/>
                <a:gd name="T2" fmla="*/ 1295 w 1599"/>
                <a:gd name="T3" fmla="*/ 1303 h 3231"/>
                <a:gd name="T4" fmla="*/ 1449 w 1599"/>
                <a:gd name="T5" fmla="*/ 1187 h 3231"/>
                <a:gd name="T6" fmla="*/ 1597 w 1599"/>
                <a:gd name="T7" fmla="*/ 909 h 3231"/>
                <a:gd name="T8" fmla="*/ 1427 w 1599"/>
                <a:gd name="T9" fmla="*/ 782 h 3231"/>
                <a:gd name="T10" fmla="*/ 1242 w 1599"/>
                <a:gd name="T11" fmla="*/ 859 h 3231"/>
                <a:gd name="T12" fmla="*/ 1252 w 1599"/>
                <a:gd name="T13" fmla="*/ 405 h 3231"/>
                <a:gd name="T14" fmla="*/ 802 w 1599"/>
                <a:gd name="T15" fmla="*/ 19 h 3231"/>
                <a:gd name="T16" fmla="*/ 444 w 1599"/>
                <a:gd name="T17" fmla="*/ 36 h 3231"/>
                <a:gd name="T18" fmla="*/ 184 w 1599"/>
                <a:gd name="T19" fmla="*/ 247 h 3231"/>
                <a:gd name="T20" fmla="*/ 76 w 1599"/>
                <a:gd name="T21" fmla="*/ 596 h 3231"/>
                <a:gd name="T22" fmla="*/ 158 w 1599"/>
                <a:gd name="T23" fmla="*/ 924 h 3231"/>
                <a:gd name="T24" fmla="*/ 369 w 1599"/>
                <a:gd name="T25" fmla="*/ 1122 h 3231"/>
                <a:gd name="T26" fmla="*/ 93 w 1599"/>
                <a:gd name="T27" fmla="*/ 1437 h 3231"/>
                <a:gd name="T28" fmla="*/ 1 w 1599"/>
                <a:gd name="T29" fmla="*/ 1958 h 3231"/>
                <a:gd name="T30" fmla="*/ 125 w 1599"/>
                <a:gd name="T31" fmla="*/ 2563 h 3231"/>
                <a:gd name="T32" fmla="*/ 192 w 1599"/>
                <a:gd name="T33" fmla="*/ 2893 h 3231"/>
                <a:gd name="T34" fmla="*/ 380 w 1599"/>
                <a:gd name="T35" fmla="*/ 3210 h 3231"/>
                <a:gd name="T36" fmla="*/ 793 w 1599"/>
                <a:gd name="T37" fmla="*/ 3184 h 3231"/>
                <a:gd name="T38" fmla="*/ 996 w 1599"/>
                <a:gd name="T39" fmla="*/ 3068 h 3231"/>
                <a:gd name="T40" fmla="*/ 934 w 1599"/>
                <a:gd name="T41" fmla="*/ 2839 h 3231"/>
                <a:gd name="T42" fmla="*/ 804 w 1599"/>
                <a:gd name="T43" fmla="*/ 2673 h 3231"/>
                <a:gd name="T44" fmla="*/ 933 w 1599"/>
                <a:gd name="T45" fmla="*/ 2352 h 3231"/>
                <a:gd name="T46" fmla="*/ 712 w 1599"/>
                <a:gd name="T47" fmla="*/ 1846 h 3231"/>
                <a:gd name="T48" fmla="*/ 1071 w 1599"/>
                <a:gd name="T49" fmla="*/ 1577 h 3231"/>
                <a:gd name="T50" fmla="*/ 1449 w 1599"/>
                <a:gd name="T51" fmla="*/ 1447 h 3231"/>
                <a:gd name="T52" fmla="*/ 841 w 1599"/>
                <a:gd name="T53" fmla="*/ 2341 h 3231"/>
                <a:gd name="T54" fmla="*/ 750 w 1599"/>
                <a:gd name="T55" fmla="*/ 2606 h 3231"/>
                <a:gd name="T56" fmla="*/ 610 w 1599"/>
                <a:gd name="T57" fmla="*/ 2397 h 3231"/>
                <a:gd name="T58" fmla="*/ 492 w 1599"/>
                <a:gd name="T59" fmla="*/ 2219 h 3231"/>
                <a:gd name="T60" fmla="*/ 388 w 1599"/>
                <a:gd name="T61" fmla="*/ 1984 h 3231"/>
                <a:gd name="T62" fmla="*/ 539 w 1599"/>
                <a:gd name="T63" fmla="*/ 2790 h 3231"/>
                <a:gd name="T64" fmla="*/ 608 w 1599"/>
                <a:gd name="T65" fmla="*/ 2856 h 3231"/>
                <a:gd name="T66" fmla="*/ 830 w 1599"/>
                <a:gd name="T67" fmla="*/ 2858 h 3231"/>
                <a:gd name="T68" fmla="*/ 916 w 1599"/>
                <a:gd name="T69" fmla="*/ 3042 h 3231"/>
                <a:gd name="T70" fmla="*/ 608 w 1599"/>
                <a:gd name="T71" fmla="*/ 3137 h 3231"/>
                <a:gd name="T72" fmla="*/ 328 w 1599"/>
                <a:gd name="T73" fmla="*/ 2923 h 3231"/>
                <a:gd name="T74" fmla="*/ 99 w 1599"/>
                <a:gd name="T75" fmla="*/ 2098 h 3231"/>
                <a:gd name="T76" fmla="*/ 126 w 1599"/>
                <a:gd name="T77" fmla="*/ 1585 h 3231"/>
                <a:gd name="T78" fmla="*/ 347 w 1599"/>
                <a:gd name="T79" fmla="*/ 1241 h 3231"/>
                <a:gd name="T80" fmla="*/ 509 w 1599"/>
                <a:gd name="T81" fmla="*/ 1101 h 3231"/>
                <a:gd name="T82" fmla="*/ 294 w 1599"/>
                <a:gd name="T83" fmla="*/ 965 h 3231"/>
                <a:gd name="T84" fmla="*/ 166 w 1599"/>
                <a:gd name="T85" fmla="*/ 687 h 3231"/>
                <a:gd name="T86" fmla="*/ 227 w 1599"/>
                <a:gd name="T87" fmla="*/ 340 h 3231"/>
                <a:gd name="T88" fmla="*/ 410 w 1599"/>
                <a:gd name="T89" fmla="*/ 144 h 3231"/>
                <a:gd name="T90" fmla="*/ 645 w 1599"/>
                <a:gd name="T91" fmla="*/ 84 h 3231"/>
                <a:gd name="T92" fmla="*/ 1097 w 1599"/>
                <a:gd name="T93" fmla="*/ 303 h 3231"/>
                <a:gd name="T94" fmla="*/ 1209 w 1599"/>
                <a:gd name="T95" fmla="*/ 583 h 3231"/>
                <a:gd name="T96" fmla="*/ 1108 w 1599"/>
                <a:gd name="T97" fmla="*/ 907 h 3231"/>
                <a:gd name="T98" fmla="*/ 718 w 1599"/>
                <a:gd name="T99" fmla="*/ 1105 h 3231"/>
                <a:gd name="T100" fmla="*/ 554 w 1599"/>
                <a:gd name="T101" fmla="*/ 1161 h 3231"/>
                <a:gd name="T102" fmla="*/ 636 w 1599"/>
                <a:gd name="T103" fmla="*/ 1208 h 3231"/>
                <a:gd name="T104" fmla="*/ 1123 w 1599"/>
                <a:gd name="T105" fmla="*/ 1066 h 3231"/>
                <a:gd name="T106" fmla="*/ 1444 w 1599"/>
                <a:gd name="T107" fmla="*/ 866 h 3231"/>
                <a:gd name="T108" fmla="*/ 1509 w 1599"/>
                <a:gd name="T109" fmla="*/ 958 h 3231"/>
                <a:gd name="T110" fmla="*/ 1239 w 1599"/>
                <a:gd name="T111" fmla="*/ 1238 h 3231"/>
                <a:gd name="T112" fmla="*/ 683 w 1599"/>
                <a:gd name="T113" fmla="*/ 1426 h 3231"/>
                <a:gd name="T114" fmla="*/ 543 w 1599"/>
                <a:gd name="T115" fmla="*/ 1486 h 3231"/>
                <a:gd name="T116" fmla="*/ 668 w 1599"/>
                <a:gd name="T117" fmla="*/ 1514 h 3231"/>
                <a:gd name="T118" fmla="*/ 623 w 1599"/>
                <a:gd name="T119" fmla="*/ 1898 h 3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99" h="3231">
                  <a:moveTo>
                    <a:pt x="1449" y="1447"/>
                  </a:moveTo>
                  <a:lnTo>
                    <a:pt x="1449" y="1447"/>
                  </a:lnTo>
                  <a:lnTo>
                    <a:pt x="1425" y="1456"/>
                  </a:lnTo>
                  <a:lnTo>
                    <a:pt x="1399" y="1463"/>
                  </a:lnTo>
                  <a:lnTo>
                    <a:pt x="1341" y="1477"/>
                  </a:lnTo>
                  <a:lnTo>
                    <a:pt x="1280" y="1486"/>
                  </a:lnTo>
                  <a:lnTo>
                    <a:pt x="1211" y="1491"/>
                  </a:lnTo>
                  <a:lnTo>
                    <a:pt x="1175" y="1493"/>
                  </a:lnTo>
                  <a:lnTo>
                    <a:pt x="1138" y="1493"/>
                  </a:lnTo>
                  <a:lnTo>
                    <a:pt x="1099" y="1493"/>
                  </a:lnTo>
                  <a:lnTo>
                    <a:pt x="1059" y="1491"/>
                  </a:lnTo>
                  <a:lnTo>
                    <a:pt x="1018" y="1488"/>
                  </a:lnTo>
                  <a:lnTo>
                    <a:pt x="975" y="1484"/>
                  </a:lnTo>
                  <a:lnTo>
                    <a:pt x="933" y="1477"/>
                  </a:lnTo>
                  <a:lnTo>
                    <a:pt x="890" y="1471"/>
                  </a:lnTo>
                  <a:lnTo>
                    <a:pt x="890" y="1471"/>
                  </a:lnTo>
                  <a:lnTo>
                    <a:pt x="955" y="1452"/>
                  </a:lnTo>
                  <a:lnTo>
                    <a:pt x="1017" y="1432"/>
                  </a:lnTo>
                  <a:lnTo>
                    <a:pt x="1074" y="1411"/>
                  </a:lnTo>
                  <a:lnTo>
                    <a:pt x="1127" y="1389"/>
                  </a:lnTo>
                  <a:lnTo>
                    <a:pt x="1175" y="1368"/>
                  </a:lnTo>
                  <a:lnTo>
                    <a:pt x="1218" y="1346"/>
                  </a:lnTo>
                  <a:lnTo>
                    <a:pt x="1259" y="1325"/>
                  </a:lnTo>
                  <a:lnTo>
                    <a:pt x="1295" y="1303"/>
                  </a:lnTo>
                  <a:lnTo>
                    <a:pt x="1295" y="1303"/>
                  </a:lnTo>
                  <a:lnTo>
                    <a:pt x="1347" y="1269"/>
                  </a:lnTo>
                  <a:lnTo>
                    <a:pt x="1347" y="1269"/>
                  </a:lnTo>
                  <a:lnTo>
                    <a:pt x="1373" y="1264"/>
                  </a:lnTo>
                  <a:lnTo>
                    <a:pt x="1373" y="1264"/>
                  </a:lnTo>
                  <a:lnTo>
                    <a:pt x="1373" y="1262"/>
                  </a:lnTo>
                  <a:lnTo>
                    <a:pt x="1369" y="1253"/>
                  </a:lnTo>
                  <a:lnTo>
                    <a:pt x="1369" y="1253"/>
                  </a:lnTo>
                  <a:lnTo>
                    <a:pt x="1371" y="1251"/>
                  </a:lnTo>
                  <a:lnTo>
                    <a:pt x="1371" y="1251"/>
                  </a:lnTo>
                  <a:lnTo>
                    <a:pt x="1412" y="1219"/>
                  </a:lnTo>
                  <a:lnTo>
                    <a:pt x="1449" y="1187"/>
                  </a:lnTo>
                  <a:lnTo>
                    <a:pt x="1483" y="1156"/>
                  </a:lnTo>
                  <a:lnTo>
                    <a:pt x="1511" y="1122"/>
                  </a:lnTo>
                  <a:lnTo>
                    <a:pt x="1537" y="1088"/>
                  </a:lnTo>
                  <a:lnTo>
                    <a:pt x="1560" y="1055"/>
                  </a:lnTo>
                  <a:lnTo>
                    <a:pt x="1576" y="1023"/>
                  </a:lnTo>
                  <a:lnTo>
                    <a:pt x="1588" y="991"/>
                  </a:lnTo>
                  <a:lnTo>
                    <a:pt x="1588" y="991"/>
                  </a:lnTo>
                  <a:lnTo>
                    <a:pt x="1591" y="980"/>
                  </a:lnTo>
                  <a:lnTo>
                    <a:pt x="1591" y="980"/>
                  </a:lnTo>
                  <a:lnTo>
                    <a:pt x="1597" y="956"/>
                  </a:lnTo>
                  <a:lnTo>
                    <a:pt x="1599" y="932"/>
                  </a:lnTo>
                  <a:lnTo>
                    <a:pt x="1597" y="909"/>
                  </a:lnTo>
                  <a:lnTo>
                    <a:pt x="1593" y="889"/>
                  </a:lnTo>
                  <a:lnTo>
                    <a:pt x="1586" y="868"/>
                  </a:lnTo>
                  <a:lnTo>
                    <a:pt x="1574" y="851"/>
                  </a:lnTo>
                  <a:lnTo>
                    <a:pt x="1561" y="835"/>
                  </a:lnTo>
                  <a:lnTo>
                    <a:pt x="1545" y="822"/>
                  </a:lnTo>
                  <a:lnTo>
                    <a:pt x="1545" y="822"/>
                  </a:lnTo>
                  <a:lnTo>
                    <a:pt x="1524" y="807"/>
                  </a:lnTo>
                  <a:lnTo>
                    <a:pt x="1504" y="795"/>
                  </a:lnTo>
                  <a:lnTo>
                    <a:pt x="1483" y="788"/>
                  </a:lnTo>
                  <a:lnTo>
                    <a:pt x="1464" y="784"/>
                  </a:lnTo>
                  <a:lnTo>
                    <a:pt x="1446" y="782"/>
                  </a:lnTo>
                  <a:lnTo>
                    <a:pt x="1427" y="782"/>
                  </a:lnTo>
                  <a:lnTo>
                    <a:pt x="1408" y="784"/>
                  </a:lnTo>
                  <a:lnTo>
                    <a:pt x="1392" y="788"/>
                  </a:lnTo>
                  <a:lnTo>
                    <a:pt x="1375" y="795"/>
                  </a:lnTo>
                  <a:lnTo>
                    <a:pt x="1358" y="803"/>
                  </a:lnTo>
                  <a:lnTo>
                    <a:pt x="1339" y="812"/>
                  </a:lnTo>
                  <a:lnTo>
                    <a:pt x="1323" y="823"/>
                  </a:lnTo>
                  <a:lnTo>
                    <a:pt x="1289" y="848"/>
                  </a:lnTo>
                  <a:lnTo>
                    <a:pt x="1255" y="874"/>
                  </a:lnTo>
                  <a:lnTo>
                    <a:pt x="1255" y="874"/>
                  </a:lnTo>
                  <a:lnTo>
                    <a:pt x="1220" y="900"/>
                  </a:lnTo>
                  <a:lnTo>
                    <a:pt x="1220" y="900"/>
                  </a:lnTo>
                  <a:lnTo>
                    <a:pt x="1242" y="859"/>
                  </a:lnTo>
                  <a:lnTo>
                    <a:pt x="1261" y="816"/>
                  </a:lnTo>
                  <a:lnTo>
                    <a:pt x="1276" y="771"/>
                  </a:lnTo>
                  <a:lnTo>
                    <a:pt x="1287" y="724"/>
                  </a:lnTo>
                  <a:lnTo>
                    <a:pt x="1293" y="678"/>
                  </a:lnTo>
                  <a:lnTo>
                    <a:pt x="1295" y="629"/>
                  </a:lnTo>
                  <a:lnTo>
                    <a:pt x="1293" y="579"/>
                  </a:lnTo>
                  <a:lnTo>
                    <a:pt x="1285" y="529"/>
                  </a:lnTo>
                  <a:lnTo>
                    <a:pt x="1285" y="529"/>
                  </a:lnTo>
                  <a:lnTo>
                    <a:pt x="1278" y="491"/>
                  </a:lnTo>
                  <a:lnTo>
                    <a:pt x="1268" y="454"/>
                  </a:lnTo>
                  <a:lnTo>
                    <a:pt x="1268" y="454"/>
                  </a:lnTo>
                  <a:lnTo>
                    <a:pt x="1252" y="405"/>
                  </a:lnTo>
                  <a:lnTo>
                    <a:pt x="1229" y="357"/>
                  </a:lnTo>
                  <a:lnTo>
                    <a:pt x="1205" y="312"/>
                  </a:lnTo>
                  <a:lnTo>
                    <a:pt x="1177" y="271"/>
                  </a:lnTo>
                  <a:lnTo>
                    <a:pt x="1145" y="230"/>
                  </a:lnTo>
                  <a:lnTo>
                    <a:pt x="1112" y="193"/>
                  </a:lnTo>
                  <a:lnTo>
                    <a:pt x="1073" y="159"/>
                  </a:lnTo>
                  <a:lnTo>
                    <a:pt x="1033" y="127"/>
                  </a:lnTo>
                  <a:lnTo>
                    <a:pt x="990" y="97"/>
                  </a:lnTo>
                  <a:lnTo>
                    <a:pt x="948" y="73"/>
                  </a:lnTo>
                  <a:lnTo>
                    <a:pt x="901" y="51"/>
                  </a:lnTo>
                  <a:lnTo>
                    <a:pt x="852" y="34"/>
                  </a:lnTo>
                  <a:lnTo>
                    <a:pt x="802" y="19"/>
                  </a:lnTo>
                  <a:lnTo>
                    <a:pt x="752" y="8"/>
                  </a:lnTo>
                  <a:lnTo>
                    <a:pt x="699" y="2"/>
                  </a:lnTo>
                  <a:lnTo>
                    <a:pt x="645" y="0"/>
                  </a:lnTo>
                  <a:lnTo>
                    <a:pt x="645" y="0"/>
                  </a:lnTo>
                  <a:lnTo>
                    <a:pt x="615" y="0"/>
                  </a:lnTo>
                  <a:lnTo>
                    <a:pt x="584" y="2"/>
                  </a:lnTo>
                  <a:lnTo>
                    <a:pt x="554" y="6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498" y="19"/>
                  </a:lnTo>
                  <a:lnTo>
                    <a:pt x="470" y="27"/>
                  </a:lnTo>
                  <a:lnTo>
                    <a:pt x="444" y="36"/>
                  </a:lnTo>
                  <a:lnTo>
                    <a:pt x="418" y="45"/>
                  </a:lnTo>
                  <a:lnTo>
                    <a:pt x="393" y="58"/>
                  </a:lnTo>
                  <a:lnTo>
                    <a:pt x="369" y="71"/>
                  </a:lnTo>
                  <a:lnTo>
                    <a:pt x="345" y="86"/>
                  </a:lnTo>
                  <a:lnTo>
                    <a:pt x="322" y="101"/>
                  </a:lnTo>
                  <a:lnTo>
                    <a:pt x="300" y="118"/>
                  </a:lnTo>
                  <a:lnTo>
                    <a:pt x="278" y="137"/>
                  </a:lnTo>
                  <a:lnTo>
                    <a:pt x="257" y="157"/>
                  </a:lnTo>
                  <a:lnTo>
                    <a:pt x="238" y="178"/>
                  </a:lnTo>
                  <a:lnTo>
                    <a:pt x="220" y="198"/>
                  </a:lnTo>
                  <a:lnTo>
                    <a:pt x="201" y="222"/>
                  </a:lnTo>
                  <a:lnTo>
                    <a:pt x="184" y="247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53" y="301"/>
                  </a:lnTo>
                  <a:lnTo>
                    <a:pt x="138" y="331"/>
                  </a:lnTo>
                  <a:lnTo>
                    <a:pt x="125" y="362"/>
                  </a:lnTo>
                  <a:lnTo>
                    <a:pt x="112" y="394"/>
                  </a:lnTo>
                  <a:lnTo>
                    <a:pt x="102" y="428"/>
                  </a:lnTo>
                  <a:lnTo>
                    <a:pt x="93" y="461"/>
                  </a:lnTo>
                  <a:lnTo>
                    <a:pt x="87" y="495"/>
                  </a:lnTo>
                  <a:lnTo>
                    <a:pt x="82" y="529"/>
                  </a:lnTo>
                  <a:lnTo>
                    <a:pt x="78" y="562"/>
                  </a:lnTo>
                  <a:lnTo>
                    <a:pt x="76" y="596"/>
                  </a:lnTo>
                  <a:lnTo>
                    <a:pt x="76" y="631"/>
                  </a:lnTo>
                  <a:lnTo>
                    <a:pt x="78" y="665"/>
                  </a:lnTo>
                  <a:lnTo>
                    <a:pt x="82" y="698"/>
                  </a:lnTo>
                  <a:lnTo>
                    <a:pt x="87" y="732"/>
                  </a:lnTo>
                  <a:lnTo>
                    <a:pt x="95" y="766"/>
                  </a:lnTo>
                  <a:lnTo>
                    <a:pt x="104" y="797"/>
                  </a:lnTo>
                  <a:lnTo>
                    <a:pt x="104" y="797"/>
                  </a:lnTo>
                  <a:lnTo>
                    <a:pt x="113" y="825"/>
                  </a:lnTo>
                  <a:lnTo>
                    <a:pt x="123" y="851"/>
                  </a:lnTo>
                  <a:lnTo>
                    <a:pt x="134" y="876"/>
                  </a:lnTo>
                  <a:lnTo>
                    <a:pt x="145" y="900"/>
                  </a:lnTo>
                  <a:lnTo>
                    <a:pt x="158" y="924"/>
                  </a:lnTo>
                  <a:lnTo>
                    <a:pt x="173" y="947"/>
                  </a:lnTo>
                  <a:lnTo>
                    <a:pt x="188" y="969"/>
                  </a:lnTo>
                  <a:lnTo>
                    <a:pt x="205" y="989"/>
                  </a:lnTo>
                  <a:lnTo>
                    <a:pt x="222" y="1010"/>
                  </a:lnTo>
                  <a:lnTo>
                    <a:pt x="240" y="1029"/>
                  </a:lnTo>
                  <a:lnTo>
                    <a:pt x="259" y="1047"/>
                  </a:lnTo>
                  <a:lnTo>
                    <a:pt x="279" y="1064"/>
                  </a:lnTo>
                  <a:lnTo>
                    <a:pt x="300" y="1079"/>
                  </a:lnTo>
                  <a:lnTo>
                    <a:pt x="322" y="1094"/>
                  </a:lnTo>
                  <a:lnTo>
                    <a:pt x="345" y="1109"/>
                  </a:lnTo>
                  <a:lnTo>
                    <a:pt x="369" y="1122"/>
                  </a:lnTo>
                  <a:lnTo>
                    <a:pt x="369" y="1122"/>
                  </a:lnTo>
                  <a:lnTo>
                    <a:pt x="332" y="1146"/>
                  </a:lnTo>
                  <a:lnTo>
                    <a:pt x="294" y="1174"/>
                  </a:lnTo>
                  <a:lnTo>
                    <a:pt x="255" y="1208"/>
                  </a:lnTo>
                  <a:lnTo>
                    <a:pt x="237" y="1228"/>
                  </a:lnTo>
                  <a:lnTo>
                    <a:pt x="216" y="1249"/>
                  </a:lnTo>
                  <a:lnTo>
                    <a:pt x="197" y="1271"/>
                  </a:lnTo>
                  <a:lnTo>
                    <a:pt x="179" y="1294"/>
                  </a:lnTo>
                  <a:lnTo>
                    <a:pt x="160" y="1320"/>
                  </a:lnTo>
                  <a:lnTo>
                    <a:pt x="141" y="1346"/>
                  </a:lnTo>
                  <a:lnTo>
                    <a:pt x="125" y="1374"/>
                  </a:lnTo>
                  <a:lnTo>
                    <a:pt x="108" y="1404"/>
                  </a:lnTo>
                  <a:lnTo>
                    <a:pt x="93" y="1437"/>
                  </a:lnTo>
                  <a:lnTo>
                    <a:pt x="78" y="1471"/>
                  </a:lnTo>
                  <a:lnTo>
                    <a:pt x="78" y="1471"/>
                  </a:lnTo>
                  <a:lnTo>
                    <a:pt x="65" y="1503"/>
                  </a:lnTo>
                  <a:lnTo>
                    <a:pt x="54" y="1534"/>
                  </a:lnTo>
                  <a:lnTo>
                    <a:pt x="44" y="1566"/>
                  </a:lnTo>
                  <a:lnTo>
                    <a:pt x="35" y="1598"/>
                  </a:lnTo>
                  <a:lnTo>
                    <a:pt x="22" y="1661"/>
                  </a:lnTo>
                  <a:lnTo>
                    <a:pt x="11" y="1725"/>
                  </a:lnTo>
                  <a:lnTo>
                    <a:pt x="5" y="1786"/>
                  </a:lnTo>
                  <a:lnTo>
                    <a:pt x="1" y="1846"/>
                  </a:lnTo>
                  <a:lnTo>
                    <a:pt x="0" y="1904"/>
                  </a:lnTo>
                  <a:lnTo>
                    <a:pt x="1" y="1958"/>
                  </a:lnTo>
                  <a:lnTo>
                    <a:pt x="3" y="2008"/>
                  </a:lnTo>
                  <a:lnTo>
                    <a:pt x="7" y="2055"/>
                  </a:lnTo>
                  <a:lnTo>
                    <a:pt x="13" y="2096"/>
                  </a:lnTo>
                  <a:lnTo>
                    <a:pt x="16" y="2132"/>
                  </a:lnTo>
                  <a:lnTo>
                    <a:pt x="26" y="2184"/>
                  </a:lnTo>
                  <a:lnTo>
                    <a:pt x="31" y="2206"/>
                  </a:lnTo>
                  <a:lnTo>
                    <a:pt x="31" y="2206"/>
                  </a:lnTo>
                  <a:lnTo>
                    <a:pt x="33" y="2212"/>
                  </a:lnTo>
                  <a:lnTo>
                    <a:pt x="33" y="2212"/>
                  </a:lnTo>
                  <a:lnTo>
                    <a:pt x="57" y="2314"/>
                  </a:lnTo>
                  <a:lnTo>
                    <a:pt x="89" y="2434"/>
                  </a:lnTo>
                  <a:lnTo>
                    <a:pt x="125" y="2563"/>
                  </a:lnTo>
                  <a:lnTo>
                    <a:pt x="162" y="2688"/>
                  </a:lnTo>
                  <a:lnTo>
                    <a:pt x="162" y="2688"/>
                  </a:lnTo>
                  <a:lnTo>
                    <a:pt x="197" y="2800"/>
                  </a:lnTo>
                  <a:lnTo>
                    <a:pt x="197" y="2800"/>
                  </a:lnTo>
                  <a:lnTo>
                    <a:pt x="184" y="2820"/>
                  </a:lnTo>
                  <a:lnTo>
                    <a:pt x="177" y="2837"/>
                  </a:lnTo>
                  <a:lnTo>
                    <a:pt x="175" y="2852"/>
                  </a:lnTo>
                  <a:lnTo>
                    <a:pt x="175" y="2865"/>
                  </a:lnTo>
                  <a:lnTo>
                    <a:pt x="175" y="2865"/>
                  </a:lnTo>
                  <a:lnTo>
                    <a:pt x="179" y="2874"/>
                  </a:lnTo>
                  <a:lnTo>
                    <a:pt x="184" y="2884"/>
                  </a:lnTo>
                  <a:lnTo>
                    <a:pt x="192" y="2893"/>
                  </a:lnTo>
                  <a:lnTo>
                    <a:pt x="199" y="2902"/>
                  </a:lnTo>
                  <a:lnTo>
                    <a:pt x="222" y="2923"/>
                  </a:lnTo>
                  <a:lnTo>
                    <a:pt x="246" y="2942"/>
                  </a:lnTo>
                  <a:lnTo>
                    <a:pt x="246" y="2942"/>
                  </a:lnTo>
                  <a:lnTo>
                    <a:pt x="276" y="3024"/>
                  </a:lnTo>
                  <a:lnTo>
                    <a:pt x="300" y="3085"/>
                  </a:lnTo>
                  <a:lnTo>
                    <a:pt x="322" y="3132"/>
                  </a:lnTo>
                  <a:lnTo>
                    <a:pt x="339" y="3165"/>
                  </a:lnTo>
                  <a:lnTo>
                    <a:pt x="354" y="3186"/>
                  </a:lnTo>
                  <a:lnTo>
                    <a:pt x="365" y="3199"/>
                  </a:lnTo>
                  <a:lnTo>
                    <a:pt x="375" y="3207"/>
                  </a:lnTo>
                  <a:lnTo>
                    <a:pt x="380" y="3210"/>
                  </a:lnTo>
                  <a:lnTo>
                    <a:pt x="380" y="3210"/>
                  </a:lnTo>
                  <a:lnTo>
                    <a:pt x="406" y="3220"/>
                  </a:lnTo>
                  <a:lnTo>
                    <a:pt x="436" y="3225"/>
                  </a:lnTo>
                  <a:lnTo>
                    <a:pt x="466" y="3229"/>
                  </a:lnTo>
                  <a:lnTo>
                    <a:pt x="500" y="3231"/>
                  </a:lnTo>
                  <a:lnTo>
                    <a:pt x="500" y="3231"/>
                  </a:lnTo>
                  <a:lnTo>
                    <a:pt x="544" y="3229"/>
                  </a:lnTo>
                  <a:lnTo>
                    <a:pt x="591" y="3225"/>
                  </a:lnTo>
                  <a:lnTo>
                    <a:pt x="636" y="3218"/>
                  </a:lnTo>
                  <a:lnTo>
                    <a:pt x="677" y="3210"/>
                  </a:lnTo>
                  <a:lnTo>
                    <a:pt x="750" y="3195"/>
                  </a:lnTo>
                  <a:lnTo>
                    <a:pt x="793" y="3184"/>
                  </a:lnTo>
                  <a:lnTo>
                    <a:pt x="808" y="3180"/>
                  </a:lnTo>
                  <a:lnTo>
                    <a:pt x="808" y="3180"/>
                  </a:lnTo>
                  <a:lnTo>
                    <a:pt x="865" y="3164"/>
                  </a:lnTo>
                  <a:lnTo>
                    <a:pt x="893" y="3154"/>
                  </a:lnTo>
                  <a:lnTo>
                    <a:pt x="918" y="3145"/>
                  </a:lnTo>
                  <a:lnTo>
                    <a:pt x="940" y="3132"/>
                  </a:lnTo>
                  <a:lnTo>
                    <a:pt x="959" y="3119"/>
                  </a:lnTo>
                  <a:lnTo>
                    <a:pt x="975" y="3102"/>
                  </a:lnTo>
                  <a:lnTo>
                    <a:pt x="983" y="3093"/>
                  </a:lnTo>
                  <a:lnTo>
                    <a:pt x="990" y="3081"/>
                  </a:lnTo>
                  <a:lnTo>
                    <a:pt x="990" y="3081"/>
                  </a:lnTo>
                  <a:lnTo>
                    <a:pt x="996" y="3068"/>
                  </a:lnTo>
                  <a:lnTo>
                    <a:pt x="1002" y="3053"/>
                  </a:lnTo>
                  <a:lnTo>
                    <a:pt x="1003" y="3037"/>
                  </a:lnTo>
                  <a:lnTo>
                    <a:pt x="1005" y="3020"/>
                  </a:lnTo>
                  <a:lnTo>
                    <a:pt x="1003" y="3003"/>
                  </a:lnTo>
                  <a:lnTo>
                    <a:pt x="1002" y="2984"/>
                  </a:lnTo>
                  <a:lnTo>
                    <a:pt x="998" y="2966"/>
                  </a:lnTo>
                  <a:lnTo>
                    <a:pt x="990" y="2945"/>
                  </a:lnTo>
                  <a:lnTo>
                    <a:pt x="990" y="2945"/>
                  </a:lnTo>
                  <a:lnTo>
                    <a:pt x="979" y="2914"/>
                  </a:lnTo>
                  <a:lnTo>
                    <a:pt x="966" y="2886"/>
                  </a:lnTo>
                  <a:lnTo>
                    <a:pt x="951" y="2861"/>
                  </a:lnTo>
                  <a:lnTo>
                    <a:pt x="934" y="2839"/>
                  </a:lnTo>
                  <a:lnTo>
                    <a:pt x="916" y="2818"/>
                  </a:lnTo>
                  <a:lnTo>
                    <a:pt x="895" y="2800"/>
                  </a:lnTo>
                  <a:lnTo>
                    <a:pt x="873" y="2785"/>
                  </a:lnTo>
                  <a:lnTo>
                    <a:pt x="847" y="2772"/>
                  </a:lnTo>
                  <a:lnTo>
                    <a:pt x="847" y="2772"/>
                  </a:lnTo>
                  <a:lnTo>
                    <a:pt x="821" y="2760"/>
                  </a:lnTo>
                  <a:lnTo>
                    <a:pt x="794" y="2755"/>
                  </a:lnTo>
                  <a:lnTo>
                    <a:pt x="767" y="2749"/>
                  </a:lnTo>
                  <a:lnTo>
                    <a:pt x="740" y="2747"/>
                  </a:lnTo>
                  <a:lnTo>
                    <a:pt x="740" y="2747"/>
                  </a:lnTo>
                  <a:lnTo>
                    <a:pt x="772" y="2710"/>
                  </a:lnTo>
                  <a:lnTo>
                    <a:pt x="804" y="2673"/>
                  </a:lnTo>
                  <a:lnTo>
                    <a:pt x="836" y="2634"/>
                  </a:lnTo>
                  <a:lnTo>
                    <a:pt x="864" y="2593"/>
                  </a:lnTo>
                  <a:lnTo>
                    <a:pt x="888" y="2551"/>
                  </a:lnTo>
                  <a:lnTo>
                    <a:pt x="910" y="2510"/>
                  </a:lnTo>
                  <a:lnTo>
                    <a:pt x="920" y="2490"/>
                  </a:lnTo>
                  <a:lnTo>
                    <a:pt x="927" y="2467"/>
                  </a:lnTo>
                  <a:lnTo>
                    <a:pt x="934" y="2447"/>
                  </a:lnTo>
                  <a:lnTo>
                    <a:pt x="938" y="2425"/>
                  </a:lnTo>
                  <a:lnTo>
                    <a:pt x="938" y="2425"/>
                  </a:lnTo>
                  <a:lnTo>
                    <a:pt x="940" y="2404"/>
                  </a:lnTo>
                  <a:lnTo>
                    <a:pt x="938" y="2380"/>
                  </a:lnTo>
                  <a:lnTo>
                    <a:pt x="933" y="2352"/>
                  </a:lnTo>
                  <a:lnTo>
                    <a:pt x="925" y="2322"/>
                  </a:lnTo>
                  <a:lnTo>
                    <a:pt x="914" y="2290"/>
                  </a:lnTo>
                  <a:lnTo>
                    <a:pt x="901" y="2257"/>
                  </a:lnTo>
                  <a:lnTo>
                    <a:pt x="884" y="2221"/>
                  </a:lnTo>
                  <a:lnTo>
                    <a:pt x="867" y="2186"/>
                  </a:lnTo>
                  <a:lnTo>
                    <a:pt x="828" y="2113"/>
                  </a:lnTo>
                  <a:lnTo>
                    <a:pt x="787" y="2044"/>
                  </a:lnTo>
                  <a:lnTo>
                    <a:pt x="746" y="1979"/>
                  </a:lnTo>
                  <a:lnTo>
                    <a:pt x="707" y="1923"/>
                  </a:lnTo>
                  <a:lnTo>
                    <a:pt x="707" y="1923"/>
                  </a:lnTo>
                  <a:lnTo>
                    <a:pt x="709" y="1887"/>
                  </a:lnTo>
                  <a:lnTo>
                    <a:pt x="712" y="1846"/>
                  </a:lnTo>
                  <a:lnTo>
                    <a:pt x="718" y="1803"/>
                  </a:lnTo>
                  <a:lnTo>
                    <a:pt x="729" y="1756"/>
                  </a:lnTo>
                  <a:lnTo>
                    <a:pt x="742" y="1706"/>
                  </a:lnTo>
                  <a:lnTo>
                    <a:pt x="763" y="1654"/>
                  </a:lnTo>
                  <a:lnTo>
                    <a:pt x="787" y="1600"/>
                  </a:lnTo>
                  <a:lnTo>
                    <a:pt x="817" y="1542"/>
                  </a:lnTo>
                  <a:lnTo>
                    <a:pt x="817" y="1542"/>
                  </a:lnTo>
                  <a:lnTo>
                    <a:pt x="864" y="1551"/>
                  </a:lnTo>
                  <a:lnTo>
                    <a:pt x="908" y="1559"/>
                  </a:lnTo>
                  <a:lnTo>
                    <a:pt x="951" y="1566"/>
                  </a:lnTo>
                  <a:lnTo>
                    <a:pt x="994" y="1570"/>
                  </a:lnTo>
                  <a:lnTo>
                    <a:pt x="1071" y="1577"/>
                  </a:lnTo>
                  <a:lnTo>
                    <a:pt x="1142" y="1579"/>
                  </a:lnTo>
                  <a:lnTo>
                    <a:pt x="1142" y="1579"/>
                  </a:lnTo>
                  <a:lnTo>
                    <a:pt x="1190" y="1577"/>
                  </a:lnTo>
                  <a:lnTo>
                    <a:pt x="1233" y="1575"/>
                  </a:lnTo>
                  <a:lnTo>
                    <a:pt x="1233" y="1575"/>
                  </a:lnTo>
                  <a:lnTo>
                    <a:pt x="1302" y="1568"/>
                  </a:lnTo>
                  <a:lnTo>
                    <a:pt x="1367" y="1557"/>
                  </a:lnTo>
                  <a:lnTo>
                    <a:pt x="1399" y="1549"/>
                  </a:lnTo>
                  <a:lnTo>
                    <a:pt x="1429" y="1542"/>
                  </a:lnTo>
                  <a:lnTo>
                    <a:pt x="1457" y="1533"/>
                  </a:lnTo>
                  <a:lnTo>
                    <a:pt x="1485" y="1523"/>
                  </a:lnTo>
                  <a:lnTo>
                    <a:pt x="1449" y="1447"/>
                  </a:lnTo>
                  <a:close/>
                  <a:moveTo>
                    <a:pt x="623" y="1939"/>
                  </a:moveTo>
                  <a:lnTo>
                    <a:pt x="623" y="1939"/>
                  </a:lnTo>
                  <a:lnTo>
                    <a:pt x="625" y="1952"/>
                  </a:lnTo>
                  <a:lnTo>
                    <a:pt x="632" y="1964"/>
                  </a:lnTo>
                  <a:lnTo>
                    <a:pt x="632" y="1964"/>
                  </a:lnTo>
                  <a:lnTo>
                    <a:pt x="655" y="1995"/>
                  </a:lnTo>
                  <a:lnTo>
                    <a:pt x="677" y="2027"/>
                  </a:lnTo>
                  <a:lnTo>
                    <a:pt x="720" y="2094"/>
                  </a:lnTo>
                  <a:lnTo>
                    <a:pt x="759" y="2161"/>
                  </a:lnTo>
                  <a:lnTo>
                    <a:pt x="793" y="2229"/>
                  </a:lnTo>
                  <a:lnTo>
                    <a:pt x="821" y="2288"/>
                  </a:lnTo>
                  <a:lnTo>
                    <a:pt x="841" y="2341"/>
                  </a:lnTo>
                  <a:lnTo>
                    <a:pt x="849" y="2363"/>
                  </a:lnTo>
                  <a:lnTo>
                    <a:pt x="854" y="2382"/>
                  </a:lnTo>
                  <a:lnTo>
                    <a:pt x="856" y="2397"/>
                  </a:lnTo>
                  <a:lnTo>
                    <a:pt x="856" y="2410"/>
                  </a:lnTo>
                  <a:lnTo>
                    <a:pt x="856" y="2410"/>
                  </a:lnTo>
                  <a:lnTo>
                    <a:pt x="850" y="2428"/>
                  </a:lnTo>
                  <a:lnTo>
                    <a:pt x="845" y="2447"/>
                  </a:lnTo>
                  <a:lnTo>
                    <a:pt x="837" y="2467"/>
                  </a:lnTo>
                  <a:lnTo>
                    <a:pt x="828" y="2488"/>
                  </a:lnTo>
                  <a:lnTo>
                    <a:pt x="806" y="2527"/>
                  </a:lnTo>
                  <a:lnTo>
                    <a:pt x="780" y="2566"/>
                  </a:lnTo>
                  <a:lnTo>
                    <a:pt x="750" y="2606"/>
                  </a:lnTo>
                  <a:lnTo>
                    <a:pt x="718" y="2645"/>
                  </a:lnTo>
                  <a:lnTo>
                    <a:pt x="653" y="2719"/>
                  </a:lnTo>
                  <a:lnTo>
                    <a:pt x="653" y="2719"/>
                  </a:lnTo>
                  <a:lnTo>
                    <a:pt x="617" y="2760"/>
                  </a:lnTo>
                  <a:lnTo>
                    <a:pt x="617" y="2760"/>
                  </a:lnTo>
                  <a:lnTo>
                    <a:pt x="591" y="2650"/>
                  </a:lnTo>
                  <a:lnTo>
                    <a:pt x="554" y="2495"/>
                  </a:lnTo>
                  <a:lnTo>
                    <a:pt x="554" y="2495"/>
                  </a:lnTo>
                  <a:lnTo>
                    <a:pt x="582" y="2456"/>
                  </a:lnTo>
                  <a:lnTo>
                    <a:pt x="599" y="2425"/>
                  </a:lnTo>
                  <a:lnTo>
                    <a:pt x="606" y="2410"/>
                  </a:lnTo>
                  <a:lnTo>
                    <a:pt x="610" y="2397"/>
                  </a:lnTo>
                  <a:lnTo>
                    <a:pt x="612" y="2385"/>
                  </a:lnTo>
                  <a:lnTo>
                    <a:pt x="612" y="2374"/>
                  </a:lnTo>
                  <a:lnTo>
                    <a:pt x="612" y="2374"/>
                  </a:lnTo>
                  <a:lnTo>
                    <a:pt x="610" y="2363"/>
                  </a:lnTo>
                  <a:lnTo>
                    <a:pt x="604" y="2352"/>
                  </a:lnTo>
                  <a:lnTo>
                    <a:pt x="597" y="2339"/>
                  </a:lnTo>
                  <a:lnTo>
                    <a:pt x="586" y="2324"/>
                  </a:lnTo>
                  <a:lnTo>
                    <a:pt x="554" y="2286"/>
                  </a:lnTo>
                  <a:lnTo>
                    <a:pt x="507" y="2234"/>
                  </a:lnTo>
                  <a:lnTo>
                    <a:pt x="507" y="2234"/>
                  </a:lnTo>
                  <a:lnTo>
                    <a:pt x="492" y="2219"/>
                  </a:lnTo>
                  <a:lnTo>
                    <a:pt x="492" y="2219"/>
                  </a:lnTo>
                  <a:lnTo>
                    <a:pt x="446" y="2012"/>
                  </a:lnTo>
                  <a:lnTo>
                    <a:pt x="446" y="2012"/>
                  </a:lnTo>
                  <a:lnTo>
                    <a:pt x="444" y="2005"/>
                  </a:lnTo>
                  <a:lnTo>
                    <a:pt x="438" y="1997"/>
                  </a:lnTo>
                  <a:lnTo>
                    <a:pt x="434" y="1992"/>
                  </a:lnTo>
                  <a:lnTo>
                    <a:pt x="427" y="1986"/>
                  </a:lnTo>
                  <a:lnTo>
                    <a:pt x="419" y="1982"/>
                  </a:lnTo>
                  <a:lnTo>
                    <a:pt x="412" y="1980"/>
                  </a:lnTo>
                  <a:lnTo>
                    <a:pt x="405" y="1980"/>
                  </a:lnTo>
                  <a:lnTo>
                    <a:pt x="395" y="1980"/>
                  </a:lnTo>
                  <a:lnTo>
                    <a:pt x="395" y="1980"/>
                  </a:lnTo>
                  <a:lnTo>
                    <a:pt x="388" y="1984"/>
                  </a:lnTo>
                  <a:lnTo>
                    <a:pt x="380" y="1988"/>
                  </a:lnTo>
                  <a:lnTo>
                    <a:pt x="375" y="1993"/>
                  </a:lnTo>
                  <a:lnTo>
                    <a:pt x="369" y="1999"/>
                  </a:lnTo>
                  <a:lnTo>
                    <a:pt x="365" y="2007"/>
                  </a:lnTo>
                  <a:lnTo>
                    <a:pt x="363" y="2014"/>
                  </a:lnTo>
                  <a:lnTo>
                    <a:pt x="362" y="2023"/>
                  </a:lnTo>
                  <a:lnTo>
                    <a:pt x="363" y="2031"/>
                  </a:lnTo>
                  <a:lnTo>
                    <a:pt x="363" y="2031"/>
                  </a:lnTo>
                  <a:lnTo>
                    <a:pt x="401" y="2203"/>
                  </a:lnTo>
                  <a:lnTo>
                    <a:pt x="459" y="2460"/>
                  </a:lnTo>
                  <a:lnTo>
                    <a:pt x="516" y="2705"/>
                  </a:lnTo>
                  <a:lnTo>
                    <a:pt x="539" y="2790"/>
                  </a:lnTo>
                  <a:lnTo>
                    <a:pt x="546" y="2818"/>
                  </a:lnTo>
                  <a:lnTo>
                    <a:pt x="552" y="2833"/>
                  </a:lnTo>
                  <a:lnTo>
                    <a:pt x="552" y="2833"/>
                  </a:lnTo>
                  <a:lnTo>
                    <a:pt x="556" y="2841"/>
                  </a:lnTo>
                  <a:lnTo>
                    <a:pt x="561" y="2848"/>
                  </a:lnTo>
                  <a:lnTo>
                    <a:pt x="569" y="2852"/>
                  </a:lnTo>
                  <a:lnTo>
                    <a:pt x="574" y="2856"/>
                  </a:lnTo>
                  <a:lnTo>
                    <a:pt x="582" y="2858"/>
                  </a:lnTo>
                  <a:lnTo>
                    <a:pt x="591" y="2859"/>
                  </a:lnTo>
                  <a:lnTo>
                    <a:pt x="599" y="2858"/>
                  </a:lnTo>
                  <a:lnTo>
                    <a:pt x="608" y="2856"/>
                  </a:lnTo>
                  <a:lnTo>
                    <a:pt x="608" y="2856"/>
                  </a:lnTo>
                  <a:lnTo>
                    <a:pt x="627" y="2848"/>
                  </a:lnTo>
                  <a:lnTo>
                    <a:pt x="649" y="2843"/>
                  </a:lnTo>
                  <a:lnTo>
                    <a:pt x="677" y="2837"/>
                  </a:lnTo>
                  <a:lnTo>
                    <a:pt x="709" y="2833"/>
                  </a:lnTo>
                  <a:lnTo>
                    <a:pt x="725" y="2831"/>
                  </a:lnTo>
                  <a:lnTo>
                    <a:pt x="742" y="2833"/>
                  </a:lnTo>
                  <a:lnTo>
                    <a:pt x="761" y="2833"/>
                  </a:lnTo>
                  <a:lnTo>
                    <a:pt x="778" y="2837"/>
                  </a:lnTo>
                  <a:lnTo>
                    <a:pt x="796" y="2843"/>
                  </a:lnTo>
                  <a:lnTo>
                    <a:pt x="813" y="2848"/>
                  </a:lnTo>
                  <a:lnTo>
                    <a:pt x="813" y="2848"/>
                  </a:lnTo>
                  <a:lnTo>
                    <a:pt x="830" y="2858"/>
                  </a:lnTo>
                  <a:lnTo>
                    <a:pt x="845" y="2869"/>
                  </a:lnTo>
                  <a:lnTo>
                    <a:pt x="858" y="2880"/>
                  </a:lnTo>
                  <a:lnTo>
                    <a:pt x="871" y="2895"/>
                  </a:lnTo>
                  <a:lnTo>
                    <a:pt x="884" y="2912"/>
                  </a:lnTo>
                  <a:lnTo>
                    <a:pt x="893" y="2928"/>
                  </a:lnTo>
                  <a:lnTo>
                    <a:pt x="903" y="2949"/>
                  </a:lnTo>
                  <a:lnTo>
                    <a:pt x="910" y="2971"/>
                  </a:lnTo>
                  <a:lnTo>
                    <a:pt x="910" y="2971"/>
                  </a:lnTo>
                  <a:lnTo>
                    <a:pt x="918" y="2994"/>
                  </a:lnTo>
                  <a:lnTo>
                    <a:pt x="920" y="3012"/>
                  </a:lnTo>
                  <a:lnTo>
                    <a:pt x="920" y="3029"/>
                  </a:lnTo>
                  <a:lnTo>
                    <a:pt x="916" y="3042"/>
                  </a:lnTo>
                  <a:lnTo>
                    <a:pt x="916" y="3042"/>
                  </a:lnTo>
                  <a:lnTo>
                    <a:pt x="908" y="3052"/>
                  </a:lnTo>
                  <a:lnTo>
                    <a:pt x="897" y="3059"/>
                  </a:lnTo>
                  <a:lnTo>
                    <a:pt x="884" y="3067"/>
                  </a:lnTo>
                  <a:lnTo>
                    <a:pt x="869" y="3074"/>
                  </a:lnTo>
                  <a:lnTo>
                    <a:pt x="830" y="3087"/>
                  </a:lnTo>
                  <a:lnTo>
                    <a:pt x="785" y="3098"/>
                  </a:lnTo>
                  <a:lnTo>
                    <a:pt x="770" y="3102"/>
                  </a:lnTo>
                  <a:lnTo>
                    <a:pt x="770" y="3102"/>
                  </a:lnTo>
                  <a:lnTo>
                    <a:pt x="714" y="3117"/>
                  </a:lnTo>
                  <a:lnTo>
                    <a:pt x="660" y="3128"/>
                  </a:lnTo>
                  <a:lnTo>
                    <a:pt x="608" y="3137"/>
                  </a:lnTo>
                  <a:lnTo>
                    <a:pt x="559" y="3143"/>
                  </a:lnTo>
                  <a:lnTo>
                    <a:pt x="515" y="3145"/>
                  </a:lnTo>
                  <a:lnTo>
                    <a:pt x="477" y="3145"/>
                  </a:lnTo>
                  <a:lnTo>
                    <a:pt x="446" y="3141"/>
                  </a:lnTo>
                  <a:lnTo>
                    <a:pt x="431" y="3139"/>
                  </a:lnTo>
                  <a:lnTo>
                    <a:pt x="419" y="3136"/>
                  </a:lnTo>
                  <a:lnTo>
                    <a:pt x="419" y="3136"/>
                  </a:lnTo>
                  <a:lnTo>
                    <a:pt x="408" y="3119"/>
                  </a:lnTo>
                  <a:lnTo>
                    <a:pt x="393" y="3089"/>
                  </a:lnTo>
                  <a:lnTo>
                    <a:pt x="375" y="3046"/>
                  </a:lnTo>
                  <a:lnTo>
                    <a:pt x="354" y="2992"/>
                  </a:lnTo>
                  <a:lnTo>
                    <a:pt x="328" y="2923"/>
                  </a:lnTo>
                  <a:lnTo>
                    <a:pt x="300" y="2843"/>
                  </a:lnTo>
                  <a:lnTo>
                    <a:pt x="270" y="2749"/>
                  </a:lnTo>
                  <a:lnTo>
                    <a:pt x="237" y="2643"/>
                  </a:lnTo>
                  <a:lnTo>
                    <a:pt x="237" y="2643"/>
                  </a:lnTo>
                  <a:lnTo>
                    <a:pt x="184" y="2464"/>
                  </a:lnTo>
                  <a:lnTo>
                    <a:pt x="141" y="2303"/>
                  </a:lnTo>
                  <a:lnTo>
                    <a:pt x="125" y="2234"/>
                  </a:lnTo>
                  <a:lnTo>
                    <a:pt x="112" y="2178"/>
                  </a:lnTo>
                  <a:lnTo>
                    <a:pt x="104" y="2133"/>
                  </a:lnTo>
                  <a:lnTo>
                    <a:pt x="100" y="2105"/>
                  </a:lnTo>
                  <a:lnTo>
                    <a:pt x="100" y="2105"/>
                  </a:lnTo>
                  <a:lnTo>
                    <a:pt x="99" y="2098"/>
                  </a:lnTo>
                  <a:lnTo>
                    <a:pt x="97" y="2091"/>
                  </a:lnTo>
                  <a:lnTo>
                    <a:pt x="97" y="2091"/>
                  </a:lnTo>
                  <a:lnTo>
                    <a:pt x="91" y="2036"/>
                  </a:lnTo>
                  <a:lnTo>
                    <a:pt x="87" y="1975"/>
                  </a:lnTo>
                  <a:lnTo>
                    <a:pt x="85" y="1904"/>
                  </a:lnTo>
                  <a:lnTo>
                    <a:pt x="87" y="1829"/>
                  </a:lnTo>
                  <a:lnTo>
                    <a:pt x="89" y="1788"/>
                  </a:lnTo>
                  <a:lnTo>
                    <a:pt x="95" y="1749"/>
                  </a:lnTo>
                  <a:lnTo>
                    <a:pt x="100" y="1708"/>
                  </a:lnTo>
                  <a:lnTo>
                    <a:pt x="108" y="1667"/>
                  </a:lnTo>
                  <a:lnTo>
                    <a:pt x="115" y="1626"/>
                  </a:lnTo>
                  <a:lnTo>
                    <a:pt x="126" y="1585"/>
                  </a:lnTo>
                  <a:lnTo>
                    <a:pt x="141" y="1544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3" y="1463"/>
                  </a:lnTo>
                  <a:lnTo>
                    <a:pt x="194" y="1426"/>
                  </a:lnTo>
                  <a:lnTo>
                    <a:pt x="212" y="1393"/>
                  </a:lnTo>
                  <a:lnTo>
                    <a:pt x="235" y="1361"/>
                  </a:lnTo>
                  <a:lnTo>
                    <a:pt x="255" y="1333"/>
                  </a:lnTo>
                  <a:lnTo>
                    <a:pt x="278" y="1307"/>
                  </a:lnTo>
                  <a:lnTo>
                    <a:pt x="300" y="1282"/>
                  </a:lnTo>
                  <a:lnTo>
                    <a:pt x="322" y="1260"/>
                  </a:lnTo>
                  <a:lnTo>
                    <a:pt x="347" y="1241"/>
                  </a:lnTo>
                  <a:lnTo>
                    <a:pt x="369" y="1225"/>
                  </a:lnTo>
                  <a:lnTo>
                    <a:pt x="390" y="1208"/>
                  </a:lnTo>
                  <a:lnTo>
                    <a:pt x="412" y="1195"/>
                  </a:lnTo>
                  <a:lnTo>
                    <a:pt x="451" y="1172"/>
                  </a:lnTo>
                  <a:lnTo>
                    <a:pt x="487" y="1156"/>
                  </a:lnTo>
                  <a:lnTo>
                    <a:pt x="487" y="1156"/>
                  </a:lnTo>
                  <a:lnTo>
                    <a:pt x="496" y="1150"/>
                  </a:lnTo>
                  <a:lnTo>
                    <a:pt x="505" y="1139"/>
                  </a:lnTo>
                  <a:lnTo>
                    <a:pt x="511" y="1128"/>
                  </a:lnTo>
                  <a:lnTo>
                    <a:pt x="511" y="1115"/>
                  </a:lnTo>
                  <a:lnTo>
                    <a:pt x="511" y="1115"/>
                  </a:lnTo>
                  <a:lnTo>
                    <a:pt x="509" y="1101"/>
                  </a:lnTo>
                  <a:lnTo>
                    <a:pt x="503" y="1092"/>
                  </a:lnTo>
                  <a:lnTo>
                    <a:pt x="494" y="1083"/>
                  </a:lnTo>
                  <a:lnTo>
                    <a:pt x="481" y="1077"/>
                  </a:lnTo>
                  <a:lnTo>
                    <a:pt x="481" y="1077"/>
                  </a:lnTo>
                  <a:lnTo>
                    <a:pt x="455" y="1068"/>
                  </a:lnTo>
                  <a:lnTo>
                    <a:pt x="429" y="1057"/>
                  </a:lnTo>
                  <a:lnTo>
                    <a:pt x="403" y="1044"/>
                  </a:lnTo>
                  <a:lnTo>
                    <a:pt x="380" y="1031"/>
                  </a:lnTo>
                  <a:lnTo>
                    <a:pt x="356" y="1016"/>
                  </a:lnTo>
                  <a:lnTo>
                    <a:pt x="335" y="1001"/>
                  </a:lnTo>
                  <a:lnTo>
                    <a:pt x="315" y="984"/>
                  </a:lnTo>
                  <a:lnTo>
                    <a:pt x="294" y="965"/>
                  </a:lnTo>
                  <a:lnTo>
                    <a:pt x="278" y="945"/>
                  </a:lnTo>
                  <a:lnTo>
                    <a:pt x="259" y="924"/>
                  </a:lnTo>
                  <a:lnTo>
                    <a:pt x="244" y="902"/>
                  </a:lnTo>
                  <a:lnTo>
                    <a:pt x="229" y="878"/>
                  </a:lnTo>
                  <a:lnTo>
                    <a:pt x="216" y="853"/>
                  </a:lnTo>
                  <a:lnTo>
                    <a:pt x="205" y="829"/>
                  </a:lnTo>
                  <a:lnTo>
                    <a:pt x="194" y="801"/>
                  </a:lnTo>
                  <a:lnTo>
                    <a:pt x="184" y="773"/>
                  </a:lnTo>
                  <a:lnTo>
                    <a:pt x="184" y="773"/>
                  </a:lnTo>
                  <a:lnTo>
                    <a:pt x="177" y="745"/>
                  </a:lnTo>
                  <a:lnTo>
                    <a:pt x="171" y="715"/>
                  </a:lnTo>
                  <a:lnTo>
                    <a:pt x="166" y="687"/>
                  </a:lnTo>
                  <a:lnTo>
                    <a:pt x="162" y="657"/>
                  </a:lnTo>
                  <a:lnTo>
                    <a:pt x="162" y="627"/>
                  </a:lnTo>
                  <a:lnTo>
                    <a:pt x="162" y="598"/>
                  </a:lnTo>
                  <a:lnTo>
                    <a:pt x="162" y="568"/>
                  </a:lnTo>
                  <a:lnTo>
                    <a:pt x="166" y="538"/>
                  </a:lnTo>
                  <a:lnTo>
                    <a:pt x="169" y="510"/>
                  </a:lnTo>
                  <a:lnTo>
                    <a:pt x="175" y="480"/>
                  </a:lnTo>
                  <a:lnTo>
                    <a:pt x="182" y="450"/>
                  </a:lnTo>
                  <a:lnTo>
                    <a:pt x="192" y="422"/>
                  </a:lnTo>
                  <a:lnTo>
                    <a:pt x="203" y="394"/>
                  </a:lnTo>
                  <a:lnTo>
                    <a:pt x="214" y="366"/>
                  </a:lnTo>
                  <a:lnTo>
                    <a:pt x="227" y="340"/>
                  </a:lnTo>
                  <a:lnTo>
                    <a:pt x="242" y="314"/>
                  </a:lnTo>
                  <a:lnTo>
                    <a:pt x="242" y="314"/>
                  </a:lnTo>
                  <a:lnTo>
                    <a:pt x="255" y="293"/>
                  </a:lnTo>
                  <a:lnTo>
                    <a:pt x="270" y="273"/>
                  </a:lnTo>
                  <a:lnTo>
                    <a:pt x="285" y="252"/>
                  </a:lnTo>
                  <a:lnTo>
                    <a:pt x="300" y="234"/>
                  </a:lnTo>
                  <a:lnTo>
                    <a:pt x="317" y="217"/>
                  </a:lnTo>
                  <a:lnTo>
                    <a:pt x="334" y="200"/>
                  </a:lnTo>
                  <a:lnTo>
                    <a:pt x="352" y="185"/>
                  </a:lnTo>
                  <a:lnTo>
                    <a:pt x="371" y="170"/>
                  </a:lnTo>
                  <a:lnTo>
                    <a:pt x="390" y="157"/>
                  </a:lnTo>
                  <a:lnTo>
                    <a:pt x="410" y="144"/>
                  </a:lnTo>
                  <a:lnTo>
                    <a:pt x="431" y="133"/>
                  </a:lnTo>
                  <a:lnTo>
                    <a:pt x="453" y="124"/>
                  </a:lnTo>
                  <a:lnTo>
                    <a:pt x="474" y="114"/>
                  </a:lnTo>
                  <a:lnTo>
                    <a:pt x="496" y="107"/>
                  </a:lnTo>
                  <a:lnTo>
                    <a:pt x="518" y="101"/>
                  </a:lnTo>
                  <a:lnTo>
                    <a:pt x="543" y="96"/>
                  </a:lnTo>
                  <a:lnTo>
                    <a:pt x="543" y="96"/>
                  </a:lnTo>
                  <a:lnTo>
                    <a:pt x="567" y="90"/>
                  </a:lnTo>
                  <a:lnTo>
                    <a:pt x="593" y="88"/>
                  </a:lnTo>
                  <a:lnTo>
                    <a:pt x="619" y="84"/>
                  </a:lnTo>
                  <a:lnTo>
                    <a:pt x="645" y="84"/>
                  </a:lnTo>
                  <a:lnTo>
                    <a:pt x="645" y="84"/>
                  </a:lnTo>
                  <a:lnTo>
                    <a:pt x="684" y="86"/>
                  </a:lnTo>
                  <a:lnTo>
                    <a:pt x="724" y="90"/>
                  </a:lnTo>
                  <a:lnTo>
                    <a:pt x="765" y="97"/>
                  </a:lnTo>
                  <a:lnTo>
                    <a:pt x="804" y="109"/>
                  </a:lnTo>
                  <a:lnTo>
                    <a:pt x="845" y="122"/>
                  </a:lnTo>
                  <a:lnTo>
                    <a:pt x="884" y="139"/>
                  </a:lnTo>
                  <a:lnTo>
                    <a:pt x="923" y="157"/>
                  </a:lnTo>
                  <a:lnTo>
                    <a:pt x="962" y="180"/>
                  </a:lnTo>
                  <a:lnTo>
                    <a:pt x="998" y="206"/>
                  </a:lnTo>
                  <a:lnTo>
                    <a:pt x="1033" y="236"/>
                  </a:lnTo>
                  <a:lnTo>
                    <a:pt x="1067" y="267"/>
                  </a:lnTo>
                  <a:lnTo>
                    <a:pt x="1097" y="303"/>
                  </a:lnTo>
                  <a:lnTo>
                    <a:pt x="1125" y="342"/>
                  </a:lnTo>
                  <a:lnTo>
                    <a:pt x="1136" y="362"/>
                  </a:lnTo>
                  <a:lnTo>
                    <a:pt x="1149" y="383"/>
                  </a:lnTo>
                  <a:lnTo>
                    <a:pt x="1160" y="405"/>
                  </a:lnTo>
                  <a:lnTo>
                    <a:pt x="1170" y="430"/>
                  </a:lnTo>
                  <a:lnTo>
                    <a:pt x="1179" y="454"/>
                  </a:lnTo>
                  <a:lnTo>
                    <a:pt x="1186" y="478"/>
                  </a:lnTo>
                  <a:lnTo>
                    <a:pt x="1186" y="478"/>
                  </a:lnTo>
                  <a:lnTo>
                    <a:pt x="1194" y="506"/>
                  </a:lnTo>
                  <a:lnTo>
                    <a:pt x="1201" y="532"/>
                  </a:lnTo>
                  <a:lnTo>
                    <a:pt x="1205" y="558"/>
                  </a:lnTo>
                  <a:lnTo>
                    <a:pt x="1209" y="583"/>
                  </a:lnTo>
                  <a:lnTo>
                    <a:pt x="1211" y="607"/>
                  </a:lnTo>
                  <a:lnTo>
                    <a:pt x="1211" y="631"/>
                  </a:lnTo>
                  <a:lnTo>
                    <a:pt x="1211" y="655"/>
                  </a:lnTo>
                  <a:lnTo>
                    <a:pt x="1209" y="678"/>
                  </a:lnTo>
                  <a:lnTo>
                    <a:pt x="1205" y="700"/>
                  </a:lnTo>
                  <a:lnTo>
                    <a:pt x="1201" y="723"/>
                  </a:lnTo>
                  <a:lnTo>
                    <a:pt x="1196" y="743"/>
                  </a:lnTo>
                  <a:lnTo>
                    <a:pt x="1188" y="764"/>
                  </a:lnTo>
                  <a:lnTo>
                    <a:pt x="1173" y="803"/>
                  </a:lnTo>
                  <a:lnTo>
                    <a:pt x="1155" y="840"/>
                  </a:lnTo>
                  <a:lnTo>
                    <a:pt x="1132" y="876"/>
                  </a:lnTo>
                  <a:lnTo>
                    <a:pt x="1108" y="907"/>
                  </a:lnTo>
                  <a:lnTo>
                    <a:pt x="1080" y="935"/>
                  </a:lnTo>
                  <a:lnTo>
                    <a:pt x="1052" y="963"/>
                  </a:lnTo>
                  <a:lnTo>
                    <a:pt x="1020" y="988"/>
                  </a:lnTo>
                  <a:lnTo>
                    <a:pt x="989" y="1010"/>
                  </a:lnTo>
                  <a:lnTo>
                    <a:pt x="957" y="1029"/>
                  </a:lnTo>
                  <a:lnTo>
                    <a:pt x="923" y="1045"/>
                  </a:lnTo>
                  <a:lnTo>
                    <a:pt x="923" y="1045"/>
                  </a:lnTo>
                  <a:lnTo>
                    <a:pt x="901" y="1055"/>
                  </a:lnTo>
                  <a:lnTo>
                    <a:pt x="877" y="1064"/>
                  </a:lnTo>
                  <a:lnTo>
                    <a:pt x="822" y="1081"/>
                  </a:lnTo>
                  <a:lnTo>
                    <a:pt x="770" y="1094"/>
                  </a:lnTo>
                  <a:lnTo>
                    <a:pt x="718" y="1105"/>
                  </a:lnTo>
                  <a:lnTo>
                    <a:pt x="671" y="1113"/>
                  </a:lnTo>
                  <a:lnTo>
                    <a:pt x="634" y="1118"/>
                  </a:lnTo>
                  <a:lnTo>
                    <a:pt x="600" y="1124"/>
                  </a:lnTo>
                  <a:lnTo>
                    <a:pt x="600" y="1124"/>
                  </a:lnTo>
                  <a:lnTo>
                    <a:pt x="591" y="1124"/>
                  </a:lnTo>
                  <a:lnTo>
                    <a:pt x="584" y="1126"/>
                  </a:lnTo>
                  <a:lnTo>
                    <a:pt x="576" y="1128"/>
                  </a:lnTo>
                  <a:lnTo>
                    <a:pt x="569" y="1133"/>
                  </a:lnTo>
                  <a:lnTo>
                    <a:pt x="563" y="1139"/>
                  </a:lnTo>
                  <a:lnTo>
                    <a:pt x="559" y="1146"/>
                  </a:lnTo>
                  <a:lnTo>
                    <a:pt x="556" y="1154"/>
                  </a:lnTo>
                  <a:lnTo>
                    <a:pt x="554" y="1161"/>
                  </a:lnTo>
                  <a:lnTo>
                    <a:pt x="554" y="1161"/>
                  </a:lnTo>
                  <a:lnTo>
                    <a:pt x="554" y="1171"/>
                  </a:lnTo>
                  <a:lnTo>
                    <a:pt x="556" y="1178"/>
                  </a:lnTo>
                  <a:lnTo>
                    <a:pt x="559" y="1185"/>
                  </a:lnTo>
                  <a:lnTo>
                    <a:pt x="563" y="1193"/>
                  </a:lnTo>
                  <a:lnTo>
                    <a:pt x="569" y="1198"/>
                  </a:lnTo>
                  <a:lnTo>
                    <a:pt x="576" y="1202"/>
                  </a:lnTo>
                  <a:lnTo>
                    <a:pt x="584" y="1206"/>
                  </a:lnTo>
                  <a:lnTo>
                    <a:pt x="593" y="1208"/>
                  </a:lnTo>
                  <a:lnTo>
                    <a:pt x="593" y="1208"/>
                  </a:lnTo>
                  <a:lnTo>
                    <a:pt x="604" y="1208"/>
                  </a:lnTo>
                  <a:lnTo>
                    <a:pt x="636" y="1208"/>
                  </a:lnTo>
                  <a:lnTo>
                    <a:pt x="681" y="1206"/>
                  </a:lnTo>
                  <a:lnTo>
                    <a:pt x="740" y="1198"/>
                  </a:lnTo>
                  <a:lnTo>
                    <a:pt x="776" y="1193"/>
                  </a:lnTo>
                  <a:lnTo>
                    <a:pt x="813" y="1185"/>
                  </a:lnTo>
                  <a:lnTo>
                    <a:pt x="854" y="1176"/>
                  </a:lnTo>
                  <a:lnTo>
                    <a:pt x="897" y="1163"/>
                  </a:lnTo>
                  <a:lnTo>
                    <a:pt x="942" y="1148"/>
                  </a:lnTo>
                  <a:lnTo>
                    <a:pt x="989" y="1129"/>
                  </a:lnTo>
                  <a:lnTo>
                    <a:pt x="1037" y="1109"/>
                  </a:lnTo>
                  <a:lnTo>
                    <a:pt x="1089" y="1085"/>
                  </a:lnTo>
                  <a:lnTo>
                    <a:pt x="1089" y="1085"/>
                  </a:lnTo>
                  <a:lnTo>
                    <a:pt x="1123" y="1066"/>
                  </a:lnTo>
                  <a:lnTo>
                    <a:pt x="1155" y="1047"/>
                  </a:lnTo>
                  <a:lnTo>
                    <a:pt x="1212" y="1010"/>
                  </a:lnTo>
                  <a:lnTo>
                    <a:pt x="1263" y="975"/>
                  </a:lnTo>
                  <a:lnTo>
                    <a:pt x="1306" y="941"/>
                  </a:lnTo>
                  <a:lnTo>
                    <a:pt x="1306" y="941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3" y="879"/>
                  </a:lnTo>
                  <a:lnTo>
                    <a:pt x="1416" y="870"/>
                  </a:lnTo>
                  <a:lnTo>
                    <a:pt x="1425" y="866"/>
                  </a:lnTo>
                  <a:lnTo>
                    <a:pt x="1435" y="866"/>
                  </a:lnTo>
                  <a:lnTo>
                    <a:pt x="1444" y="866"/>
                  </a:lnTo>
                  <a:lnTo>
                    <a:pt x="1453" y="868"/>
                  </a:lnTo>
                  <a:lnTo>
                    <a:pt x="1464" y="872"/>
                  </a:lnTo>
                  <a:lnTo>
                    <a:pt x="1474" y="876"/>
                  </a:lnTo>
                  <a:lnTo>
                    <a:pt x="1496" y="889"/>
                  </a:lnTo>
                  <a:lnTo>
                    <a:pt x="1496" y="889"/>
                  </a:lnTo>
                  <a:lnTo>
                    <a:pt x="1502" y="894"/>
                  </a:lnTo>
                  <a:lnTo>
                    <a:pt x="1507" y="902"/>
                  </a:lnTo>
                  <a:lnTo>
                    <a:pt x="1511" y="909"/>
                  </a:lnTo>
                  <a:lnTo>
                    <a:pt x="1513" y="917"/>
                  </a:lnTo>
                  <a:lnTo>
                    <a:pt x="1515" y="926"/>
                  </a:lnTo>
                  <a:lnTo>
                    <a:pt x="1513" y="935"/>
                  </a:lnTo>
                  <a:lnTo>
                    <a:pt x="1509" y="958"/>
                  </a:lnTo>
                  <a:lnTo>
                    <a:pt x="1509" y="958"/>
                  </a:lnTo>
                  <a:lnTo>
                    <a:pt x="1505" y="975"/>
                  </a:lnTo>
                  <a:lnTo>
                    <a:pt x="1498" y="989"/>
                  </a:lnTo>
                  <a:lnTo>
                    <a:pt x="1490" y="1006"/>
                  </a:lnTo>
                  <a:lnTo>
                    <a:pt x="1481" y="1023"/>
                  </a:lnTo>
                  <a:lnTo>
                    <a:pt x="1468" y="1040"/>
                  </a:lnTo>
                  <a:lnTo>
                    <a:pt x="1457" y="1059"/>
                  </a:lnTo>
                  <a:lnTo>
                    <a:pt x="1425" y="1094"/>
                  </a:lnTo>
                  <a:lnTo>
                    <a:pt x="1388" y="1129"/>
                  </a:lnTo>
                  <a:lnTo>
                    <a:pt x="1345" y="1167"/>
                  </a:lnTo>
                  <a:lnTo>
                    <a:pt x="1295" y="1202"/>
                  </a:lnTo>
                  <a:lnTo>
                    <a:pt x="1239" y="1238"/>
                  </a:lnTo>
                  <a:lnTo>
                    <a:pt x="1177" y="1271"/>
                  </a:lnTo>
                  <a:lnTo>
                    <a:pt x="1110" y="1305"/>
                  </a:lnTo>
                  <a:lnTo>
                    <a:pt x="1074" y="1320"/>
                  </a:lnTo>
                  <a:lnTo>
                    <a:pt x="1035" y="1335"/>
                  </a:lnTo>
                  <a:lnTo>
                    <a:pt x="996" y="1350"/>
                  </a:lnTo>
                  <a:lnTo>
                    <a:pt x="957" y="1363"/>
                  </a:lnTo>
                  <a:lnTo>
                    <a:pt x="914" y="1376"/>
                  </a:lnTo>
                  <a:lnTo>
                    <a:pt x="871" y="1387"/>
                  </a:lnTo>
                  <a:lnTo>
                    <a:pt x="826" y="1398"/>
                  </a:lnTo>
                  <a:lnTo>
                    <a:pt x="780" y="1409"/>
                  </a:lnTo>
                  <a:lnTo>
                    <a:pt x="733" y="1417"/>
                  </a:lnTo>
                  <a:lnTo>
                    <a:pt x="683" y="1426"/>
                  </a:lnTo>
                  <a:lnTo>
                    <a:pt x="632" y="1434"/>
                  </a:lnTo>
                  <a:lnTo>
                    <a:pt x="580" y="1439"/>
                  </a:lnTo>
                  <a:lnTo>
                    <a:pt x="580" y="1439"/>
                  </a:lnTo>
                  <a:lnTo>
                    <a:pt x="572" y="1441"/>
                  </a:lnTo>
                  <a:lnTo>
                    <a:pt x="565" y="1443"/>
                  </a:lnTo>
                  <a:lnTo>
                    <a:pt x="558" y="1449"/>
                  </a:lnTo>
                  <a:lnTo>
                    <a:pt x="552" y="1454"/>
                  </a:lnTo>
                  <a:lnTo>
                    <a:pt x="548" y="1462"/>
                  </a:lnTo>
                  <a:lnTo>
                    <a:pt x="544" y="1469"/>
                  </a:lnTo>
                  <a:lnTo>
                    <a:pt x="543" y="1477"/>
                  </a:lnTo>
                  <a:lnTo>
                    <a:pt x="543" y="1486"/>
                  </a:lnTo>
                  <a:lnTo>
                    <a:pt x="543" y="1486"/>
                  </a:lnTo>
                  <a:lnTo>
                    <a:pt x="544" y="1493"/>
                  </a:lnTo>
                  <a:lnTo>
                    <a:pt x="546" y="1501"/>
                  </a:lnTo>
                  <a:lnTo>
                    <a:pt x="552" y="1506"/>
                  </a:lnTo>
                  <a:lnTo>
                    <a:pt x="556" y="1512"/>
                  </a:lnTo>
                  <a:lnTo>
                    <a:pt x="563" y="1518"/>
                  </a:lnTo>
                  <a:lnTo>
                    <a:pt x="569" y="1519"/>
                  </a:lnTo>
                  <a:lnTo>
                    <a:pt x="576" y="1523"/>
                  </a:lnTo>
                  <a:lnTo>
                    <a:pt x="586" y="1523"/>
                  </a:lnTo>
                  <a:lnTo>
                    <a:pt x="586" y="1523"/>
                  </a:lnTo>
                  <a:lnTo>
                    <a:pt x="589" y="1523"/>
                  </a:lnTo>
                  <a:lnTo>
                    <a:pt x="589" y="1523"/>
                  </a:lnTo>
                  <a:lnTo>
                    <a:pt x="668" y="1514"/>
                  </a:lnTo>
                  <a:lnTo>
                    <a:pt x="742" y="1501"/>
                  </a:lnTo>
                  <a:lnTo>
                    <a:pt x="742" y="1501"/>
                  </a:lnTo>
                  <a:lnTo>
                    <a:pt x="725" y="1534"/>
                  </a:lnTo>
                  <a:lnTo>
                    <a:pt x="709" y="1568"/>
                  </a:lnTo>
                  <a:lnTo>
                    <a:pt x="694" y="1600"/>
                  </a:lnTo>
                  <a:lnTo>
                    <a:pt x="681" y="1631"/>
                  </a:lnTo>
                  <a:lnTo>
                    <a:pt x="669" y="1661"/>
                  </a:lnTo>
                  <a:lnTo>
                    <a:pt x="660" y="1691"/>
                  </a:lnTo>
                  <a:lnTo>
                    <a:pt x="643" y="1747"/>
                  </a:lnTo>
                  <a:lnTo>
                    <a:pt x="632" y="1801"/>
                  </a:lnTo>
                  <a:lnTo>
                    <a:pt x="627" y="1852"/>
                  </a:lnTo>
                  <a:lnTo>
                    <a:pt x="623" y="1898"/>
                  </a:lnTo>
                  <a:lnTo>
                    <a:pt x="623" y="1939"/>
                  </a:lnTo>
                  <a:lnTo>
                    <a:pt x="623" y="19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253"/>
            <p:cNvSpPr>
              <a:spLocks/>
            </p:cNvSpPr>
            <p:nvPr/>
          </p:nvSpPr>
          <p:spPr bwMode="auto">
            <a:xfrm>
              <a:off x="4352925" y="6815138"/>
              <a:ext cx="104775" cy="153988"/>
            </a:xfrm>
            <a:custGeom>
              <a:avLst/>
              <a:gdLst>
                <a:gd name="T0" fmla="*/ 15 w 132"/>
                <a:gd name="T1" fmla="*/ 145 h 194"/>
                <a:gd name="T2" fmla="*/ 15 w 132"/>
                <a:gd name="T3" fmla="*/ 145 h 194"/>
                <a:gd name="T4" fmla="*/ 18 w 132"/>
                <a:gd name="T5" fmla="*/ 156 h 194"/>
                <a:gd name="T6" fmla="*/ 24 w 132"/>
                <a:gd name="T7" fmla="*/ 167 h 194"/>
                <a:gd name="T8" fmla="*/ 31 w 132"/>
                <a:gd name="T9" fmla="*/ 177 h 194"/>
                <a:gd name="T10" fmla="*/ 39 w 132"/>
                <a:gd name="T11" fmla="*/ 184 h 194"/>
                <a:gd name="T12" fmla="*/ 48 w 132"/>
                <a:gd name="T13" fmla="*/ 190 h 194"/>
                <a:gd name="T14" fmla="*/ 59 w 132"/>
                <a:gd name="T15" fmla="*/ 194 h 194"/>
                <a:gd name="T16" fmla="*/ 72 w 132"/>
                <a:gd name="T17" fmla="*/ 194 h 194"/>
                <a:gd name="T18" fmla="*/ 84 w 132"/>
                <a:gd name="T19" fmla="*/ 194 h 194"/>
                <a:gd name="T20" fmla="*/ 84 w 132"/>
                <a:gd name="T21" fmla="*/ 194 h 194"/>
                <a:gd name="T22" fmla="*/ 95 w 132"/>
                <a:gd name="T23" fmla="*/ 190 h 194"/>
                <a:gd name="T24" fmla="*/ 106 w 132"/>
                <a:gd name="T25" fmla="*/ 184 h 194"/>
                <a:gd name="T26" fmla="*/ 115 w 132"/>
                <a:gd name="T27" fmla="*/ 177 h 194"/>
                <a:gd name="T28" fmla="*/ 121 w 132"/>
                <a:gd name="T29" fmla="*/ 167 h 194"/>
                <a:gd name="T30" fmla="*/ 127 w 132"/>
                <a:gd name="T31" fmla="*/ 158 h 194"/>
                <a:gd name="T32" fmla="*/ 130 w 132"/>
                <a:gd name="T33" fmla="*/ 147 h 194"/>
                <a:gd name="T34" fmla="*/ 132 w 132"/>
                <a:gd name="T35" fmla="*/ 136 h 194"/>
                <a:gd name="T36" fmla="*/ 130 w 132"/>
                <a:gd name="T37" fmla="*/ 123 h 194"/>
                <a:gd name="T38" fmla="*/ 117 w 132"/>
                <a:gd name="T39" fmla="*/ 48 h 194"/>
                <a:gd name="T40" fmla="*/ 117 w 132"/>
                <a:gd name="T41" fmla="*/ 48 h 194"/>
                <a:gd name="T42" fmla="*/ 113 w 132"/>
                <a:gd name="T43" fmla="*/ 37 h 194"/>
                <a:gd name="T44" fmla="*/ 108 w 132"/>
                <a:gd name="T45" fmla="*/ 26 h 194"/>
                <a:gd name="T46" fmla="*/ 100 w 132"/>
                <a:gd name="T47" fmla="*/ 16 h 194"/>
                <a:gd name="T48" fmla="*/ 93 w 132"/>
                <a:gd name="T49" fmla="*/ 9 h 194"/>
                <a:gd name="T50" fmla="*/ 82 w 132"/>
                <a:gd name="T51" fmla="*/ 3 h 194"/>
                <a:gd name="T52" fmla="*/ 71 w 132"/>
                <a:gd name="T53" fmla="*/ 0 h 194"/>
                <a:gd name="T54" fmla="*/ 59 w 132"/>
                <a:gd name="T55" fmla="*/ 0 h 194"/>
                <a:gd name="T56" fmla="*/ 48 w 132"/>
                <a:gd name="T57" fmla="*/ 0 h 194"/>
                <a:gd name="T58" fmla="*/ 48 w 132"/>
                <a:gd name="T59" fmla="*/ 0 h 194"/>
                <a:gd name="T60" fmla="*/ 35 w 132"/>
                <a:gd name="T61" fmla="*/ 3 h 194"/>
                <a:gd name="T62" fmla="*/ 26 w 132"/>
                <a:gd name="T63" fmla="*/ 9 h 194"/>
                <a:gd name="T64" fmla="*/ 16 w 132"/>
                <a:gd name="T65" fmla="*/ 16 h 194"/>
                <a:gd name="T66" fmla="*/ 9 w 132"/>
                <a:gd name="T67" fmla="*/ 26 h 194"/>
                <a:gd name="T68" fmla="*/ 5 w 132"/>
                <a:gd name="T69" fmla="*/ 35 h 194"/>
                <a:gd name="T70" fmla="*/ 1 w 132"/>
                <a:gd name="T71" fmla="*/ 46 h 194"/>
                <a:gd name="T72" fmla="*/ 0 w 132"/>
                <a:gd name="T73" fmla="*/ 57 h 194"/>
                <a:gd name="T74" fmla="*/ 1 w 132"/>
                <a:gd name="T75" fmla="*/ 70 h 194"/>
                <a:gd name="T76" fmla="*/ 15 w 132"/>
                <a:gd name="T77" fmla="*/ 1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4">
                  <a:moveTo>
                    <a:pt x="15" y="145"/>
                  </a:moveTo>
                  <a:lnTo>
                    <a:pt x="15" y="145"/>
                  </a:lnTo>
                  <a:lnTo>
                    <a:pt x="18" y="156"/>
                  </a:lnTo>
                  <a:lnTo>
                    <a:pt x="24" y="167"/>
                  </a:lnTo>
                  <a:lnTo>
                    <a:pt x="31" y="177"/>
                  </a:lnTo>
                  <a:lnTo>
                    <a:pt x="39" y="184"/>
                  </a:lnTo>
                  <a:lnTo>
                    <a:pt x="48" y="190"/>
                  </a:lnTo>
                  <a:lnTo>
                    <a:pt x="59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5" y="190"/>
                  </a:lnTo>
                  <a:lnTo>
                    <a:pt x="106" y="184"/>
                  </a:lnTo>
                  <a:lnTo>
                    <a:pt x="115" y="177"/>
                  </a:lnTo>
                  <a:lnTo>
                    <a:pt x="121" y="167"/>
                  </a:lnTo>
                  <a:lnTo>
                    <a:pt x="127" y="158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3" y="37"/>
                  </a:lnTo>
                  <a:lnTo>
                    <a:pt x="108" y="26"/>
                  </a:lnTo>
                  <a:lnTo>
                    <a:pt x="100" y="16"/>
                  </a:lnTo>
                  <a:lnTo>
                    <a:pt x="93" y="9"/>
                  </a:lnTo>
                  <a:lnTo>
                    <a:pt x="82" y="3"/>
                  </a:lnTo>
                  <a:lnTo>
                    <a:pt x="71" y="0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6" y="16"/>
                  </a:lnTo>
                  <a:lnTo>
                    <a:pt x="9" y="26"/>
                  </a:lnTo>
                  <a:lnTo>
                    <a:pt x="5" y="35"/>
                  </a:lnTo>
                  <a:lnTo>
                    <a:pt x="1" y="46"/>
                  </a:lnTo>
                  <a:lnTo>
                    <a:pt x="0" y="57"/>
                  </a:lnTo>
                  <a:lnTo>
                    <a:pt x="1" y="7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254"/>
            <p:cNvSpPr>
              <a:spLocks/>
            </p:cNvSpPr>
            <p:nvPr/>
          </p:nvSpPr>
          <p:spPr bwMode="auto">
            <a:xfrm>
              <a:off x="4010025" y="6910388"/>
              <a:ext cx="106363" cy="155575"/>
            </a:xfrm>
            <a:custGeom>
              <a:avLst/>
              <a:gdLst>
                <a:gd name="T0" fmla="*/ 15 w 132"/>
                <a:gd name="T1" fmla="*/ 146 h 196"/>
                <a:gd name="T2" fmla="*/ 15 w 132"/>
                <a:gd name="T3" fmla="*/ 146 h 196"/>
                <a:gd name="T4" fmla="*/ 18 w 132"/>
                <a:gd name="T5" fmla="*/ 157 h 196"/>
                <a:gd name="T6" fmla="*/ 24 w 132"/>
                <a:gd name="T7" fmla="*/ 168 h 196"/>
                <a:gd name="T8" fmla="*/ 31 w 132"/>
                <a:gd name="T9" fmla="*/ 177 h 196"/>
                <a:gd name="T10" fmla="*/ 39 w 132"/>
                <a:gd name="T11" fmla="*/ 185 h 196"/>
                <a:gd name="T12" fmla="*/ 50 w 132"/>
                <a:gd name="T13" fmla="*/ 190 h 196"/>
                <a:gd name="T14" fmla="*/ 59 w 132"/>
                <a:gd name="T15" fmla="*/ 194 h 196"/>
                <a:gd name="T16" fmla="*/ 72 w 132"/>
                <a:gd name="T17" fmla="*/ 196 h 196"/>
                <a:gd name="T18" fmla="*/ 84 w 132"/>
                <a:gd name="T19" fmla="*/ 194 h 196"/>
                <a:gd name="T20" fmla="*/ 84 w 132"/>
                <a:gd name="T21" fmla="*/ 194 h 196"/>
                <a:gd name="T22" fmla="*/ 97 w 132"/>
                <a:gd name="T23" fmla="*/ 190 h 196"/>
                <a:gd name="T24" fmla="*/ 106 w 132"/>
                <a:gd name="T25" fmla="*/ 185 h 196"/>
                <a:gd name="T26" fmla="*/ 115 w 132"/>
                <a:gd name="T27" fmla="*/ 177 h 196"/>
                <a:gd name="T28" fmla="*/ 123 w 132"/>
                <a:gd name="T29" fmla="*/ 168 h 196"/>
                <a:gd name="T30" fmla="*/ 126 w 132"/>
                <a:gd name="T31" fmla="*/ 159 h 196"/>
                <a:gd name="T32" fmla="*/ 130 w 132"/>
                <a:gd name="T33" fmla="*/ 147 h 196"/>
                <a:gd name="T34" fmla="*/ 132 w 132"/>
                <a:gd name="T35" fmla="*/ 136 h 196"/>
                <a:gd name="T36" fmla="*/ 130 w 132"/>
                <a:gd name="T37" fmla="*/ 123 h 196"/>
                <a:gd name="T38" fmla="*/ 117 w 132"/>
                <a:gd name="T39" fmla="*/ 50 h 196"/>
                <a:gd name="T40" fmla="*/ 117 w 132"/>
                <a:gd name="T41" fmla="*/ 50 h 196"/>
                <a:gd name="T42" fmla="*/ 113 w 132"/>
                <a:gd name="T43" fmla="*/ 37 h 196"/>
                <a:gd name="T44" fmla="*/ 108 w 132"/>
                <a:gd name="T45" fmla="*/ 28 h 196"/>
                <a:gd name="T46" fmla="*/ 100 w 132"/>
                <a:gd name="T47" fmla="*/ 19 h 196"/>
                <a:gd name="T48" fmla="*/ 93 w 132"/>
                <a:gd name="T49" fmla="*/ 11 h 196"/>
                <a:gd name="T50" fmla="*/ 82 w 132"/>
                <a:gd name="T51" fmla="*/ 6 h 196"/>
                <a:gd name="T52" fmla="*/ 72 w 132"/>
                <a:gd name="T53" fmla="*/ 2 h 196"/>
                <a:gd name="T54" fmla="*/ 59 w 132"/>
                <a:gd name="T55" fmla="*/ 0 h 196"/>
                <a:gd name="T56" fmla="*/ 48 w 132"/>
                <a:gd name="T57" fmla="*/ 0 h 196"/>
                <a:gd name="T58" fmla="*/ 48 w 132"/>
                <a:gd name="T59" fmla="*/ 0 h 196"/>
                <a:gd name="T60" fmla="*/ 37 w 132"/>
                <a:gd name="T61" fmla="*/ 4 h 196"/>
                <a:gd name="T62" fmla="*/ 26 w 132"/>
                <a:gd name="T63" fmla="*/ 9 h 196"/>
                <a:gd name="T64" fmla="*/ 16 w 132"/>
                <a:gd name="T65" fmla="*/ 17 h 196"/>
                <a:gd name="T66" fmla="*/ 11 w 132"/>
                <a:gd name="T67" fmla="*/ 26 h 196"/>
                <a:gd name="T68" fmla="*/ 5 w 132"/>
                <a:gd name="T69" fmla="*/ 35 h 196"/>
                <a:gd name="T70" fmla="*/ 1 w 132"/>
                <a:gd name="T71" fmla="*/ 47 h 196"/>
                <a:gd name="T72" fmla="*/ 0 w 132"/>
                <a:gd name="T73" fmla="*/ 60 h 196"/>
                <a:gd name="T74" fmla="*/ 1 w 132"/>
                <a:gd name="T75" fmla="*/ 71 h 196"/>
                <a:gd name="T76" fmla="*/ 15 w 132"/>
                <a:gd name="T77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196">
                  <a:moveTo>
                    <a:pt x="15" y="146"/>
                  </a:moveTo>
                  <a:lnTo>
                    <a:pt x="15" y="146"/>
                  </a:lnTo>
                  <a:lnTo>
                    <a:pt x="18" y="157"/>
                  </a:lnTo>
                  <a:lnTo>
                    <a:pt x="24" y="168"/>
                  </a:lnTo>
                  <a:lnTo>
                    <a:pt x="31" y="177"/>
                  </a:lnTo>
                  <a:lnTo>
                    <a:pt x="39" y="185"/>
                  </a:lnTo>
                  <a:lnTo>
                    <a:pt x="50" y="190"/>
                  </a:lnTo>
                  <a:lnTo>
                    <a:pt x="59" y="194"/>
                  </a:lnTo>
                  <a:lnTo>
                    <a:pt x="72" y="196"/>
                  </a:lnTo>
                  <a:lnTo>
                    <a:pt x="84" y="194"/>
                  </a:lnTo>
                  <a:lnTo>
                    <a:pt x="84" y="194"/>
                  </a:lnTo>
                  <a:lnTo>
                    <a:pt x="97" y="190"/>
                  </a:lnTo>
                  <a:lnTo>
                    <a:pt x="106" y="185"/>
                  </a:lnTo>
                  <a:lnTo>
                    <a:pt x="115" y="177"/>
                  </a:lnTo>
                  <a:lnTo>
                    <a:pt x="123" y="168"/>
                  </a:lnTo>
                  <a:lnTo>
                    <a:pt x="126" y="159"/>
                  </a:lnTo>
                  <a:lnTo>
                    <a:pt x="130" y="147"/>
                  </a:lnTo>
                  <a:lnTo>
                    <a:pt x="132" y="136"/>
                  </a:lnTo>
                  <a:lnTo>
                    <a:pt x="130" y="123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3" y="37"/>
                  </a:lnTo>
                  <a:lnTo>
                    <a:pt x="108" y="28"/>
                  </a:lnTo>
                  <a:lnTo>
                    <a:pt x="100" y="19"/>
                  </a:lnTo>
                  <a:lnTo>
                    <a:pt x="93" y="11"/>
                  </a:lnTo>
                  <a:lnTo>
                    <a:pt x="82" y="6"/>
                  </a:lnTo>
                  <a:lnTo>
                    <a:pt x="72" y="2"/>
                  </a:lnTo>
                  <a:lnTo>
                    <a:pt x="59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16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1" y="47"/>
                  </a:lnTo>
                  <a:lnTo>
                    <a:pt x="0" y="60"/>
                  </a:lnTo>
                  <a:lnTo>
                    <a:pt x="1" y="71"/>
                  </a:lnTo>
                  <a:lnTo>
                    <a:pt x="1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45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214810" y="2790020"/>
            <a:ext cx="1233010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304944" y="2928934"/>
            <a:ext cx="392909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인공지능실행</a:t>
            </a:r>
            <a:r>
              <a:rPr lang="en-US" altLang="ko-KR" sz="3900" b="1" dirty="0">
                <a:solidFill>
                  <a:schemeClr val="bg1"/>
                </a:solidFill>
              </a:rPr>
              <a:t>(1)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텍스트 개체 틀 15"/>
          <p:cNvSpPr txBox="1">
            <a:spLocks/>
          </p:cNvSpPr>
          <p:nvPr/>
        </p:nvSpPr>
        <p:spPr>
          <a:xfrm>
            <a:off x="3500430" y="3929066"/>
            <a:ext cx="564357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742950" marR="0" lvl="0" indent="-7429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제이씨블록에서 색상인식하여 로보독 제어하기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27824</TotalTime>
  <Words>2460</Words>
  <Application>Microsoft Office PowerPoint</Application>
  <PresentationFormat>화면 슬라이드 쇼(4:3)</PresentationFormat>
  <Paragraphs>347</Paragraphs>
  <Slides>22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22</vt:i4>
      </vt:variant>
    </vt:vector>
  </HeadingPairs>
  <TitlesOfParts>
    <vt:vector size="34" baseType="lpstr">
      <vt:lpstr>굴림</vt:lpstr>
      <vt:lpstr>나눔고딕 ExtraBold</vt:lpstr>
      <vt:lpstr>맑은 고딕</vt:lpstr>
      <vt:lpstr>Arial</vt:lpstr>
      <vt:lpstr>Calibri</vt:lpstr>
      <vt:lpstr>Consolas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4444</cp:revision>
  <cp:lastPrinted>2016-04-11T08:38:53Z</cp:lastPrinted>
  <dcterms:created xsi:type="dcterms:W3CDTF">2016-03-30T04:54:04Z</dcterms:created>
  <dcterms:modified xsi:type="dcterms:W3CDTF">2025-05-06T09:56:02Z</dcterms:modified>
</cp:coreProperties>
</file>