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7"/>
  </p:notesMasterIdLst>
  <p:handoutMasterIdLst>
    <p:handoutMasterId r:id="rId28"/>
  </p:handoutMasterIdLst>
  <p:sldIdLst>
    <p:sldId id="258" r:id="rId5"/>
    <p:sldId id="646" r:id="rId6"/>
    <p:sldId id="647" r:id="rId7"/>
    <p:sldId id="648" r:id="rId8"/>
    <p:sldId id="649" r:id="rId9"/>
    <p:sldId id="650" r:id="rId10"/>
    <p:sldId id="651" r:id="rId11"/>
    <p:sldId id="652" r:id="rId12"/>
    <p:sldId id="632" r:id="rId13"/>
    <p:sldId id="628" r:id="rId14"/>
    <p:sldId id="642" r:id="rId15"/>
    <p:sldId id="641" r:id="rId16"/>
    <p:sldId id="657" r:id="rId17"/>
    <p:sldId id="658" r:id="rId18"/>
    <p:sldId id="653" r:id="rId19"/>
    <p:sldId id="654" r:id="rId20"/>
    <p:sldId id="655" r:id="rId21"/>
    <p:sldId id="656" r:id="rId22"/>
    <p:sldId id="643" r:id="rId23"/>
    <p:sldId id="644" r:id="rId24"/>
    <p:sldId id="645" r:id="rId25"/>
    <p:sldId id="607" r:id="rId26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7700"/>
    <a:srgbClr val="FF9900"/>
    <a:srgbClr val="0000FF"/>
    <a:srgbClr val="009900"/>
    <a:srgbClr val="33CC33"/>
    <a:srgbClr val="9BCFD2"/>
    <a:srgbClr val="CC3399"/>
    <a:srgbClr val="FF9801"/>
    <a:srgbClr val="FFC000"/>
    <a:srgbClr val="1555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D50E2-A785-4AC3-82D2-35565D4D2C8B}" v="335" dt="2025-04-14T12:48:14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6" autoAdjust="0"/>
    <p:restoredTop sz="94792" autoAdjust="0"/>
  </p:normalViewPr>
  <p:slideViewPr>
    <p:cSldViewPr>
      <p:cViewPr varScale="1">
        <p:scale>
          <a:sx n="143" d="100"/>
          <a:sy n="143" d="100"/>
        </p:scale>
        <p:origin x="1428" y="342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7D3B3C0C-5A0F-4379-8E59-0B5A642461C6}"/>
    <pc:docChg chg="undo redo custSel addSld delSld modSld">
      <pc:chgData name="인수 김" userId="9c0180a6aa0e181f" providerId="LiveId" clId="{7D3B3C0C-5A0F-4379-8E59-0B5A642461C6}" dt="2025-03-24T00:58:41.481" v="5643" actId="20577"/>
      <pc:docMkLst>
        <pc:docMk/>
      </pc:docMkLst>
      <pc:sldChg chg="modSp mod">
        <pc:chgData name="인수 김" userId="9c0180a6aa0e181f" providerId="LiveId" clId="{7D3B3C0C-5A0F-4379-8E59-0B5A642461C6}" dt="2025-03-23T03:58:15.788" v="30"/>
        <pc:sldMkLst>
          <pc:docMk/>
          <pc:sldMk cId="3616806418" sldId="258"/>
        </pc:sldMkLst>
        <pc:spChg chg="mod">
          <ac:chgData name="인수 김" userId="9c0180a6aa0e181f" providerId="LiveId" clId="{7D3B3C0C-5A0F-4379-8E59-0B5A642461C6}" dt="2025-03-23T03:58:15.788" v="30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7D3B3C0C-5A0F-4379-8E59-0B5A642461C6}" dt="2025-03-23T10:56:23.150" v="4596" actId="1076"/>
        <pc:sldMkLst>
          <pc:docMk/>
          <pc:sldMk cId="0" sldId="610"/>
        </pc:sldMkLst>
        <pc:spChg chg="add mod">
          <ac:chgData name="인수 김" userId="9c0180a6aa0e181f" providerId="LiveId" clId="{7D3B3C0C-5A0F-4379-8E59-0B5A642461C6}" dt="2025-03-23T04:26:59.014" v="381" actId="14100"/>
          <ac:spMkLst>
            <pc:docMk/>
            <pc:sldMk cId="0" sldId="610"/>
            <ac:spMk id="6" creationId="{D8DDC2D1-A3AE-0DF0-85F0-7AC2C9528F60}"/>
          </ac:spMkLst>
        </pc:spChg>
        <pc:spChg chg="add mod">
          <ac:chgData name="인수 김" userId="9c0180a6aa0e181f" providerId="LiveId" clId="{7D3B3C0C-5A0F-4379-8E59-0B5A642461C6}" dt="2025-03-23T04:26:42.269" v="369" actId="1035"/>
          <ac:spMkLst>
            <pc:docMk/>
            <pc:sldMk cId="0" sldId="610"/>
            <ac:spMk id="9" creationId="{31CAB7C5-6227-D3FF-E683-BDE374340498}"/>
          </ac:spMkLst>
        </pc:spChg>
        <pc:spChg chg="add mod">
          <ac:chgData name="인수 김" userId="9c0180a6aa0e181f" providerId="LiveId" clId="{7D3B3C0C-5A0F-4379-8E59-0B5A642461C6}" dt="2025-03-23T10:56:23.150" v="4596" actId="1076"/>
          <ac:spMkLst>
            <pc:docMk/>
            <pc:sldMk cId="0" sldId="610"/>
            <ac:spMk id="15" creationId="{9E7ED5DB-4958-68C4-D8FD-7F0A1E392457}"/>
          </ac:spMkLst>
        </pc:spChg>
        <pc:spChg chg="mod">
          <ac:chgData name="인수 김" userId="9c0180a6aa0e181f" providerId="LiveId" clId="{7D3B3C0C-5A0F-4379-8E59-0B5A642461C6}" dt="2025-03-23T04:40:42.436" v="542" actId="2711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7D3B3C0C-5A0F-4379-8E59-0B5A642461C6}" dt="2025-03-24T00:58:41.481" v="5643" actId="20577"/>
        <pc:sldMkLst>
          <pc:docMk/>
          <pc:sldMk cId="0" sldId="611"/>
        </pc:sldMkLst>
      </pc:sldChg>
      <pc:sldChg chg="del">
        <pc:chgData name="인수 김" userId="9c0180a6aa0e181f" providerId="LiveId" clId="{7D3B3C0C-5A0F-4379-8E59-0B5A642461C6}" dt="2025-03-23T07:01:16.832" v="2805" actId="47"/>
        <pc:sldMkLst>
          <pc:docMk/>
          <pc:sldMk cId="0" sldId="614"/>
        </pc:sldMkLst>
      </pc:sldChg>
      <pc:sldChg chg="del">
        <pc:chgData name="인수 김" userId="9c0180a6aa0e181f" providerId="LiveId" clId="{7D3B3C0C-5A0F-4379-8E59-0B5A642461C6}" dt="2025-03-23T07:01:11.166" v="2803" actId="47"/>
        <pc:sldMkLst>
          <pc:docMk/>
          <pc:sldMk cId="0" sldId="616"/>
        </pc:sldMkLst>
      </pc:sldChg>
      <pc:sldChg chg="add">
        <pc:chgData name="인수 김" userId="9c0180a6aa0e181f" providerId="LiveId" clId="{7D3B3C0C-5A0F-4379-8E59-0B5A642461C6}" dt="2025-03-23T10:20:21.003" v="4068"/>
        <pc:sldMkLst>
          <pc:docMk/>
          <pc:sldMk cId="0" sldId="619"/>
        </pc:sldMkLst>
      </pc:sldChg>
      <pc:sldChg chg="del">
        <pc:chgData name="인수 김" userId="9c0180a6aa0e181f" providerId="LiveId" clId="{7D3B3C0C-5A0F-4379-8E59-0B5A642461C6}" dt="2025-03-23T07:01:15.593" v="2804" actId="47"/>
        <pc:sldMkLst>
          <pc:docMk/>
          <pc:sldMk cId="2947987361" sldId="619"/>
        </pc:sldMkLst>
      </pc:sldChg>
      <pc:sldChg chg="new del">
        <pc:chgData name="인수 김" userId="9c0180a6aa0e181f" providerId="LiveId" clId="{7D3B3C0C-5A0F-4379-8E59-0B5A642461C6}" dt="2025-03-23T04:22:03.494" v="248" actId="47"/>
        <pc:sldMkLst>
          <pc:docMk/>
          <pc:sldMk cId="2560909798" sldId="620"/>
        </pc:sldMkLst>
      </pc:sldChg>
      <pc:sldChg chg="addSp delSp modSp add mod">
        <pc:chgData name="인수 김" userId="9c0180a6aa0e181f" providerId="LiveId" clId="{7D3B3C0C-5A0F-4379-8E59-0B5A642461C6}" dt="2025-03-23T05:11:09.825" v="1605" actId="1038"/>
        <pc:sldMkLst>
          <pc:docMk/>
          <pc:sldMk cId="3562290478" sldId="620"/>
        </pc:sldMkLst>
      </pc:sldChg>
      <pc:sldChg chg="addSp delSp modSp add mod">
        <pc:chgData name="인수 김" userId="9c0180a6aa0e181f" providerId="LiveId" clId="{7D3B3C0C-5A0F-4379-8E59-0B5A642461C6}" dt="2025-03-23T08:29:42.680" v="3537" actId="692"/>
        <pc:sldMkLst>
          <pc:docMk/>
          <pc:sldMk cId="1337545461" sldId="621"/>
        </pc:sldMkLst>
      </pc:sldChg>
      <pc:sldChg chg="new del">
        <pc:chgData name="인수 김" userId="9c0180a6aa0e181f" providerId="LiveId" clId="{7D3B3C0C-5A0F-4379-8E59-0B5A642461C6}" dt="2025-03-23T06:58:02.877" v="2779" actId="47"/>
        <pc:sldMkLst>
          <pc:docMk/>
          <pc:sldMk cId="2000103854" sldId="621"/>
        </pc:sldMkLst>
      </pc:sldChg>
      <pc:sldChg chg="addSp delSp modSp add mod">
        <pc:chgData name="인수 김" userId="9c0180a6aa0e181f" providerId="LiveId" clId="{7D3B3C0C-5A0F-4379-8E59-0B5A642461C6}" dt="2025-03-23T10:28:23.779" v="4086" actId="20577"/>
        <pc:sldMkLst>
          <pc:docMk/>
          <pc:sldMk cId="21452618" sldId="622"/>
        </pc:sldMkLst>
      </pc:sldChg>
      <pc:sldChg chg="new del">
        <pc:chgData name="인수 김" userId="9c0180a6aa0e181f" providerId="LiveId" clId="{7D3B3C0C-5A0F-4379-8E59-0B5A642461C6}" dt="2025-03-23T10:19:34.866" v="4067" actId="47"/>
        <pc:sldMkLst>
          <pc:docMk/>
          <pc:sldMk cId="130095719" sldId="623"/>
        </pc:sldMkLst>
      </pc:sldChg>
      <pc:sldChg chg="new del">
        <pc:chgData name="인수 김" userId="9c0180a6aa0e181f" providerId="LiveId" clId="{7D3B3C0C-5A0F-4379-8E59-0B5A642461C6}" dt="2025-03-23T10:03:56.574" v="3758" actId="47"/>
        <pc:sldMkLst>
          <pc:docMk/>
          <pc:sldMk cId="168977340" sldId="623"/>
        </pc:sldMkLst>
      </pc:sldChg>
      <pc:sldChg chg="delSp modSp add del mod">
        <pc:chgData name="인수 김" userId="9c0180a6aa0e181f" providerId="LiveId" clId="{7D3B3C0C-5A0F-4379-8E59-0B5A642461C6}" dt="2025-03-23T10:19:18.470" v="4065" actId="47"/>
        <pc:sldMkLst>
          <pc:docMk/>
          <pc:sldMk cId="3481323021" sldId="623"/>
        </pc:sldMkLst>
      </pc:sldChg>
      <pc:sldChg chg="addSp delSp modSp add mod">
        <pc:chgData name="인수 김" userId="9c0180a6aa0e181f" providerId="LiveId" clId="{7D3B3C0C-5A0F-4379-8E59-0B5A642461C6}" dt="2025-03-23T11:50:08.180" v="5392" actId="692"/>
        <pc:sldMkLst>
          <pc:docMk/>
          <pc:sldMk cId="3934236696" sldId="623"/>
        </pc:sldMkLst>
      </pc:sldChg>
      <pc:sldChg chg="addSp delSp modSp add mod">
        <pc:chgData name="인수 김" userId="9c0180a6aa0e181f" providerId="LiveId" clId="{7D3B3C0C-5A0F-4379-8E59-0B5A642461C6}" dt="2025-03-23T11:17:22.283" v="4805" actId="14100"/>
        <pc:sldMkLst>
          <pc:docMk/>
          <pc:sldMk cId="3710422024" sldId="624"/>
        </pc:sldMkLst>
      </pc:sldChg>
      <pc:sldChg chg="addSp delSp modSp add mod">
        <pc:chgData name="인수 김" userId="9c0180a6aa0e181f" providerId="LiveId" clId="{7D3B3C0C-5A0F-4379-8E59-0B5A642461C6}" dt="2025-03-24T00:57:17.256" v="5639" actId="207"/>
        <pc:sldMkLst>
          <pc:docMk/>
          <pc:sldMk cId="3137499793" sldId="625"/>
        </pc:sldMkLst>
      </pc:sldChg>
      <pc:sldChg chg="new del">
        <pc:chgData name="인수 김" userId="9c0180a6aa0e181f" providerId="LiveId" clId="{7D3B3C0C-5A0F-4379-8E59-0B5A642461C6}" dt="2025-03-23T11:40:43.961" v="5312" actId="47"/>
        <pc:sldMkLst>
          <pc:docMk/>
          <pc:sldMk cId="3698418775" sldId="625"/>
        </pc:sldMkLst>
      </pc:sldChg>
      <pc:sldChg chg="addSp delSp modSp add mod">
        <pc:chgData name="인수 김" userId="9c0180a6aa0e181f" providerId="LiveId" clId="{7D3B3C0C-5A0F-4379-8E59-0B5A642461C6}" dt="2025-03-24T00:56:40.932" v="5630" actId="20577"/>
        <pc:sldMkLst>
          <pc:docMk/>
          <pc:sldMk cId="1986515543" sldId="626"/>
        </pc:sldMkLst>
      </pc:sldChg>
    </pc:docChg>
  </pc:docChgLst>
  <pc:docChgLst>
    <pc:chgData name="인수 김" userId="9c0180a6aa0e181f" providerId="LiveId" clId="{6A708BB7-BA81-4619-88F4-C98BFC7CEF82}"/>
    <pc:docChg chg="modSld">
      <pc:chgData name="인수 김" userId="9c0180a6aa0e181f" providerId="LiveId" clId="{6A708BB7-BA81-4619-88F4-C98BFC7CEF82}" dt="2025-03-14T00:55:30.951" v="10" actId="2"/>
      <pc:docMkLst>
        <pc:docMk/>
      </pc:docMkLst>
      <pc:sldChg chg="modSp mod">
        <pc:chgData name="인수 김" userId="9c0180a6aa0e181f" providerId="LiveId" clId="{6A708BB7-BA81-4619-88F4-C98BFC7CEF82}" dt="2025-03-14T00:55:22.176" v="2" actId="2"/>
        <pc:sldMkLst>
          <pc:docMk/>
          <pc:sldMk cId="3616806418" sldId="258"/>
        </pc:sldMkLst>
        <pc:spChg chg="mod">
          <ac:chgData name="인수 김" userId="9c0180a6aa0e181f" providerId="LiveId" clId="{6A708BB7-BA81-4619-88F4-C98BFC7CEF82}" dt="2025-03-14T00:55:22.176" v="2" actId="2"/>
          <ac:spMkLst>
            <pc:docMk/>
            <pc:sldMk cId="3616806418" sldId="258"/>
            <ac:spMk id="45" creationId="{00000000-0000-0000-0000-000000000000}"/>
          </ac:spMkLst>
        </pc:spChg>
      </pc:sldChg>
      <pc:sldChg chg="modSp mod">
        <pc:chgData name="인수 김" userId="9c0180a6aa0e181f" providerId="LiveId" clId="{6A708BB7-BA81-4619-88F4-C98BFC7CEF82}" dt="2025-03-14T00:55:23.304" v="3" actId="2"/>
        <pc:sldMkLst>
          <pc:docMk/>
          <pc:sldMk cId="0" sldId="611"/>
        </pc:sldMkLst>
      </pc:sldChg>
      <pc:sldChg chg="modSp mod">
        <pc:chgData name="인수 김" userId="9c0180a6aa0e181f" providerId="LiveId" clId="{6A708BB7-BA81-4619-88F4-C98BFC7CEF82}" dt="2025-03-14T00:55:20.882" v="1" actId="2"/>
        <pc:sldMkLst>
          <pc:docMk/>
          <pc:sldMk cId="0" sldId="614"/>
        </pc:sldMkLst>
      </pc:sldChg>
      <pc:sldChg chg="modSp mod">
        <pc:chgData name="인수 김" userId="9c0180a6aa0e181f" providerId="LiveId" clId="{6A708BB7-BA81-4619-88F4-C98BFC7CEF82}" dt="2025-03-14T00:55:29.352" v="9" actId="2"/>
        <pc:sldMkLst>
          <pc:docMk/>
          <pc:sldMk cId="0" sldId="616"/>
        </pc:sldMkLst>
      </pc:sldChg>
      <pc:sldChg chg="modSp mod">
        <pc:chgData name="인수 김" userId="9c0180a6aa0e181f" providerId="LiveId" clId="{6A708BB7-BA81-4619-88F4-C98BFC7CEF82}" dt="2025-03-14T00:55:30.951" v="10" actId="2"/>
        <pc:sldMkLst>
          <pc:docMk/>
          <pc:sldMk cId="2947987361" sldId="619"/>
        </pc:sldMkLst>
      </pc:sldChg>
    </pc:docChg>
  </pc:docChgLst>
  <pc:docChgLst>
    <pc:chgData name="인수 김" userId="9c0180a6aa0e181f" providerId="LiveId" clId="{8D5D50E2-A785-4AC3-82D2-35565D4D2C8B}"/>
    <pc:docChg chg="undo redo custSel addSld delSld modSld">
      <pc:chgData name="인수 김" userId="9c0180a6aa0e181f" providerId="LiveId" clId="{8D5D50E2-A785-4AC3-82D2-35565D4D2C8B}" dt="2025-04-14T12:48:14.741" v="4957" actId="20577"/>
      <pc:docMkLst>
        <pc:docMk/>
      </pc:docMkLst>
      <pc:sldChg chg="addSp delSp modSp mod">
        <pc:chgData name="인수 김" userId="9c0180a6aa0e181f" providerId="LiveId" clId="{8D5D50E2-A785-4AC3-82D2-35565D4D2C8B}" dt="2025-04-14T01:40:24.058" v="28" actId="1076"/>
        <pc:sldMkLst>
          <pc:docMk/>
          <pc:sldMk cId="2286458517" sldId="615"/>
        </pc:sldMkLst>
        <pc:spChg chg="del">
          <ac:chgData name="인수 김" userId="9c0180a6aa0e181f" providerId="LiveId" clId="{8D5D50E2-A785-4AC3-82D2-35565D4D2C8B}" dt="2025-04-14T01:39:28.435" v="5" actId="478"/>
          <ac:spMkLst>
            <pc:docMk/>
            <pc:sldMk cId="2286458517" sldId="615"/>
            <ac:spMk id="4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2.097" v="23" actId="1035"/>
          <ac:spMkLst>
            <pc:docMk/>
            <pc:sldMk cId="2286458517" sldId="615"/>
            <ac:spMk id="13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5.551" v="26" actId="1035"/>
          <ac:spMkLst>
            <pc:docMk/>
            <pc:sldMk cId="2286458517" sldId="615"/>
            <ac:spMk id="14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24.058" v="28" actId="1076"/>
          <ac:spMkLst>
            <pc:docMk/>
            <pc:sldMk cId="2286458517" sldId="615"/>
            <ac:spMk id="16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8.770" v="27" actId="1076"/>
          <ac:spMkLst>
            <pc:docMk/>
            <pc:sldMk cId="2286458517" sldId="615"/>
            <ac:spMk id="18" creationId="{00000000-0000-0000-0000-000000000000}"/>
          </ac:spMkLst>
        </pc:spChg>
        <pc:picChg chg="add del">
          <ac:chgData name="인수 김" userId="9c0180a6aa0e181f" providerId="LiveId" clId="{8D5D50E2-A785-4AC3-82D2-35565D4D2C8B}" dt="2025-04-14T01:39:23.633" v="3" actId="22"/>
          <ac:picMkLst>
            <pc:docMk/>
            <pc:sldMk cId="2286458517" sldId="615"/>
            <ac:picMk id="3" creationId="{EBB2DEB1-BA44-8C6D-1675-1E4B0F8557E6}"/>
          </ac:picMkLst>
        </pc:picChg>
        <pc:picChg chg="add mod ord">
          <ac:chgData name="인수 김" userId="9c0180a6aa0e181f" providerId="LiveId" clId="{8D5D50E2-A785-4AC3-82D2-35565D4D2C8B}" dt="2025-04-14T01:39:58.549" v="15" actId="167"/>
          <ac:picMkLst>
            <pc:docMk/>
            <pc:sldMk cId="2286458517" sldId="615"/>
            <ac:picMk id="6" creationId="{C271E5BC-DB5A-82CC-AEF6-9A06C5B26F0F}"/>
          </ac:picMkLst>
        </pc:picChg>
        <pc:picChg chg="del">
          <ac:chgData name="인수 김" userId="9c0180a6aa0e181f" providerId="LiveId" clId="{8D5D50E2-A785-4AC3-82D2-35565D4D2C8B}" dt="2025-04-14T01:39:26.826" v="4" actId="478"/>
          <ac:picMkLst>
            <pc:docMk/>
            <pc:sldMk cId="2286458517" sldId="615"/>
            <ac:picMk id="5122" creationId="{00000000-0000-0000-0000-000000000000}"/>
          </ac:picMkLst>
        </pc:picChg>
      </pc:sldChg>
      <pc:sldChg chg="addSp delSp modSp add mod">
        <pc:chgData name="인수 김" userId="9c0180a6aa0e181f" providerId="LiveId" clId="{8D5D50E2-A785-4AC3-82D2-35565D4D2C8B}" dt="2025-04-14T02:09:56.841" v="236" actId="14100"/>
        <pc:sldMkLst>
          <pc:docMk/>
          <pc:sldMk cId="3851088059" sldId="618"/>
        </pc:sldMkLst>
        <pc:spChg chg="add mod">
          <ac:chgData name="인수 김" userId="9c0180a6aa0e181f" providerId="LiveId" clId="{8D5D50E2-A785-4AC3-82D2-35565D4D2C8B}" dt="2025-04-14T01:59:13.255" v="138" actId="113"/>
          <ac:spMkLst>
            <pc:docMk/>
            <pc:sldMk cId="3851088059" sldId="618"/>
            <ac:spMk id="8" creationId="{6F5B5544-8AB9-F1AC-FD4F-C553C877FC3C}"/>
          </ac:spMkLst>
        </pc:spChg>
        <pc:spChg chg="add mod">
          <ac:chgData name="인수 김" userId="9c0180a6aa0e181f" providerId="LiveId" clId="{8D5D50E2-A785-4AC3-82D2-35565D4D2C8B}" dt="2025-04-14T02:00:28.089" v="155" actId="1076"/>
          <ac:spMkLst>
            <pc:docMk/>
            <pc:sldMk cId="3851088059" sldId="618"/>
            <ac:spMk id="9" creationId="{5E27E9EB-ADA5-6DAA-8387-26CB548DE3A1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1" creationId="{30CAD10B-369A-C2F0-4954-6C2224D6F252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2" creationId="{64B158E2-2A96-044A-D6A0-AE30CFA12216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3" creationId="{498A4230-B26F-9649-F953-8CF2AF2CB2E5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4" creationId="{540D4898-19F1-960C-A8E3-5F627ADF3825}"/>
          </ac:spMkLst>
        </pc:spChg>
        <pc:spChg chg="add mod">
          <ac:chgData name="인수 김" userId="9c0180a6aa0e181f" providerId="LiveId" clId="{8D5D50E2-A785-4AC3-82D2-35565D4D2C8B}" dt="2025-04-14T02:07:43.315" v="163" actId="1036"/>
          <ac:spMkLst>
            <pc:docMk/>
            <pc:sldMk cId="3851088059" sldId="618"/>
            <ac:spMk id="15" creationId="{4C4C4DF1-B700-1B5D-EEA4-54D84E27132B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6" creationId="{3EA4F2E8-AEBF-396A-0F13-855E6449DB68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7" creationId="{3CBEFB74-E7B0-A307-B286-E21FC3CCC39F}"/>
          </ac:spMkLst>
        </pc:spChg>
        <pc:spChg chg="add mod">
          <ac:chgData name="인수 김" userId="9c0180a6aa0e181f" providerId="LiveId" clId="{8D5D50E2-A785-4AC3-82D2-35565D4D2C8B}" dt="2025-04-14T02:08:50.665" v="204" actId="1076"/>
          <ac:spMkLst>
            <pc:docMk/>
            <pc:sldMk cId="3851088059" sldId="618"/>
            <ac:spMk id="18" creationId="{64F5E379-BF06-4703-4358-37DE81C86C3F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9" creationId="{D91CC660-81B3-9687-7D68-48B9901E20D4}"/>
          </ac:spMkLst>
        </pc:spChg>
        <pc:spChg chg="mod">
          <ac:chgData name="인수 김" userId="9c0180a6aa0e181f" providerId="LiveId" clId="{8D5D50E2-A785-4AC3-82D2-35565D4D2C8B}" dt="2025-04-14T01:56:02.855" v="72"/>
          <ac:spMkLst>
            <pc:docMk/>
            <pc:sldMk cId="3851088059" sldId="618"/>
            <ac:spMk id="20" creationId="{79DBAAFA-940C-D4C9-A958-CD394CC65AF0}"/>
          </ac:spMkLst>
        </pc:spChg>
        <pc:spChg chg="add mod">
          <ac:chgData name="인수 김" userId="9c0180a6aa0e181f" providerId="LiveId" clId="{8D5D50E2-A785-4AC3-82D2-35565D4D2C8B}" dt="2025-04-14T02:09:17.953" v="225" actId="20577"/>
          <ac:spMkLst>
            <pc:docMk/>
            <pc:sldMk cId="3851088059" sldId="618"/>
            <ac:spMk id="21" creationId="{04CE7E82-FC63-2800-A816-C836EED6DE63}"/>
          </ac:spMkLst>
        </pc:spChg>
        <pc:picChg chg="add mod">
          <ac:chgData name="인수 김" userId="9c0180a6aa0e181f" providerId="LiveId" clId="{8D5D50E2-A785-4AC3-82D2-35565D4D2C8B}" dt="2025-04-14T02:00:28.089" v="155" actId="1076"/>
          <ac:picMkLst>
            <pc:docMk/>
            <pc:sldMk cId="3851088059" sldId="618"/>
            <ac:picMk id="3" creationId="{33E45394-5ACC-9C46-6C3E-9CD6D48A2551}"/>
          </ac:picMkLst>
        </pc:picChg>
        <pc:picChg chg="add mod">
          <ac:chgData name="인수 김" userId="9c0180a6aa0e181f" providerId="LiveId" clId="{8D5D50E2-A785-4AC3-82D2-35565D4D2C8B}" dt="2025-04-14T02:07:54.376" v="166" actId="1076"/>
          <ac:picMkLst>
            <pc:docMk/>
            <pc:sldMk cId="3851088059" sldId="618"/>
            <ac:picMk id="5" creationId="{C0A09F2C-BCBC-353F-822E-639DB0E3B414}"/>
          </ac:picMkLst>
        </pc:picChg>
        <pc:picChg chg="add mod">
          <ac:chgData name="인수 김" userId="9c0180a6aa0e181f" providerId="LiveId" clId="{8D5D50E2-A785-4AC3-82D2-35565D4D2C8B}" dt="2025-04-14T02:07:50.634" v="164" actId="14100"/>
          <ac:picMkLst>
            <pc:docMk/>
            <pc:sldMk cId="3851088059" sldId="618"/>
            <ac:picMk id="7" creationId="{3930A1FB-FB96-B956-C242-2C08F1A8C19C}"/>
          </ac:picMkLst>
        </pc:picChg>
        <pc:picChg chg="add mod">
          <ac:chgData name="인수 김" userId="9c0180a6aa0e181f" providerId="LiveId" clId="{8D5D50E2-A785-4AC3-82D2-35565D4D2C8B}" dt="2025-04-14T02:00:29.488" v="156" actId="1076"/>
          <ac:picMkLst>
            <pc:docMk/>
            <pc:sldMk cId="3851088059" sldId="618"/>
            <ac:picMk id="10" creationId="{B14E06EA-0F12-A4BB-20C9-67DFC81BD4B4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0" creationId="{D5DD08D8-604D-20AC-734E-D5CAB0C53C11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1" creationId="{6AEC471D-A92F-CFE0-36AF-C975F564A9D9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2" creationId="{F4E74E9A-F10E-3538-4961-AA745A21BF54}"/>
          </ac:picMkLst>
        </pc:picChg>
        <pc:cxnChg chg="add mod">
          <ac:chgData name="인수 김" userId="9c0180a6aa0e181f" providerId="LiveId" clId="{8D5D50E2-A785-4AC3-82D2-35565D4D2C8B}" dt="2025-04-14T02:09:56.841" v="236" actId="14100"/>
          <ac:cxnSpMkLst>
            <pc:docMk/>
            <pc:sldMk cId="3851088059" sldId="618"/>
            <ac:cxnSpMk id="23" creationId="{81475CBA-D731-4954-DD39-958C549B50F7}"/>
          </ac:cxnSpMkLst>
        </pc:cxnChg>
      </pc:sldChg>
      <pc:sldChg chg="new del">
        <pc:chgData name="인수 김" userId="9c0180a6aa0e181f" providerId="LiveId" clId="{8D5D50E2-A785-4AC3-82D2-35565D4D2C8B}" dt="2025-04-14T02:10:22.635" v="238" actId="680"/>
        <pc:sldMkLst>
          <pc:docMk/>
          <pc:sldMk cId="1284244028" sldId="619"/>
        </pc:sldMkLst>
      </pc:sldChg>
      <pc:sldChg chg="addSp delSp modSp add mod">
        <pc:chgData name="인수 김" userId="9c0180a6aa0e181f" providerId="LiveId" clId="{8D5D50E2-A785-4AC3-82D2-35565D4D2C8B}" dt="2025-04-14T10:15:54.835" v="2192" actId="478"/>
        <pc:sldMkLst>
          <pc:docMk/>
          <pc:sldMk cId="3567455527" sldId="619"/>
        </pc:sldMkLst>
        <pc:spChg chg="add mod">
          <ac:chgData name="인수 김" userId="9c0180a6aa0e181f" providerId="LiveId" clId="{8D5D50E2-A785-4AC3-82D2-35565D4D2C8B}" dt="2025-04-14T02:17:36.166" v="294" actId="1036"/>
          <ac:spMkLst>
            <pc:docMk/>
            <pc:sldMk cId="3567455527" sldId="619"/>
            <ac:spMk id="6" creationId="{6A1A1233-F69F-62A2-061A-CF011409BE16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8" creationId="{8B5FB8AF-387B-55EC-CBA7-00943382B2B6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9" creationId="{06E42521-42DD-A023-C025-05010155687B}"/>
          </ac:spMkLst>
        </pc:spChg>
        <pc:spChg chg="add mod">
          <ac:chgData name="인수 김" userId="9c0180a6aa0e181f" providerId="LiveId" clId="{8D5D50E2-A785-4AC3-82D2-35565D4D2C8B}" dt="2025-04-14T02:17:19.689" v="284" actId="1076"/>
          <ac:spMkLst>
            <pc:docMk/>
            <pc:sldMk cId="3567455527" sldId="619"/>
            <ac:spMk id="11" creationId="{D0D29BDA-B126-30FE-281F-F7DAC12C7E7B}"/>
          </ac:spMkLst>
        </pc:spChg>
        <pc:spChg chg="add mod">
          <ac:chgData name="인수 김" userId="9c0180a6aa0e181f" providerId="LiveId" clId="{8D5D50E2-A785-4AC3-82D2-35565D4D2C8B}" dt="2025-04-14T02:17:48.129" v="297" actId="14100"/>
          <ac:spMkLst>
            <pc:docMk/>
            <pc:sldMk cId="3567455527" sldId="619"/>
            <ac:spMk id="12" creationId="{B23C21FD-11F0-0233-9B46-30D586F5C806}"/>
          </ac:spMkLst>
        </pc:spChg>
        <pc:spChg chg="add del mod">
          <ac:chgData name="인수 김" userId="9c0180a6aa0e181f" providerId="LiveId" clId="{8D5D50E2-A785-4AC3-82D2-35565D4D2C8B}" dt="2025-04-14T06:33:46.109" v="1194" actId="478"/>
          <ac:spMkLst>
            <pc:docMk/>
            <pc:sldMk cId="3567455527" sldId="619"/>
            <ac:spMk id="13" creationId="{E51D3D03-6AD5-D0EB-5DD7-FC027E12EC33}"/>
          </ac:spMkLst>
        </pc:spChg>
        <pc:spChg chg="add mod">
          <ac:chgData name="인수 김" userId="9c0180a6aa0e181f" providerId="LiveId" clId="{8D5D50E2-A785-4AC3-82D2-35565D4D2C8B}" dt="2025-04-14T06:29:59.455" v="1022"/>
          <ac:spMkLst>
            <pc:docMk/>
            <pc:sldMk cId="3567455527" sldId="619"/>
            <ac:spMk id="14" creationId="{3D214809-8E0B-470D-BC38-009C00D6D852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15" creationId="{775BDE59-57B6-54AE-20F3-9ED7938C41A5}"/>
          </ac:spMkLst>
        </pc:spChg>
        <pc:spChg chg="add del mod">
          <ac:chgData name="인수 김" userId="9c0180a6aa0e181f" providerId="LiveId" clId="{8D5D50E2-A785-4AC3-82D2-35565D4D2C8B}" dt="2025-04-14T06:33:48.347" v="1195" actId="478"/>
          <ac:spMkLst>
            <pc:docMk/>
            <pc:sldMk cId="3567455527" sldId="619"/>
            <ac:spMk id="16" creationId="{7963DCAC-FF2C-6F5E-DA2B-8FBE7F51BEE1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18" creationId="{FBE51E26-E0FE-7E6E-A47B-742921AB0088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21" creationId="{92242332-5A7E-1CBD-4479-17582CD2F946}"/>
          </ac:spMkLst>
        </pc:spChg>
        <pc:graphicFrameChg chg="add del">
          <ac:chgData name="인수 김" userId="9c0180a6aa0e181f" providerId="LiveId" clId="{8D5D50E2-A785-4AC3-82D2-35565D4D2C8B}" dt="2025-04-14T06:30:32.782" v="1027" actId="478"/>
          <ac:graphicFrameMkLst>
            <pc:docMk/>
            <pc:sldMk cId="3567455527" sldId="619"/>
            <ac:graphicFrameMk id="17" creationId="{D4867720-6441-E718-4B87-F4C25701C7AA}"/>
          </ac:graphicFrameMkLst>
        </pc:graphicFrameChg>
        <pc:graphicFrameChg chg="add del">
          <ac:chgData name="인수 김" userId="9c0180a6aa0e181f" providerId="LiveId" clId="{8D5D50E2-A785-4AC3-82D2-35565D4D2C8B}" dt="2025-04-14T06:30:50.196" v="1029" actId="3680"/>
          <ac:graphicFrameMkLst>
            <pc:docMk/>
            <pc:sldMk cId="3567455527" sldId="619"/>
            <ac:graphicFrameMk id="19" creationId="{5FD91F5C-8762-FD48-137B-D1BE29F8FCF2}"/>
          </ac:graphicFrameMkLst>
        </pc:graphicFrameChg>
        <pc:graphicFrameChg chg="add del mod modGraphic">
          <ac:chgData name="인수 김" userId="9c0180a6aa0e181f" providerId="LiveId" clId="{8D5D50E2-A785-4AC3-82D2-35565D4D2C8B}" dt="2025-04-14T10:15:54.835" v="2192" actId="478"/>
          <ac:graphicFrameMkLst>
            <pc:docMk/>
            <pc:sldMk cId="3567455527" sldId="619"/>
            <ac:graphicFrameMk id="22" creationId="{F4B2DC0B-4447-DB6B-4CAD-A63C531A6F1C}"/>
          </ac:graphicFrameMkLst>
        </pc:graphicFrame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3" creationId="{C9DDE6BF-A6A3-A32F-5B29-FD5A3867F220}"/>
          </ac:picMkLst>
        </pc:picChg>
        <pc:picChg chg="add mod">
          <ac:chgData name="인수 김" userId="9c0180a6aa0e181f" providerId="LiveId" clId="{8D5D50E2-A785-4AC3-82D2-35565D4D2C8B}" dt="2025-04-14T02:16:27.016" v="247" actId="1076"/>
          <ac:picMkLst>
            <pc:docMk/>
            <pc:sldMk cId="3567455527" sldId="619"/>
            <ac:picMk id="4" creationId="{69B20689-1BCA-0903-121A-8D7433ED19F0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5" creationId="{44D1E9EC-3643-C539-3BB4-E5762A60092F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7" creationId="{AF3F04B0-7A45-4AFB-F64F-7B75F2C53879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10" creationId="{785FC1E6-1718-EE47-103A-94539A6BE440}"/>
          </ac:picMkLst>
        </pc:picChg>
        <pc:cxnChg chg="del">
          <ac:chgData name="인수 김" userId="9c0180a6aa0e181f" providerId="LiveId" clId="{8D5D50E2-A785-4AC3-82D2-35565D4D2C8B}" dt="2025-04-14T02:16:14.483" v="240" actId="478"/>
          <ac:cxnSpMkLst>
            <pc:docMk/>
            <pc:sldMk cId="3567455527" sldId="619"/>
            <ac:cxnSpMk id="23" creationId="{7A17F49F-99A7-F20B-C47A-ABF18825AA2B}"/>
          </ac:cxnSpMkLst>
        </pc:cxnChg>
      </pc:sldChg>
      <pc:sldChg chg="addSp new mod">
        <pc:chgData name="인수 김" userId="9c0180a6aa0e181f" providerId="LiveId" clId="{8D5D50E2-A785-4AC3-82D2-35565D4D2C8B}" dt="2025-04-14T05:02:56.784" v="299" actId="22"/>
        <pc:sldMkLst>
          <pc:docMk/>
          <pc:sldMk cId="1111494446" sldId="620"/>
        </pc:sldMkLst>
        <pc:picChg chg="add">
          <ac:chgData name="인수 김" userId="9c0180a6aa0e181f" providerId="LiveId" clId="{8D5D50E2-A785-4AC3-82D2-35565D4D2C8B}" dt="2025-04-14T05:02:56.784" v="299" actId="22"/>
          <ac:picMkLst>
            <pc:docMk/>
            <pc:sldMk cId="1111494446" sldId="620"/>
            <ac:picMk id="3" creationId="{A1558361-B061-855B-7C63-FF5B40420976}"/>
          </ac:picMkLst>
        </pc:picChg>
      </pc:sldChg>
      <pc:sldChg chg="addSp delSp modSp add mod">
        <pc:chgData name="인수 김" userId="9c0180a6aa0e181f" providerId="LiveId" clId="{8D5D50E2-A785-4AC3-82D2-35565D4D2C8B}" dt="2025-04-14T05:05:12.673" v="380" actId="1076"/>
        <pc:sldMkLst>
          <pc:docMk/>
          <pc:sldMk cId="3352863813" sldId="621"/>
        </pc:sldMkLst>
        <pc:spChg chg="add mod">
          <ac:chgData name="인수 김" userId="9c0180a6aa0e181f" providerId="LiveId" clId="{8D5D50E2-A785-4AC3-82D2-35565D4D2C8B}" dt="2025-04-14T05:03:47.106" v="316" actId="1076"/>
          <ac:spMkLst>
            <pc:docMk/>
            <pc:sldMk cId="3352863813" sldId="621"/>
            <ac:spMk id="3" creationId="{C3F39BE6-D56B-40F6-F3A6-3DC59C4980E6}"/>
          </ac:spMkLst>
        </pc:spChg>
        <pc:spChg chg="add mod">
          <ac:chgData name="인수 김" userId="9c0180a6aa0e181f" providerId="LiveId" clId="{8D5D50E2-A785-4AC3-82D2-35565D4D2C8B}" dt="2025-04-14T05:05:12.673" v="380" actId="1076"/>
          <ac:spMkLst>
            <pc:docMk/>
            <pc:sldMk cId="3352863813" sldId="621"/>
            <ac:spMk id="4" creationId="{73DC57BC-5C53-467B-0039-DB035E2749A2}"/>
          </ac:spMkLst>
        </pc:spChg>
        <pc:spChg chg="add mod">
          <ac:chgData name="인수 김" userId="9c0180a6aa0e181f" providerId="LiveId" clId="{8D5D50E2-A785-4AC3-82D2-35565D4D2C8B}" dt="2025-04-14T05:04:57.717" v="377" actId="1037"/>
          <ac:spMkLst>
            <pc:docMk/>
            <pc:sldMk cId="3352863813" sldId="621"/>
            <ac:spMk id="6" creationId="{958EA88D-4420-7BB3-6791-398335205A67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1" creationId="{C3A12C32-EC5F-B163-D7C5-1C1A1EC6DECB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2" creationId="{39A409CB-5DEB-ACD4-8623-9FAA30E233D4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3" creationId="{4229A4C6-4706-F003-96A2-6D1A96FC077C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4" creationId="{16C64BC2-AEBD-7E45-AB16-226E1E31B47A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6" creationId="{F9A4A0E4-2CE7-9E18-A495-FFDC68AA8E85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7" creationId="{1D384EF2-45A3-DBEC-8AA8-8F92C19807BD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9" creationId="{07721417-1C68-FD40-C6BD-A3888FEF9C5F}"/>
          </ac:spMkLst>
        </pc:spChg>
        <pc:spChg chg="mod">
          <ac:chgData name="인수 김" userId="9c0180a6aa0e181f" providerId="LiveId" clId="{8D5D50E2-A785-4AC3-82D2-35565D4D2C8B}" dt="2025-04-14T05:04:18.065" v="338"/>
          <ac:spMkLst>
            <pc:docMk/>
            <pc:sldMk cId="3352863813" sldId="621"/>
            <ac:spMk id="20" creationId="{B7E84E10-D111-673D-5DEE-452717E008B3}"/>
          </ac:spMkLst>
        </pc:spChg>
        <pc:picChg chg="add mod">
          <ac:chgData name="인수 김" userId="9c0180a6aa0e181f" providerId="LiveId" clId="{8D5D50E2-A785-4AC3-82D2-35565D4D2C8B}" dt="2025-04-14T05:03:47.106" v="316" actId="1076"/>
          <ac:picMkLst>
            <pc:docMk/>
            <pc:sldMk cId="3352863813" sldId="621"/>
            <ac:picMk id="2" creationId="{D3D530C9-34A8-2E39-3F98-301049F8B933}"/>
          </ac:picMkLst>
        </pc:picChg>
        <pc:picChg chg="add mod">
          <ac:chgData name="인수 김" userId="9c0180a6aa0e181f" providerId="LiveId" clId="{8D5D50E2-A785-4AC3-82D2-35565D4D2C8B}" dt="2025-04-14T05:04:45.162" v="371" actId="1076"/>
          <ac:picMkLst>
            <pc:docMk/>
            <pc:sldMk cId="3352863813" sldId="621"/>
            <ac:picMk id="5" creationId="{B79EA6E9-C253-103A-DB05-09F026B4ACDC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0" creationId="{A892C463-B426-59FB-7DD8-1176EE1C02FF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1" creationId="{1707AB83-9630-5D09-76B9-26DCE03DE280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2" creationId="{C4E4D7CC-3BCE-4452-8E21-C4D194B6CD9F}"/>
          </ac:picMkLst>
        </pc:picChg>
        <pc:cxnChg chg="add mod">
          <ac:chgData name="인수 김" userId="9c0180a6aa0e181f" providerId="LiveId" clId="{8D5D50E2-A785-4AC3-82D2-35565D4D2C8B}" dt="2025-04-14T05:05:03.770" v="378" actId="14100"/>
          <ac:cxnSpMkLst>
            <pc:docMk/>
            <pc:sldMk cId="3352863813" sldId="621"/>
            <ac:cxnSpMk id="7" creationId="{1E185CCE-D1D5-7375-BC1E-048547847B35}"/>
          </ac:cxnSpMkLst>
        </pc:cxnChg>
      </pc:sldChg>
      <pc:sldChg chg="modSp add mod">
        <pc:chgData name="인수 김" userId="9c0180a6aa0e181f" providerId="LiveId" clId="{8D5D50E2-A785-4AC3-82D2-35565D4D2C8B}" dt="2025-04-14T05:06:44.129" v="412" actId="20577"/>
        <pc:sldMkLst>
          <pc:docMk/>
          <pc:sldMk cId="3522496586" sldId="622"/>
        </pc:sldMkLst>
        <pc:spChg chg="mod">
          <ac:chgData name="인수 김" userId="9c0180a6aa0e181f" providerId="LiveId" clId="{8D5D50E2-A785-4AC3-82D2-35565D4D2C8B}" dt="2025-04-14T05:06:44.129" v="412" actId="20577"/>
          <ac:spMkLst>
            <pc:docMk/>
            <pc:sldMk cId="3522496586" sldId="622"/>
            <ac:spMk id="20" creationId="{D45C77BE-604E-7732-9FED-B92EA43C11A0}"/>
          </ac:spMkLst>
        </pc:spChg>
      </pc:sldChg>
      <pc:sldChg chg="addSp delSp modSp add mod">
        <pc:chgData name="인수 김" userId="9c0180a6aa0e181f" providerId="LiveId" clId="{8D5D50E2-A785-4AC3-82D2-35565D4D2C8B}" dt="2025-04-14T06:24:19.455" v="1017" actId="14100"/>
        <pc:sldMkLst>
          <pc:docMk/>
          <pc:sldMk cId="1765988104" sldId="623"/>
        </pc:sldMkLst>
        <pc:spChg chg="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3" creationId="{B8F43DE9-165D-C08C-6D3C-AF7B77FC996B}"/>
          </ac:spMkLst>
        </pc:spChg>
        <pc:spChg chg="del mod">
          <ac:chgData name="인수 김" userId="9c0180a6aa0e181f" providerId="LiveId" clId="{8D5D50E2-A785-4AC3-82D2-35565D4D2C8B}" dt="2025-04-14T05:39:55.574" v="455" actId="478"/>
          <ac:spMkLst>
            <pc:docMk/>
            <pc:sldMk cId="1765988104" sldId="623"/>
            <ac:spMk id="4" creationId="{D7296B00-EDA3-F896-18FC-03D810015488}"/>
          </ac:spMkLst>
        </pc:spChg>
        <pc:spChg chg="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6" creationId="{AF08CE1E-2C6F-93BA-1FB5-40B09E33A768}"/>
          </ac:spMkLst>
        </pc:spChg>
        <pc:spChg chg="add 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11" creationId="{DA3DD7A6-307A-10CD-9048-5C5C1BD6CBA0}"/>
          </ac:spMkLst>
        </pc:spChg>
        <pc:spChg chg="add 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13" creationId="{6AA169E8-0E6B-0B2D-4719-6BCE1A6B7856}"/>
          </ac:spMkLst>
        </pc:spChg>
        <pc:spChg chg="add mod">
          <ac:chgData name="인수 김" userId="9c0180a6aa0e181f" providerId="LiveId" clId="{8D5D50E2-A785-4AC3-82D2-35565D4D2C8B}" dt="2025-04-14T06:23:19.663" v="1006" actId="2711"/>
          <ac:spMkLst>
            <pc:docMk/>
            <pc:sldMk cId="1765988104" sldId="623"/>
            <ac:spMk id="14" creationId="{AC435FAF-F116-D462-040F-A380A95E7638}"/>
          </ac:spMkLst>
        </pc:spChg>
        <pc:spChg chg="add mod">
          <ac:chgData name="인수 김" userId="9c0180a6aa0e181f" providerId="LiveId" clId="{8D5D50E2-A785-4AC3-82D2-35565D4D2C8B}" dt="2025-04-14T06:14:22.055" v="750" actId="14100"/>
          <ac:spMkLst>
            <pc:docMk/>
            <pc:sldMk cId="1765988104" sldId="623"/>
            <ac:spMk id="15" creationId="{8157D56B-2E89-164A-304B-D5913BD2400B}"/>
          </ac:spMkLst>
        </pc:spChg>
        <pc:spChg chg="add mod">
          <ac:chgData name="인수 김" userId="9c0180a6aa0e181f" providerId="LiveId" clId="{8D5D50E2-A785-4AC3-82D2-35565D4D2C8B}" dt="2025-04-14T06:23:55.780" v="1011" actId="1037"/>
          <ac:spMkLst>
            <pc:docMk/>
            <pc:sldMk cId="1765988104" sldId="623"/>
            <ac:spMk id="18" creationId="{E917D5D5-CB09-7F21-A134-F9E94D209C52}"/>
          </ac:spMkLst>
        </pc:spChg>
        <pc:spChg chg="add mod">
          <ac:chgData name="인수 김" userId="9c0180a6aa0e181f" providerId="LiveId" clId="{8D5D50E2-A785-4AC3-82D2-35565D4D2C8B}" dt="2025-04-14T06:24:01.823" v="1014" actId="1037"/>
          <ac:spMkLst>
            <pc:docMk/>
            <pc:sldMk cId="1765988104" sldId="623"/>
            <ac:spMk id="19" creationId="{C338B09D-02B5-1A54-C3FD-E37D4A1922B5}"/>
          </ac:spMkLst>
        </pc:spChg>
        <pc:spChg chg="add mod">
          <ac:chgData name="인수 김" userId="9c0180a6aa0e181f" providerId="LiveId" clId="{8D5D50E2-A785-4AC3-82D2-35565D4D2C8B}" dt="2025-04-14T06:15:44.199" v="884" actId="1037"/>
          <ac:spMkLst>
            <pc:docMk/>
            <pc:sldMk cId="1765988104" sldId="623"/>
            <ac:spMk id="21" creationId="{EA1798E7-BCBF-738E-4906-33E980B3F066}"/>
          </ac:spMkLst>
        </pc:spChg>
        <pc:spChg chg="add mod">
          <ac:chgData name="인수 김" userId="9c0180a6aa0e181f" providerId="LiveId" clId="{8D5D50E2-A785-4AC3-82D2-35565D4D2C8B}" dt="2025-04-14T06:18:22.409" v="914" actId="1076"/>
          <ac:spMkLst>
            <pc:docMk/>
            <pc:sldMk cId="1765988104" sldId="623"/>
            <ac:spMk id="49" creationId="{45767536-8D5A-548C-CAB9-1F5503AFB647}"/>
          </ac:spMkLst>
        </pc:spChg>
        <pc:spChg chg="add mod">
          <ac:chgData name="인수 김" userId="9c0180a6aa0e181f" providerId="LiveId" clId="{8D5D50E2-A785-4AC3-82D2-35565D4D2C8B}" dt="2025-04-14T06:19:31.311" v="1005" actId="1076"/>
          <ac:spMkLst>
            <pc:docMk/>
            <pc:sldMk cId="1765988104" sldId="623"/>
            <ac:spMk id="54" creationId="{707F6F36-8568-B99C-C993-7C041BBD4284}"/>
          </ac:spMkLst>
        </pc:spChg>
        <pc:picChg chg="del">
          <ac:chgData name="인수 김" userId="9c0180a6aa0e181f" providerId="LiveId" clId="{8D5D50E2-A785-4AC3-82D2-35565D4D2C8B}" dt="2025-04-14T05:37:17.792" v="414" actId="478"/>
          <ac:picMkLst>
            <pc:docMk/>
            <pc:sldMk cId="1765988104" sldId="623"/>
            <ac:picMk id="2" creationId="{B8ADD715-F088-E758-8AAE-9ACBC11A5884}"/>
          </ac:picMkLst>
        </pc:picChg>
        <pc:picChg chg="mod">
          <ac:chgData name="인수 김" userId="9c0180a6aa0e181f" providerId="LiveId" clId="{8D5D50E2-A785-4AC3-82D2-35565D4D2C8B}" dt="2025-04-14T06:14:18.705" v="749" actId="1076"/>
          <ac:picMkLst>
            <pc:docMk/>
            <pc:sldMk cId="1765988104" sldId="623"/>
            <ac:picMk id="5" creationId="{6B1897EA-2CE4-E3E2-7E60-C5A110CA869E}"/>
          </ac:picMkLst>
        </pc:picChg>
        <pc:picChg chg="add mod ord">
          <ac:chgData name="인수 김" userId="9c0180a6aa0e181f" providerId="LiveId" clId="{8D5D50E2-A785-4AC3-82D2-35565D4D2C8B}" dt="2025-04-14T06:14:18.705" v="749" actId="1076"/>
          <ac:picMkLst>
            <pc:docMk/>
            <pc:sldMk cId="1765988104" sldId="623"/>
            <ac:picMk id="9" creationId="{43E5856F-9AB6-22F7-4EE6-48A765429262}"/>
          </ac:picMkLst>
        </pc:picChg>
        <pc:picChg chg="add mod ord">
          <ac:chgData name="인수 김" userId="9c0180a6aa0e181f" providerId="LiveId" clId="{8D5D50E2-A785-4AC3-82D2-35565D4D2C8B}" dt="2025-04-14T06:13:49.759" v="744" actId="1076"/>
          <ac:picMkLst>
            <pc:docMk/>
            <pc:sldMk cId="1765988104" sldId="623"/>
            <ac:picMk id="17" creationId="{8CFCF3BF-C1CF-1143-27CF-AC039960C361}"/>
          </ac:picMkLst>
        </pc:picChg>
        <pc:picChg chg="add mod">
          <ac:chgData name="인수 김" userId="9c0180a6aa0e181f" providerId="LiveId" clId="{8D5D50E2-A785-4AC3-82D2-35565D4D2C8B}" dt="2025-04-14T06:15:34.658" v="875" actId="571"/>
          <ac:picMkLst>
            <pc:docMk/>
            <pc:sldMk cId="1765988104" sldId="623"/>
            <ac:picMk id="22" creationId="{E16C873B-6DD8-AB0C-0254-48D95C9FF8C6}"/>
          </ac:picMkLst>
        </pc:picChg>
        <pc:cxnChg chg="mod">
          <ac:chgData name="인수 김" userId="9c0180a6aa0e181f" providerId="LiveId" clId="{8D5D50E2-A785-4AC3-82D2-35565D4D2C8B}" dt="2025-04-14T06:14:18.705" v="749" actId="1076"/>
          <ac:cxnSpMkLst>
            <pc:docMk/>
            <pc:sldMk cId="1765988104" sldId="623"/>
            <ac:cxnSpMk id="7" creationId="{EB7A791E-EE49-9256-A108-4545ED00DC52}"/>
          </ac:cxnSpMkLst>
        </pc:cxnChg>
        <pc:cxnChg chg="add del mod">
          <ac:chgData name="인수 김" userId="9c0180a6aa0e181f" providerId="LiveId" clId="{8D5D50E2-A785-4AC3-82D2-35565D4D2C8B}" dt="2025-04-14T06:16:52.542" v="896" actId="478"/>
          <ac:cxnSpMkLst>
            <pc:docMk/>
            <pc:sldMk cId="1765988104" sldId="623"/>
            <ac:cxnSpMk id="24" creationId="{49505DE1-D1AD-CB89-19FF-74BE137B6429}"/>
          </ac:cxnSpMkLst>
        </pc:cxnChg>
        <pc:cxnChg chg="add del mod">
          <ac:chgData name="인수 김" userId="9c0180a6aa0e181f" providerId="LiveId" clId="{8D5D50E2-A785-4AC3-82D2-35565D4D2C8B}" dt="2025-04-14T06:18:15.406" v="912" actId="478"/>
          <ac:cxnSpMkLst>
            <pc:docMk/>
            <pc:sldMk cId="1765988104" sldId="623"/>
            <ac:cxnSpMk id="36" creationId="{2D913F2B-8AC8-EADC-7F11-17EDDD3AB017}"/>
          </ac:cxnSpMkLst>
        </pc:cxnChg>
        <pc:cxnChg chg="add mod">
          <ac:chgData name="인수 김" userId="9c0180a6aa0e181f" providerId="LiveId" clId="{8D5D50E2-A785-4AC3-82D2-35565D4D2C8B}" dt="2025-04-14T06:24:19.455" v="1017" actId="14100"/>
          <ac:cxnSpMkLst>
            <pc:docMk/>
            <pc:sldMk cId="1765988104" sldId="623"/>
            <ac:cxnSpMk id="50" creationId="{7FA76765-61E5-0ED6-6521-C7B1BB5D32AA}"/>
          </ac:cxnSpMkLst>
        </pc:cxnChg>
        <pc:cxnChg chg="add mod">
          <ac:chgData name="인수 김" userId="9c0180a6aa0e181f" providerId="LiveId" clId="{8D5D50E2-A785-4AC3-82D2-35565D4D2C8B}" dt="2025-04-14T06:18:49.015" v="921" actId="1076"/>
          <ac:cxnSpMkLst>
            <pc:docMk/>
            <pc:sldMk cId="1765988104" sldId="623"/>
            <ac:cxnSpMk id="52" creationId="{81599C26-8FFF-8F6D-01AB-090235B343B6}"/>
          </ac:cxnSpMkLst>
        </pc:cxnChg>
      </pc:sldChg>
      <pc:sldChg chg="addSp delSp modSp add mod">
        <pc:chgData name="인수 김" userId="9c0180a6aa0e181f" providerId="LiveId" clId="{8D5D50E2-A785-4AC3-82D2-35565D4D2C8B}" dt="2025-04-14T10:29:10.011" v="2813" actId="20577"/>
        <pc:sldMkLst>
          <pc:docMk/>
          <pc:sldMk cId="2722113683" sldId="624"/>
        </pc:sldMkLst>
        <pc:spChg chg="del">
          <ac:chgData name="인수 김" userId="9c0180a6aa0e181f" providerId="LiveId" clId="{8D5D50E2-A785-4AC3-82D2-35565D4D2C8B}" dt="2025-04-14T06:34:02.602" v="1198" actId="478"/>
          <ac:spMkLst>
            <pc:docMk/>
            <pc:sldMk cId="2722113683" sldId="624"/>
            <ac:spMk id="6" creationId="{B57D69A5-B19A-7FB2-FF84-55E457BB7B91}"/>
          </ac:spMkLst>
        </pc:spChg>
        <pc:spChg chg="del">
          <ac:chgData name="인수 김" userId="9c0180a6aa0e181f" providerId="LiveId" clId="{8D5D50E2-A785-4AC3-82D2-35565D4D2C8B}" dt="2025-04-14T06:34:04.491" v="1199" actId="478"/>
          <ac:spMkLst>
            <pc:docMk/>
            <pc:sldMk cId="2722113683" sldId="624"/>
            <ac:spMk id="11" creationId="{A2F4593C-BCE3-5CA1-A616-88C85260BAF6}"/>
          </ac:spMkLst>
        </pc:spChg>
        <pc:spChg chg="del">
          <ac:chgData name="인수 김" userId="9c0180a6aa0e181f" providerId="LiveId" clId="{8D5D50E2-A785-4AC3-82D2-35565D4D2C8B}" dt="2025-04-14T06:34:02.602" v="1198" actId="478"/>
          <ac:spMkLst>
            <pc:docMk/>
            <pc:sldMk cId="2722113683" sldId="624"/>
            <ac:spMk id="12" creationId="{82410A77-396D-D53E-6B7E-185BDFEDC872}"/>
          </ac:spMkLst>
        </pc:spChg>
        <pc:graphicFrameChg chg="mod modGraphic">
          <ac:chgData name="인수 김" userId="9c0180a6aa0e181f" providerId="LiveId" clId="{8D5D50E2-A785-4AC3-82D2-35565D4D2C8B}" dt="2025-04-14T10:29:10.011" v="2813" actId="20577"/>
          <ac:graphicFrameMkLst>
            <pc:docMk/>
            <pc:sldMk cId="2722113683" sldId="624"/>
            <ac:graphicFrameMk id="22" creationId="{84139C67-E976-4190-1F9C-00DA5953F99E}"/>
          </ac:graphicFrameMkLst>
        </pc:graphicFrameChg>
        <pc:picChg chg="add mod">
          <ac:chgData name="인수 김" userId="9c0180a6aa0e181f" providerId="LiveId" clId="{8D5D50E2-A785-4AC3-82D2-35565D4D2C8B}" dt="2025-04-14T06:38:12.262" v="1348" actId="1076"/>
          <ac:picMkLst>
            <pc:docMk/>
            <pc:sldMk cId="2722113683" sldId="624"/>
            <ac:picMk id="2" creationId="{CB2BDC10-E10B-2CD1-FAD3-CE448B179286}"/>
          </ac:picMkLst>
        </pc:picChg>
        <pc:picChg chg="del">
          <ac:chgData name="인수 김" userId="9c0180a6aa0e181f" providerId="LiveId" clId="{8D5D50E2-A785-4AC3-82D2-35565D4D2C8B}" dt="2025-04-14T06:34:00.802" v="1197" actId="478"/>
          <ac:picMkLst>
            <pc:docMk/>
            <pc:sldMk cId="2722113683" sldId="624"/>
            <ac:picMk id="4" creationId="{80FC8E91-A7B1-8368-D866-D891ADBDB989}"/>
          </ac:picMkLst>
        </pc:picChg>
        <pc:picChg chg="add mod">
          <ac:chgData name="인수 김" userId="9c0180a6aa0e181f" providerId="LiveId" clId="{8D5D50E2-A785-4AC3-82D2-35565D4D2C8B}" dt="2025-04-14T06:51:48.605" v="1587" actId="14100"/>
          <ac:picMkLst>
            <pc:docMk/>
            <pc:sldMk cId="2722113683" sldId="624"/>
            <ac:picMk id="5" creationId="{28DED607-7893-DB43-0FEC-42F74EE0B1CC}"/>
          </ac:picMkLst>
        </pc:picChg>
        <pc:picChg chg="add mod">
          <ac:chgData name="인수 김" userId="9c0180a6aa0e181f" providerId="LiveId" clId="{8D5D50E2-A785-4AC3-82D2-35565D4D2C8B}" dt="2025-04-14T10:04:50.607" v="1832" actId="1076"/>
          <ac:picMkLst>
            <pc:docMk/>
            <pc:sldMk cId="2722113683" sldId="624"/>
            <ac:picMk id="8" creationId="{77A254D9-1C27-B1AF-0B1F-A3A7B1371AB4}"/>
          </ac:picMkLst>
        </pc:picChg>
        <pc:picChg chg="add mod">
          <ac:chgData name="인수 김" userId="9c0180a6aa0e181f" providerId="LiveId" clId="{8D5D50E2-A785-4AC3-82D2-35565D4D2C8B}" dt="2025-04-14T10:06:58.478" v="2168" actId="1076"/>
          <ac:picMkLst>
            <pc:docMk/>
            <pc:sldMk cId="2722113683" sldId="624"/>
            <ac:picMk id="9" creationId="{B8544250-3EB3-80E3-7062-AD0FE11DCE60}"/>
          </ac:picMkLst>
        </pc:picChg>
      </pc:sldChg>
      <pc:sldChg chg="new del">
        <pc:chgData name="인수 김" userId="9c0180a6aa0e181f" providerId="LiveId" clId="{8D5D50E2-A785-4AC3-82D2-35565D4D2C8B}" dt="2025-04-14T06:26:00.066" v="1019" actId="2696"/>
        <pc:sldMkLst>
          <pc:docMk/>
          <pc:sldMk cId="2859446773" sldId="624"/>
        </pc:sldMkLst>
      </pc:sldChg>
      <pc:sldChg chg="addSp delSp modSp add mod">
        <pc:chgData name="인수 김" userId="9c0180a6aa0e181f" providerId="LiveId" clId="{8D5D50E2-A785-4AC3-82D2-35565D4D2C8B}" dt="2025-04-14T11:20:40.786" v="3267" actId="20577"/>
        <pc:sldMkLst>
          <pc:docMk/>
          <pc:sldMk cId="2813500356" sldId="625"/>
        </pc:sldMkLst>
        <pc:spChg chg="add mod">
          <ac:chgData name="인수 김" userId="9c0180a6aa0e181f" providerId="LiveId" clId="{8D5D50E2-A785-4AC3-82D2-35565D4D2C8B}" dt="2025-04-14T11:20:40.786" v="3267" actId="20577"/>
          <ac:spMkLst>
            <pc:docMk/>
            <pc:sldMk cId="2813500356" sldId="625"/>
            <ac:spMk id="3" creationId="{8DA2C4B1-6A43-DDF3-2AF3-EBB25E54E6A9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6" creationId="{2618E9E9-9918-006B-9AB1-C498FCBC356D}"/>
          </ac:spMkLst>
        </pc:spChg>
        <pc:spChg chg="add del mod">
          <ac:chgData name="인수 김" userId="9c0180a6aa0e181f" providerId="LiveId" clId="{8D5D50E2-A785-4AC3-82D2-35565D4D2C8B}" dt="2025-04-14T11:15:20.789" v="2871" actId="478"/>
          <ac:spMkLst>
            <pc:docMk/>
            <pc:sldMk cId="2813500356" sldId="625"/>
            <ac:spMk id="7" creationId="{817F7760-AF28-C0C1-1389-34899F0EFB52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11" creationId="{429AD8FF-972A-306D-8AB6-32E2A23B0DF2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12" creationId="{27416E64-E244-230A-C877-CE9DDEFF9885}"/>
          </ac:spMkLst>
        </pc:spChg>
        <pc:spChg chg="mod">
          <ac:chgData name="인수 김" userId="9c0180a6aa0e181f" providerId="LiveId" clId="{8D5D50E2-A785-4AC3-82D2-35565D4D2C8B}" dt="2025-04-14T11:10:37.717" v="2860" actId="6549"/>
          <ac:spMkLst>
            <pc:docMk/>
            <pc:sldMk cId="2813500356" sldId="625"/>
            <ac:spMk id="20" creationId="{C636A8E5-1A3F-5A07-AF48-4232FE9855F8}"/>
          </ac:spMkLst>
        </pc:spChg>
        <pc:picChg chg="del">
          <ac:chgData name="인수 김" userId="9c0180a6aa0e181f" providerId="LiveId" clId="{8D5D50E2-A785-4AC3-82D2-35565D4D2C8B}" dt="2025-04-14T11:10:18.539" v="2815" actId="478"/>
          <ac:picMkLst>
            <pc:docMk/>
            <pc:sldMk cId="2813500356" sldId="625"/>
            <ac:picMk id="4" creationId="{92EADEEA-E337-586A-A2ED-47ADE550C833}"/>
          </ac:picMkLst>
        </pc:picChg>
      </pc:sldChg>
      <pc:sldChg chg="addSp delSp modSp add mod">
        <pc:chgData name="인수 김" userId="9c0180a6aa0e181f" providerId="LiveId" clId="{8D5D50E2-A785-4AC3-82D2-35565D4D2C8B}" dt="2025-04-14T12:28:46.711" v="4602" actId="20577"/>
        <pc:sldMkLst>
          <pc:docMk/>
          <pc:sldMk cId="2522013012" sldId="626"/>
        </pc:sldMkLst>
        <pc:spChg chg="del">
          <ac:chgData name="인수 김" userId="9c0180a6aa0e181f" providerId="LiveId" clId="{8D5D50E2-A785-4AC3-82D2-35565D4D2C8B}" dt="2025-04-14T11:50:03.469" v="3269" actId="478"/>
          <ac:spMkLst>
            <pc:docMk/>
            <pc:sldMk cId="2522013012" sldId="626"/>
            <ac:spMk id="3" creationId="{737B53A2-6315-179C-81C9-1584D3211094}"/>
          </ac:spMkLst>
        </pc:spChg>
        <pc:spChg chg="add del mod">
          <ac:chgData name="인수 김" userId="9c0180a6aa0e181f" providerId="LiveId" clId="{8D5D50E2-A785-4AC3-82D2-35565D4D2C8B}" dt="2025-04-14T11:50:58.479" v="3279" actId="478"/>
          <ac:spMkLst>
            <pc:docMk/>
            <pc:sldMk cId="2522013012" sldId="626"/>
            <ac:spMk id="4" creationId="{2623B371-8913-B972-42C1-074394460B3D}"/>
          </ac:spMkLst>
        </pc:spChg>
        <pc:spChg chg="mod">
          <ac:chgData name="인수 김" userId="9c0180a6aa0e181f" providerId="LiveId" clId="{8D5D50E2-A785-4AC3-82D2-35565D4D2C8B}" dt="2025-04-14T12:21:55.355" v="4299" actId="14100"/>
          <ac:spMkLst>
            <pc:docMk/>
            <pc:sldMk cId="2522013012" sldId="626"/>
            <ac:spMk id="20" creationId="{7C45B464-0E08-9096-17C7-BAE5ED127279}"/>
          </ac:spMkLst>
        </pc:spChg>
        <pc:graphicFrameChg chg="add mod modGraphic">
          <ac:chgData name="인수 김" userId="9c0180a6aa0e181f" providerId="LiveId" clId="{8D5D50E2-A785-4AC3-82D2-35565D4D2C8B}" dt="2025-04-14T12:28:46.711" v="4602" actId="20577"/>
          <ac:graphicFrameMkLst>
            <pc:docMk/>
            <pc:sldMk cId="2522013012" sldId="626"/>
            <ac:graphicFrameMk id="5" creationId="{F513A569-7894-1B5B-763D-E519718493FE}"/>
          </ac:graphicFrameMkLst>
        </pc:graphicFrameChg>
        <pc:picChg chg="add mod">
          <ac:chgData name="인수 김" userId="9c0180a6aa0e181f" providerId="LiveId" clId="{8D5D50E2-A785-4AC3-82D2-35565D4D2C8B}" dt="2025-04-14T12:28:27.663" v="4582" actId="1038"/>
          <ac:picMkLst>
            <pc:docMk/>
            <pc:sldMk cId="2522013012" sldId="626"/>
            <ac:picMk id="6" creationId="{AF032115-F769-B852-EF99-F70441848FE8}"/>
          </ac:picMkLst>
        </pc:picChg>
        <pc:picChg chg="add mod">
          <ac:chgData name="인수 김" userId="9c0180a6aa0e181f" providerId="LiveId" clId="{8D5D50E2-A785-4AC3-82D2-35565D4D2C8B}" dt="2025-04-14T12:28:27.663" v="4582" actId="1038"/>
          <ac:picMkLst>
            <pc:docMk/>
            <pc:sldMk cId="2522013012" sldId="626"/>
            <ac:picMk id="7" creationId="{D6417273-68A7-7BBF-AE33-3BCDCAEEAC74}"/>
          </ac:picMkLst>
        </pc:picChg>
      </pc:sldChg>
      <pc:sldChg chg="addSp delSp modSp add mod">
        <pc:chgData name="인수 김" userId="9c0180a6aa0e181f" providerId="LiveId" clId="{8D5D50E2-A785-4AC3-82D2-35565D4D2C8B}" dt="2025-04-14T12:48:14.741" v="4957" actId="20577"/>
        <pc:sldMkLst>
          <pc:docMk/>
          <pc:sldMk cId="1426325181" sldId="627"/>
        </pc:sldMkLst>
        <pc:spChg chg="del mod">
          <ac:chgData name="인수 김" userId="9c0180a6aa0e181f" providerId="LiveId" clId="{8D5D50E2-A785-4AC3-82D2-35565D4D2C8B}" dt="2025-04-14T12:38:57.267" v="4672" actId="478"/>
          <ac:spMkLst>
            <pc:docMk/>
            <pc:sldMk cId="1426325181" sldId="627"/>
            <ac:spMk id="3" creationId="{2ADE3FFF-1B1D-6BF4-BD36-49CE740A3087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9" creationId="{64CA4EDA-6C56-E0D2-AEB8-01C321652F47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0" creationId="{4DA043AD-68E6-5619-7C3B-0705EE44A582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1" creationId="{A6ADBBCA-E5CA-EF31-C441-7D3C57740193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2" creationId="{327CAFFD-E457-A2DF-C935-64607FE19167}"/>
          </ac:spMkLst>
        </pc:spChg>
        <pc:spChg chg="add mod">
          <ac:chgData name="인수 김" userId="9c0180a6aa0e181f" providerId="LiveId" clId="{8D5D50E2-A785-4AC3-82D2-35565D4D2C8B}" dt="2025-04-14T12:46:34.401" v="4836" actId="1076"/>
          <ac:spMkLst>
            <pc:docMk/>
            <pc:sldMk cId="1426325181" sldId="627"/>
            <ac:spMk id="13" creationId="{527F3DA2-F762-EE4F-0FA6-954E3688A72E}"/>
          </ac:spMkLst>
        </pc:spChg>
        <pc:spChg chg="add del mod">
          <ac:chgData name="인수 김" userId="9c0180a6aa0e181f" providerId="LiveId" clId="{8D5D50E2-A785-4AC3-82D2-35565D4D2C8B}" dt="2025-04-14T12:46:38.601" v="4838" actId="478"/>
          <ac:spMkLst>
            <pc:docMk/>
            <pc:sldMk cId="1426325181" sldId="627"/>
            <ac:spMk id="14" creationId="{3CCBD835-ED73-B892-2F57-9A3387C7D268}"/>
          </ac:spMkLst>
        </pc:spChg>
        <pc:spChg chg="add mod">
          <ac:chgData name="인수 김" userId="9c0180a6aa0e181f" providerId="LiveId" clId="{8D5D50E2-A785-4AC3-82D2-35565D4D2C8B}" dt="2025-04-14T12:48:14.741" v="4957" actId="20577"/>
          <ac:spMkLst>
            <pc:docMk/>
            <pc:sldMk cId="1426325181" sldId="627"/>
            <ac:spMk id="15" creationId="{5A2AFBA7-B131-157A-ECBA-2602F809E047}"/>
          </ac:spMkLst>
        </pc:spChg>
        <pc:spChg chg="mod">
          <ac:chgData name="인수 김" userId="9c0180a6aa0e181f" providerId="LiveId" clId="{8D5D50E2-A785-4AC3-82D2-35565D4D2C8B}" dt="2025-04-14T12:36:55.411" v="4670" actId="20577"/>
          <ac:spMkLst>
            <pc:docMk/>
            <pc:sldMk cId="1426325181" sldId="627"/>
            <ac:spMk id="20" creationId="{446C26BF-7E9C-E5E0-A2FA-222B68626826}"/>
          </ac:spMkLst>
        </pc:spChg>
        <pc:picChg chg="add del mod">
          <ac:chgData name="인수 김" userId="9c0180a6aa0e181f" providerId="LiveId" clId="{8D5D50E2-A785-4AC3-82D2-35565D4D2C8B}" dt="2025-04-14T12:39:35.376" v="4680" actId="478"/>
          <ac:picMkLst>
            <pc:docMk/>
            <pc:sldMk cId="1426325181" sldId="627"/>
            <ac:picMk id="4" creationId="{08AD30E2-2261-B3A7-271F-B22B684BB60B}"/>
          </ac:picMkLst>
        </pc:picChg>
        <pc:picChg chg="add mod">
          <ac:chgData name="인수 김" userId="9c0180a6aa0e181f" providerId="LiveId" clId="{8D5D50E2-A785-4AC3-82D2-35565D4D2C8B}" dt="2025-04-14T12:39:41.785" v="4683" actId="1076"/>
          <ac:picMkLst>
            <pc:docMk/>
            <pc:sldMk cId="1426325181" sldId="627"/>
            <ac:picMk id="6" creationId="{104BF329-5664-BBBA-95AB-85C39BC4E5E6}"/>
          </ac:picMkLst>
        </pc:picChg>
        <pc:picChg chg="add mod">
          <ac:chgData name="인수 김" userId="9c0180a6aa0e181f" providerId="LiveId" clId="{8D5D50E2-A785-4AC3-82D2-35565D4D2C8B}" dt="2025-04-14T12:45:05.170" v="4737" actId="1076"/>
          <ac:picMkLst>
            <pc:docMk/>
            <pc:sldMk cId="1426325181" sldId="627"/>
            <ac:picMk id="8" creationId="{AF1EFADD-5D4C-4D5E-BC7F-C065A95372B4}"/>
          </ac:picMkLst>
        </pc:picChg>
      </pc:sldChg>
    </pc:docChg>
  </pc:docChgLst>
  <pc:docChgLst>
    <pc:chgData name="인수 김" userId="9c0180a6aa0e181f" providerId="LiveId" clId="{E9872F57-3978-4B25-A8BE-9E8C86CBD441}"/>
    <pc:docChg chg="undo custSel addSld delSld modSld">
      <pc:chgData name="인수 김" userId="9c0180a6aa0e181f" providerId="LiveId" clId="{E9872F57-3978-4B25-A8BE-9E8C86CBD441}" dt="2025-03-09T04:49:30.807" v="1017" actId="1037"/>
      <pc:docMkLst>
        <pc:docMk/>
      </pc:docMkLst>
      <pc:sldChg chg="modSp mod">
        <pc:chgData name="인수 김" userId="9c0180a6aa0e181f" providerId="LiveId" clId="{E9872F57-3978-4B25-A8BE-9E8C86CBD441}" dt="2025-03-03T09:54:41.777" v="29"/>
        <pc:sldMkLst>
          <pc:docMk/>
          <pc:sldMk cId="3616806418" sldId="258"/>
        </pc:sldMkLst>
        <pc:spChg chg="mod">
          <ac:chgData name="인수 김" userId="9c0180a6aa0e181f" providerId="LiveId" clId="{E9872F57-3978-4B25-A8BE-9E8C86CBD441}" dt="2025-03-03T09:54:41.777" v="29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E9872F57-3978-4B25-A8BE-9E8C86CBD441}" dt="2025-03-03T10:19:43.914" v="409" actId="207"/>
        <pc:sldMkLst>
          <pc:docMk/>
          <pc:sldMk cId="0" sldId="610"/>
        </pc:sldMkLst>
        <pc:spChg chg="mod">
          <ac:chgData name="인수 김" userId="9c0180a6aa0e181f" providerId="LiveId" clId="{E9872F57-3978-4B25-A8BE-9E8C86CBD441}" dt="2025-03-03T09:55:03.393" v="43" actId="20577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E9872F57-3978-4B25-A8BE-9E8C86CBD441}" dt="2025-03-09T04:48:28.086" v="1009" actId="1035"/>
        <pc:sldMkLst>
          <pc:docMk/>
          <pc:sldMk cId="0" sldId="611"/>
        </pc:sldMkLst>
      </pc:sldChg>
      <pc:sldChg chg="modSp del mod">
        <pc:chgData name="인수 김" userId="9c0180a6aa0e181f" providerId="LiveId" clId="{E9872F57-3978-4B25-A8BE-9E8C86CBD441}" dt="2025-03-09T04:26:49.517" v="746" actId="47"/>
        <pc:sldMkLst>
          <pc:docMk/>
          <pc:sldMk cId="0" sldId="612"/>
        </pc:sldMkLst>
      </pc:sldChg>
      <pc:sldChg chg="del">
        <pc:chgData name="인수 김" userId="9c0180a6aa0e181f" providerId="LiveId" clId="{E9872F57-3978-4B25-A8BE-9E8C86CBD441}" dt="2025-03-09T04:26:52.872" v="747" actId="47"/>
        <pc:sldMkLst>
          <pc:docMk/>
          <pc:sldMk cId="0" sldId="613"/>
        </pc:sldMkLst>
      </pc:sldChg>
      <pc:sldChg chg="addSp delSp modSp mod">
        <pc:chgData name="인수 김" userId="9c0180a6aa0e181f" providerId="LiveId" clId="{E9872F57-3978-4B25-A8BE-9E8C86CBD441}" dt="2025-03-09T04:49:30.807" v="1017" actId="1037"/>
        <pc:sldMkLst>
          <pc:docMk/>
          <pc:sldMk cId="0" sldId="614"/>
        </pc:sldMkLst>
      </pc:sldChg>
      <pc:sldChg chg="addSp modSp new del mod">
        <pc:chgData name="인수 김" userId="9c0180a6aa0e181f" providerId="LiveId" clId="{E9872F57-3978-4B25-A8BE-9E8C86CBD441}" dt="2025-03-09T04:27:15.359" v="750" actId="47"/>
        <pc:sldMkLst>
          <pc:docMk/>
          <pc:sldMk cId="601559811" sldId="615"/>
        </pc:sldMkLst>
      </pc:sldChg>
      <pc:sldChg chg="new del">
        <pc:chgData name="인수 김" userId="9c0180a6aa0e181f" providerId="LiveId" clId="{E9872F57-3978-4B25-A8BE-9E8C86CBD441}" dt="2025-03-03T10:12:14.244" v="137" actId="680"/>
        <pc:sldMkLst>
          <pc:docMk/>
          <pc:sldMk cId="2233228182" sldId="615"/>
        </pc:sldMkLst>
      </pc:sldChg>
      <pc:sldChg chg="addSp delSp modSp add mod">
        <pc:chgData name="인수 김" userId="9c0180a6aa0e181f" providerId="LiveId" clId="{E9872F57-3978-4B25-A8BE-9E8C86CBD441}" dt="2025-03-09T04:48:59.005" v="1016"/>
        <pc:sldMkLst>
          <pc:docMk/>
          <pc:sldMk cId="0" sldId="616"/>
        </pc:sldMkLst>
      </pc:sldChg>
      <pc:sldChg chg="addSp delSp modSp add del mod">
        <pc:chgData name="인수 김" userId="9c0180a6aa0e181f" providerId="LiveId" clId="{E9872F57-3978-4B25-A8BE-9E8C86CBD441}" dt="2025-03-09T04:09:56.488" v="690" actId="47"/>
        <pc:sldMkLst>
          <pc:docMk/>
          <pc:sldMk cId="1689269639" sldId="616"/>
        </pc:sldMkLst>
      </pc:sldChg>
      <pc:sldChg chg="modSp add mod">
        <pc:chgData name="인수 김" userId="9c0180a6aa0e181f" providerId="LiveId" clId="{E9872F57-3978-4B25-A8BE-9E8C86CBD441}" dt="2025-03-09T04:27:28.968" v="754" actId="20577"/>
        <pc:sldMkLst>
          <pc:docMk/>
          <pc:sldMk cId="2947987361" sldId="619"/>
        </pc:sldMkLst>
      </pc:sldChg>
    </pc:docChg>
  </pc:docChgLst>
  <pc:docChgLst>
    <pc:chgData name="인수 김" userId="9c0180a6aa0e181f" providerId="LiveId" clId="{E6F99957-3399-4577-A1FE-87B012DF1FEE}"/>
    <pc:docChg chg="undo redo custSel addSld delSld modSld">
      <pc:chgData name="인수 김" userId="9c0180a6aa0e181f" providerId="LiveId" clId="{E6F99957-3399-4577-A1FE-87B012DF1FEE}" dt="2025-03-25T02:39:16.518" v="2541" actId="1076"/>
      <pc:docMkLst>
        <pc:docMk/>
      </pc:docMkLst>
      <pc:sldChg chg="modSp mod">
        <pc:chgData name="인수 김" userId="9c0180a6aa0e181f" providerId="LiveId" clId="{E6F99957-3399-4577-A1FE-87B012DF1FEE}" dt="2025-03-24T01:03:29.910" v="27"/>
        <pc:sldMkLst>
          <pc:docMk/>
          <pc:sldMk cId="3616806418" sldId="258"/>
        </pc:sldMkLst>
        <pc:spChg chg="mod">
          <ac:chgData name="인수 김" userId="9c0180a6aa0e181f" providerId="LiveId" clId="{E6F99957-3399-4577-A1FE-87B012DF1FEE}" dt="2025-03-24T01:03:29.910" v="27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E6F99957-3399-4577-A1FE-87B012DF1FEE}" dt="2025-03-24T02:44:22.763" v="502" actId="1076"/>
        <pc:sldMkLst>
          <pc:docMk/>
          <pc:sldMk cId="0" sldId="610"/>
        </pc:sldMkLst>
        <pc:spChg chg="mod">
          <ac:chgData name="인수 김" userId="9c0180a6aa0e181f" providerId="LiveId" clId="{E6F99957-3399-4577-A1FE-87B012DF1FEE}" dt="2025-03-24T01:05:22.321" v="58"/>
          <ac:spMkLst>
            <pc:docMk/>
            <pc:sldMk cId="0" sldId="610"/>
            <ac:spMk id="15" creationId="{9E7ED5DB-4958-68C4-D8FD-7F0A1E392457}"/>
          </ac:spMkLst>
        </pc:spChg>
        <pc:spChg chg="mod">
          <ac:chgData name="인수 김" userId="9c0180a6aa0e181f" providerId="LiveId" clId="{E6F99957-3399-4577-A1FE-87B012DF1FEE}" dt="2025-03-24T01:04:52.013" v="52" actId="2711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E6F99957-3399-4577-A1FE-87B012DF1FEE}" dt="2025-03-25T02:22:48.393" v="2423" actId="1076"/>
        <pc:sldMkLst>
          <pc:docMk/>
          <pc:sldMk cId="0" sldId="611"/>
        </pc:sldMkLst>
      </pc:sldChg>
      <pc:sldChg chg="del">
        <pc:chgData name="인수 김" userId="9c0180a6aa0e181f" providerId="LiveId" clId="{E6F99957-3399-4577-A1FE-87B012DF1FEE}" dt="2025-03-24T01:16:46.193" v="234" actId="47"/>
        <pc:sldMkLst>
          <pc:docMk/>
          <pc:sldMk cId="3562290478" sldId="620"/>
        </pc:sldMkLst>
      </pc:sldChg>
      <pc:sldChg chg="addSp delSp modSp mod">
        <pc:chgData name="인수 김" userId="9c0180a6aa0e181f" providerId="LiveId" clId="{E6F99957-3399-4577-A1FE-87B012DF1FEE}" dt="2025-03-25T01:01:33.406" v="1326" actId="1038"/>
        <pc:sldMkLst>
          <pc:docMk/>
          <pc:sldMk cId="1337545461" sldId="621"/>
        </pc:sldMkLst>
      </pc:sldChg>
      <pc:sldChg chg="del">
        <pc:chgData name="인수 김" userId="9c0180a6aa0e181f" providerId="LiveId" clId="{E6F99957-3399-4577-A1FE-87B012DF1FEE}" dt="2025-03-24T02:35:31.605" v="440" actId="47"/>
        <pc:sldMkLst>
          <pc:docMk/>
          <pc:sldMk cId="21452618" sldId="622"/>
        </pc:sldMkLst>
      </pc:sldChg>
      <pc:sldChg chg="addSp delSp modSp mod">
        <pc:chgData name="인수 김" userId="9c0180a6aa0e181f" providerId="LiveId" clId="{E6F99957-3399-4577-A1FE-87B012DF1FEE}" dt="2025-03-25T02:14:56" v="2419" actId="6549"/>
        <pc:sldMkLst>
          <pc:docMk/>
          <pc:sldMk cId="3934236696" sldId="623"/>
        </pc:sldMkLst>
      </pc:sldChg>
      <pc:sldChg chg="del">
        <pc:chgData name="인수 김" userId="9c0180a6aa0e181f" providerId="LiveId" clId="{E6F99957-3399-4577-A1FE-87B012DF1FEE}" dt="2025-03-24T02:35:33.053" v="441" actId="47"/>
        <pc:sldMkLst>
          <pc:docMk/>
          <pc:sldMk cId="3710422024" sldId="624"/>
        </pc:sldMkLst>
      </pc:sldChg>
      <pc:sldChg chg="del">
        <pc:chgData name="인수 김" userId="9c0180a6aa0e181f" providerId="LiveId" clId="{E6F99957-3399-4577-A1FE-87B012DF1FEE}" dt="2025-03-24T02:36:08.018" v="474" actId="47"/>
        <pc:sldMkLst>
          <pc:docMk/>
          <pc:sldMk cId="3137499793" sldId="625"/>
        </pc:sldMkLst>
      </pc:sldChg>
      <pc:sldChg chg="del">
        <pc:chgData name="인수 김" userId="9c0180a6aa0e181f" providerId="LiveId" clId="{E6F99957-3399-4577-A1FE-87B012DF1FEE}" dt="2025-03-24T02:36:06.964" v="473" actId="47"/>
        <pc:sldMkLst>
          <pc:docMk/>
          <pc:sldMk cId="1986515543" sldId="626"/>
        </pc:sldMkLst>
      </pc:sldChg>
      <pc:sldChg chg="addSp delSp modSp add mod">
        <pc:chgData name="인수 김" userId="9c0180a6aa0e181f" providerId="LiveId" clId="{E6F99957-3399-4577-A1FE-87B012DF1FEE}" dt="2025-03-25T02:32:54.686" v="2532" actId="1035"/>
        <pc:sldMkLst>
          <pc:docMk/>
          <pc:sldMk cId="3293695501" sldId="627"/>
        </pc:sldMkLst>
      </pc:sldChg>
      <pc:sldChg chg="addSp modSp add mod">
        <pc:chgData name="인수 김" userId="9c0180a6aa0e181f" providerId="LiveId" clId="{E6F99957-3399-4577-A1FE-87B012DF1FEE}" dt="2025-03-25T01:01:21.830" v="1316" actId="1076"/>
        <pc:sldMkLst>
          <pc:docMk/>
          <pc:sldMk cId="2446344272" sldId="628"/>
        </pc:sldMkLst>
      </pc:sldChg>
      <pc:sldChg chg="addSp delSp modSp add mod">
        <pc:chgData name="인수 김" userId="9c0180a6aa0e181f" providerId="LiveId" clId="{E6F99957-3399-4577-A1FE-87B012DF1FEE}" dt="2025-03-25T02:26:02.168" v="2457" actId="34807"/>
        <pc:sldMkLst>
          <pc:docMk/>
          <pc:sldMk cId="3893133319" sldId="629"/>
        </pc:sldMkLst>
      </pc:sldChg>
      <pc:sldChg chg="delSp modSp mod">
        <pc:chgData name="인수 김" userId="9c0180a6aa0e181f" providerId="LiveId" clId="{E6F99957-3399-4577-A1FE-87B012DF1FEE}" dt="2025-03-25T02:39:16.518" v="2541" actId="1076"/>
        <pc:sldMkLst>
          <pc:docMk/>
          <pc:sldMk cId="1424129686" sldId="630"/>
        </pc:sldMkLst>
      </pc:sldChg>
      <pc:sldChg chg="addSp delSp modSp add mod">
        <pc:chgData name="인수 김" userId="9c0180a6aa0e181f" providerId="LiveId" clId="{E6F99957-3399-4577-A1FE-87B012DF1FEE}" dt="2025-03-25T02:12:49.279" v="2401" actId="14100"/>
        <pc:sldMkLst>
          <pc:docMk/>
          <pc:sldMk cId="2506842921" sldId="631"/>
        </pc:sldMkLst>
      </pc:sldChg>
      <pc:sldChg chg="new del">
        <pc:chgData name="인수 김" userId="9c0180a6aa0e181f" providerId="LiveId" clId="{E6F99957-3399-4577-A1FE-87B012DF1FEE}" dt="2025-03-25T01:08:58.966" v="1328" actId="47"/>
        <pc:sldMkLst>
          <pc:docMk/>
          <pc:sldMk cId="3698701714" sldId="63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7217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42105"/>
          <a:stretch>
            <a:fillRect/>
          </a:stretch>
        </p:blipFill>
        <p:spPr bwMode="auto">
          <a:xfrm>
            <a:off x="928662" y="2172022"/>
            <a:ext cx="336265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6"/>
            <a:ext cx="1845105" cy="124522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571479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569892"/>
            <a:ext cx="9144000" cy="1588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  <p:sldLayoutId id="2147483717" r:id="rId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071670" y="4868235"/>
            <a:ext cx="707236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로보독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</a:p>
          <a:p>
            <a:pPr algn="ctr"/>
            <a:r>
              <a:rPr lang="ko-KR" altLang="en-US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제이씨블록 </a:t>
            </a:r>
            <a:r>
              <a:rPr lang="en-US" altLang="ko-KR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AI</a:t>
            </a:r>
            <a:r>
              <a:rPr lang="ko-KR" altLang="en-US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제어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500174"/>
            <a:ext cx="7643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부팅 실행 파일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전원을 켜고 라즈베리가 부팅할 때 적용되는 파일을 지정한다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4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부팅 실행 파일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</a:t>
            </a:r>
            <a:r>
              <a:rPr lang="en-US" altLang="ko-KR" dirty="0" err="1"/>
              <a:t>autoRun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38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1142976" y="2357430"/>
            <a:ext cx="8001056" cy="200026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53" name="Picture 6" descr="Arrow PNG, Arrow Transparent Background - FreeIcons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54690">
            <a:off x="2546475" y="2774085"/>
            <a:ext cx="804464" cy="648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86058"/>
            <a:ext cx="2786082" cy="142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speed"/>
          <p:cNvSpPr txBox="1">
            <a:spLocks noChangeArrowheads="1"/>
          </p:cNvSpPr>
          <p:nvPr/>
        </p:nvSpPr>
        <p:spPr bwMode="auto">
          <a:xfrm>
            <a:off x="3214678" y="3357562"/>
            <a:ext cx="1268466" cy="3323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로보독 부팅 시</a:t>
            </a:r>
            <a:endParaRPr lang="en-US" altLang="ko-KR" sz="12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en-US" altLang="ko-KR" sz="1200" b="1" dirty="0" err="1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autoRun</a:t>
            </a:r>
            <a:r>
              <a:rPr lang="en-US" altLang="ko-KR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실행 </a:t>
            </a:r>
            <a:endParaRPr lang="en-US" altLang="ko-KR" sz="12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17647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https://search.pstatic.net/sunny/?src=https%3A%2F%2Fpng.pngtree.com%2Fpng-vector%2F20220921%2Fourmid%2Fpngtree-magnifying-glass-icon-illustration-png-image_6209979.png&amp;type=sc960_83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428868"/>
            <a:ext cx="1143008" cy="114300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357430"/>
            <a:ext cx="714380" cy="1014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speed"/>
          <p:cNvSpPr txBox="1">
            <a:spLocks noChangeArrowheads="1"/>
          </p:cNvSpPr>
          <p:nvPr/>
        </p:nvSpPr>
        <p:spPr bwMode="auto">
          <a:xfrm>
            <a:off x="5715008" y="2571744"/>
            <a:ext cx="2643206" cy="1938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메모장에서</a:t>
            </a:r>
            <a:r>
              <a:rPr lang="en-US" altLang="ko-KR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  <a:sym typeface="Wingdings" pitchFamily="2" charset="2"/>
              </a:rPr>
              <a:t> </a:t>
            </a:r>
            <a:r>
              <a:rPr lang="en-US" altLang="ko-KR" sz="1400" b="1" dirty="0" err="1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autoRun</a:t>
            </a:r>
            <a:r>
              <a:rPr lang="en-US" altLang="ko-KR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ko-KR" altLang="en-US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열어보기</a:t>
            </a:r>
            <a:endParaRPr lang="en-US" altLang="ko-KR" sz="1400" b="1" dirty="0">
              <a:solidFill>
                <a:srgbClr val="0070C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643702" y="3429000"/>
            <a:ext cx="214314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400" b="1" dirty="0">
                <a:solidFill>
                  <a:srgbClr val="FFFF00"/>
                </a:solidFill>
              </a:rPr>
              <a:t> </a:t>
            </a:r>
            <a:r>
              <a:rPr lang="ko-KR" altLang="en-US" sz="1400" b="1" dirty="0">
                <a:solidFill>
                  <a:srgbClr val="FFFF00"/>
                </a:solidFill>
              </a:rPr>
              <a:t>구동 시 </a:t>
            </a:r>
            <a:endParaRPr lang="en-US" altLang="ko-KR" sz="1400" b="1" dirty="0">
              <a:solidFill>
                <a:srgbClr val="FFFF00"/>
              </a:solidFill>
            </a:endParaRP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default.py </a:t>
            </a:r>
            <a:r>
              <a:rPr lang="ko-KR" altLang="en-US" sz="1400" b="1" dirty="0">
                <a:solidFill>
                  <a:srgbClr val="FFFF00"/>
                </a:solidFill>
              </a:rPr>
              <a:t>기본 저장됨</a:t>
            </a:r>
            <a:endParaRPr lang="en-US" altLang="ko-KR" sz="1400" b="1" dirty="0">
              <a:solidFill>
                <a:srgbClr val="FFFF00"/>
              </a:solidFill>
            </a:endParaRPr>
          </a:p>
        </p:txBody>
      </p:sp>
      <p:sp>
        <p:nvSpPr>
          <p:cNvPr id="63" name="한쪽 모서리가 둥근 사각형 62"/>
          <p:cNvSpPr/>
          <p:nvPr/>
        </p:nvSpPr>
        <p:spPr>
          <a:xfrm>
            <a:off x="5357818" y="3214686"/>
            <a:ext cx="1000132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/>
          <a:srcRect b="50000"/>
          <a:stretch>
            <a:fillRect/>
          </a:stretch>
        </p:blipFill>
        <p:spPr bwMode="auto">
          <a:xfrm>
            <a:off x="1691920" y="5143512"/>
            <a:ext cx="2880080" cy="7143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8" name="한쪽 모서리가 둥근 사각형 67"/>
          <p:cNvSpPr/>
          <p:nvPr/>
        </p:nvSpPr>
        <p:spPr>
          <a:xfrm>
            <a:off x="1406168" y="5500702"/>
            <a:ext cx="1000132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1143008" y="4377007"/>
            <a:ext cx="8000992" cy="288032"/>
            <a:chOff x="571472" y="1428736"/>
            <a:chExt cx="8582084" cy="288032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71472" y="1428736"/>
              <a:ext cx="7786742" cy="28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357290" y="1428736"/>
              <a:ext cx="7796266" cy="28803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928662" y="3950166"/>
            <a:ext cx="486221" cy="621842"/>
            <a:chOff x="3579813" y="6396038"/>
            <a:chExt cx="2038350" cy="2563813"/>
          </a:xfrm>
        </p:grpSpPr>
        <p:sp>
          <p:nvSpPr>
            <p:cNvPr id="73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3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6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7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8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9" name="직사각형 88"/>
          <p:cNvSpPr/>
          <p:nvPr/>
        </p:nvSpPr>
        <p:spPr>
          <a:xfrm>
            <a:off x="1571636" y="4409948"/>
            <a:ext cx="5000660" cy="214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err="1">
                <a:solidFill>
                  <a:schemeClr val="bg1"/>
                </a:solidFill>
                <a:latin typeface="+mn-ea"/>
              </a:rPr>
              <a:t>autoRun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파일 수정하기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5144709"/>
            <a:ext cx="3052763" cy="35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1677878" y="4786322"/>
            <a:ext cx="292895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</a:rPr>
              <a:t>방법</a:t>
            </a:r>
            <a:r>
              <a:rPr lang="en-US" altLang="ko-KR" sz="1200" b="1" dirty="0">
                <a:solidFill>
                  <a:srgbClr val="FFFF00"/>
                </a:solidFill>
              </a:rPr>
              <a:t>1] </a:t>
            </a:r>
            <a:r>
              <a:rPr lang="ko-KR" altLang="en-US" sz="1200" b="1" dirty="0">
                <a:solidFill>
                  <a:srgbClr val="FFFF00"/>
                </a:solidFill>
              </a:rPr>
              <a:t>메모장에서 </a:t>
            </a:r>
            <a:r>
              <a:rPr lang="en-US" altLang="ko-KR" sz="12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200" b="1" dirty="0">
                <a:solidFill>
                  <a:srgbClr val="FFFF00"/>
                </a:solidFill>
              </a:rPr>
              <a:t> </a:t>
            </a:r>
            <a:r>
              <a:rPr lang="ko-KR" altLang="en-US" sz="1200" b="1" dirty="0">
                <a:solidFill>
                  <a:srgbClr val="FFFF00"/>
                </a:solidFill>
              </a:rPr>
              <a:t>직접수정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357818" y="4786322"/>
            <a:ext cx="285752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</a:rPr>
              <a:t>방법</a:t>
            </a:r>
            <a:r>
              <a:rPr lang="en-US" altLang="ko-KR" sz="1200" b="1" dirty="0">
                <a:solidFill>
                  <a:srgbClr val="FFFF00"/>
                </a:solidFill>
              </a:rPr>
              <a:t>2] </a:t>
            </a:r>
            <a:r>
              <a:rPr lang="en-US" altLang="ko-KR" sz="1200" b="1" dirty="0" err="1">
                <a:solidFill>
                  <a:srgbClr val="FFFF00"/>
                </a:solidFill>
              </a:rPr>
              <a:t>jcblock</a:t>
            </a:r>
            <a:r>
              <a:rPr lang="ko-KR" altLang="en-US" sz="1200" b="1" dirty="0">
                <a:solidFill>
                  <a:srgbClr val="FFFF00"/>
                </a:solidFill>
              </a:rPr>
              <a:t>앱에서 간접수정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715008" y="5500702"/>
            <a:ext cx="22860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C00000"/>
                </a:solidFill>
              </a:rPr>
              <a:t>앱에서 수정하면 </a:t>
            </a:r>
            <a:endParaRPr lang="en-US" altLang="ko-KR" sz="1200" b="1" dirty="0">
              <a:solidFill>
                <a:srgbClr val="C00000"/>
              </a:solidFill>
            </a:endParaRPr>
          </a:p>
          <a:p>
            <a:pPr algn="ctr"/>
            <a:r>
              <a:rPr lang="en-US" altLang="ko-KR" sz="1200" b="1" dirty="0" err="1">
                <a:solidFill>
                  <a:srgbClr val="C00000"/>
                </a:solidFill>
              </a:rPr>
              <a:t>autoRun</a:t>
            </a:r>
            <a:r>
              <a:rPr lang="en-US" altLang="ko-KR" sz="1200" b="1" dirty="0">
                <a:solidFill>
                  <a:srgbClr val="C00000"/>
                </a:solidFill>
              </a:rPr>
              <a:t> </a:t>
            </a:r>
            <a:r>
              <a:rPr lang="ko-KR" altLang="en-US" sz="1200" b="1" dirty="0">
                <a:solidFill>
                  <a:srgbClr val="C00000"/>
                </a:solidFill>
              </a:rPr>
              <a:t>파일에 자동 적용됨</a:t>
            </a:r>
            <a:endParaRPr lang="en-US" altLang="ko-KR" sz="1200" b="1" dirty="0">
              <a:solidFill>
                <a:srgbClr val="C0000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2071670" y="6072206"/>
            <a:ext cx="6072230" cy="30777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FF00"/>
                </a:solidFill>
              </a:rPr>
              <a:t>예제</a:t>
            </a:r>
            <a:r>
              <a:rPr lang="en-US" altLang="ko-KR" sz="1400" b="1" dirty="0">
                <a:solidFill>
                  <a:srgbClr val="FFFF00"/>
                </a:solidFill>
              </a:rPr>
              <a:t> : </a:t>
            </a:r>
            <a:r>
              <a:rPr lang="en-US" altLang="ko-KR" sz="14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400" b="1" dirty="0">
                <a:solidFill>
                  <a:srgbClr val="FFFF00"/>
                </a:solidFill>
              </a:rPr>
              <a:t> </a:t>
            </a:r>
            <a:r>
              <a:rPr lang="ko-KR" altLang="en-US" sz="1400" b="1" dirty="0">
                <a:solidFill>
                  <a:srgbClr val="FFFF00"/>
                </a:solidFill>
              </a:rPr>
              <a:t>구동 시 </a:t>
            </a:r>
            <a:r>
              <a:rPr lang="en-US" altLang="ko-KR" sz="1400" b="1" dirty="0">
                <a:solidFill>
                  <a:schemeClr val="bg1"/>
                </a:solidFill>
              </a:rPr>
              <a:t>default.py </a:t>
            </a:r>
            <a:r>
              <a:rPr lang="ko-KR" altLang="en-US" sz="1400" b="1" dirty="0">
                <a:solidFill>
                  <a:srgbClr val="FFFF00"/>
                </a:solidFill>
              </a:rPr>
              <a:t>기본 대신 수정한 </a:t>
            </a:r>
            <a:r>
              <a:rPr lang="en-US" altLang="ko-KR" sz="1400" b="1" dirty="0">
                <a:solidFill>
                  <a:schemeClr val="bg1"/>
                </a:solidFill>
              </a:rPr>
              <a:t>ocr.py</a:t>
            </a:r>
            <a:r>
              <a:rPr lang="ko-KR" altLang="en-US" sz="1400" b="1" dirty="0">
                <a:solidFill>
                  <a:srgbClr val="FFFF00"/>
                </a:solidFill>
              </a:rPr>
              <a:t>로 부팅된다</a:t>
            </a:r>
            <a:r>
              <a:rPr lang="en-US" altLang="ko-KR" sz="1400" b="1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85852" y="1500174"/>
            <a:ext cx="7643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+mn-ea"/>
              </a:rPr>
              <a:t>QR</a:t>
            </a:r>
            <a:r>
              <a:rPr lang="ko-KR" altLang="en-US" b="1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FFFF00"/>
                </a:solidFill>
                <a:latin typeface="+mn-ea"/>
              </a:rPr>
              <a:t>code</a:t>
            </a:r>
            <a:r>
              <a:rPr lang="ko-KR" altLang="en-US" b="1" dirty="0">
                <a:solidFill>
                  <a:srgbClr val="FFFF00"/>
                </a:solidFill>
                <a:latin typeface="+mn-ea"/>
              </a:rPr>
              <a:t> 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만들기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빠르고 정확한 문자 인식을 위해서 조건에 맞춰 문자를 만든다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2. </a:t>
            </a:r>
            <a:r>
              <a:rPr lang="en-US" altLang="ko-KR" dirty="0" err="1"/>
              <a:t>QRcode</a:t>
            </a:r>
            <a:r>
              <a:rPr lang="ko-KR" altLang="en-US" dirty="0"/>
              <a:t>인식</a:t>
            </a:r>
            <a:r>
              <a:rPr lang="en-US" altLang="ko-KR" dirty="0"/>
              <a:t>(1):</a:t>
            </a:r>
            <a:r>
              <a:rPr lang="ko-KR" altLang="en-US" dirty="0"/>
              <a:t>코드만들기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b="15517"/>
          <a:stretch>
            <a:fillRect/>
          </a:stretch>
        </p:blipFill>
        <p:spPr bwMode="auto">
          <a:xfrm>
            <a:off x="714348" y="2428868"/>
            <a:ext cx="814724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타원 54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2857488" y="3652023"/>
            <a:ext cx="958405" cy="319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2446278" y="4812449"/>
            <a:ext cx="625524" cy="319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6357950" y="3286124"/>
            <a:ext cx="71438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35510" t="14917" r="36513" b="47112"/>
          <a:stretch>
            <a:fillRect/>
          </a:stretch>
        </p:blipFill>
        <p:spPr bwMode="auto">
          <a:xfrm>
            <a:off x="4071934" y="3929066"/>
            <a:ext cx="2046029" cy="167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1643042" y="3643314"/>
            <a:ext cx="1285884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② 무료문자 선택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  <a:sym typeface="Wingding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2071670" y="5169639"/>
            <a:ext cx="1714512" cy="43088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228600" indent="-228600"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③문자입력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  <a:sym typeface="Wingdings"/>
            </a:endParaRPr>
          </a:p>
          <a:p>
            <a:pPr marL="228600" indent="-228600" algn="ctr"/>
            <a:r>
              <a:rPr lang="en-US" altLang="ko-KR" sz="9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(</a:t>
            </a:r>
            <a:r>
              <a:rPr lang="ko-KR" altLang="en-US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영어</a:t>
            </a:r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, </a:t>
            </a:r>
            <a:r>
              <a:rPr lang="ko-KR" altLang="en-US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최대 </a:t>
            </a:r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7</a:t>
            </a:r>
            <a:r>
              <a:rPr lang="ko-KR" altLang="en-US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자</a:t>
            </a:r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, </a:t>
            </a:r>
            <a:r>
              <a:rPr lang="ko-KR" altLang="en-US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대문자 </a:t>
            </a:r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215074" y="3000372"/>
            <a:ext cx="107157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④ </a:t>
            </a:r>
            <a:r>
              <a:rPr lang="en-US" altLang="ko-KR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 </a:t>
            </a:r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저장하기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  <a:sym typeface="Wingding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572000" y="3429000"/>
            <a:ext cx="1214446" cy="43088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228600" indent="-228600"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⑤ 다운로드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  <a:sym typeface="Wingdings"/>
            </a:endParaRPr>
          </a:p>
          <a:p>
            <a:pPr marL="228600" indent="-228600" algn="ctr"/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(</a:t>
            </a:r>
            <a:r>
              <a:rPr lang="ko-KR" altLang="en-US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파일명 입력</a:t>
            </a:r>
            <a:r>
              <a:rPr lang="en-US" altLang="ko-KR" sz="1000" b="1" dirty="0">
                <a:solidFill>
                  <a:schemeClr val="bg1"/>
                </a:solidFill>
                <a:latin typeface="+mn-ea"/>
                <a:cs typeface="Tahoma" pitchFamily="34" charset="0"/>
                <a:sym typeface="Wingdings"/>
              </a:rPr>
              <a:t>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2786050" y="2571744"/>
            <a:ext cx="428628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① 주소 입력 </a:t>
            </a:r>
            <a:r>
              <a:rPr lang="en-US" altLang="ko-KR" sz="1200" b="1" dirty="0">
                <a:solidFill>
                  <a:srgbClr val="FFFF00"/>
                </a:solidFill>
                <a:latin typeface="+mn-ea"/>
                <a:cs typeface="Tahoma" pitchFamily="34" charset="0"/>
                <a:sym typeface="Wingdings" pitchFamily="2" charset="2"/>
              </a:rPr>
              <a:t></a:t>
            </a:r>
            <a:r>
              <a:rPr lang="en-US" altLang="ko-KR" sz="1200" b="1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 https://ko.online-qrcode-generator.com/</a:t>
            </a: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1571604" y="2580453"/>
            <a:ext cx="114300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142984"/>
            <a:ext cx="3786214" cy="547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3. </a:t>
            </a:r>
            <a:r>
              <a:rPr lang="en-US" altLang="ko-KR" dirty="0" err="1"/>
              <a:t>QRcode</a:t>
            </a:r>
            <a:r>
              <a:rPr lang="ko-KR" altLang="en-US" dirty="0"/>
              <a:t>인식</a:t>
            </a:r>
            <a:r>
              <a:rPr lang="en-US" altLang="ko-KR" dirty="0"/>
              <a:t>(2):</a:t>
            </a:r>
            <a:r>
              <a:rPr lang="ko-KR" altLang="en-US" dirty="0"/>
              <a:t>제어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49" name="한쪽 모서리가 둥근 사각형 48"/>
          <p:cNvSpPr/>
          <p:nvPr/>
        </p:nvSpPr>
        <p:spPr>
          <a:xfrm>
            <a:off x="4572000" y="2214554"/>
            <a:ext cx="3429024" cy="285752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1" name="한쪽 모서리가 둥근 사각형 50"/>
          <p:cNvSpPr/>
          <p:nvPr/>
        </p:nvSpPr>
        <p:spPr>
          <a:xfrm>
            <a:off x="4572000" y="4929198"/>
            <a:ext cx="4143404" cy="642942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643050"/>
            <a:ext cx="3143272" cy="64294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로보독 실행 영상</a:t>
            </a:r>
            <a:endParaRPr lang="en-US" altLang="ko-KR" sz="16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: </a:t>
            </a:r>
            <a:r>
              <a:rPr lang="ko-KR" altLang="en-US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문자인식하고 맞춤 보행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53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54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428868"/>
            <a:ext cx="2754169" cy="145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714348" y="4214818"/>
            <a:ext cx="2786082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FF00"/>
                </a:solidFill>
              </a:rPr>
              <a:t>로보독 시점 </a:t>
            </a:r>
            <a:r>
              <a:rPr lang="en-US" altLang="ko-KR" sz="1400" b="1" dirty="0">
                <a:solidFill>
                  <a:srgbClr val="FFFF00"/>
                </a:solidFill>
              </a:rPr>
              <a:t>: </a:t>
            </a:r>
          </a:p>
          <a:p>
            <a:pPr algn="ctr"/>
            <a:r>
              <a:rPr lang="en-US" altLang="ko-KR" sz="1400" b="1" dirty="0" err="1">
                <a:solidFill>
                  <a:schemeClr val="bg1"/>
                </a:solidFill>
              </a:rPr>
              <a:t>QRcode</a:t>
            </a:r>
            <a:r>
              <a:rPr lang="en-US" altLang="ko-KR" sz="1400" b="1" dirty="0">
                <a:solidFill>
                  <a:schemeClr val="bg1"/>
                </a:solidFill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</a:rPr>
              <a:t>디코딩값 문자열 출력</a:t>
            </a:r>
            <a:endParaRPr lang="en-US" altLang="ko-KR" sz="1400" b="1" dirty="0">
              <a:solidFill>
                <a:schemeClr val="bg1"/>
              </a:solidFill>
            </a:endParaRPr>
          </a:p>
        </p:txBody>
      </p:sp>
      <p:cxnSp>
        <p:nvCxnSpPr>
          <p:cNvPr id="64" name="꺾인 연결선 63"/>
          <p:cNvCxnSpPr/>
          <p:nvPr/>
        </p:nvCxnSpPr>
        <p:spPr>
          <a:xfrm>
            <a:off x="3500430" y="5286388"/>
            <a:ext cx="1071570" cy="357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428992" y="5429264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C00000"/>
                </a:solidFill>
              </a:rPr>
              <a:t>문자열 조건절 명령 수행</a:t>
            </a:r>
            <a:endParaRPr lang="en-US" altLang="ko-KR" sz="1200" b="1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1430715" y="4069956"/>
            <a:ext cx="1357324" cy="279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타원 62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1643042" y="5857892"/>
            <a:ext cx="71438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인공지능실행</a:t>
            </a:r>
            <a:r>
              <a:rPr lang="en-US" altLang="ko-KR" sz="3900" b="1" dirty="0">
                <a:solidFill>
                  <a:schemeClr val="bg1"/>
                </a:solidFill>
              </a:rPr>
              <a:t>(2)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텍스트 개체 틀 15"/>
          <p:cNvSpPr txBox="1">
            <a:spLocks/>
          </p:cNvSpPr>
          <p:nvPr/>
        </p:nvSpPr>
        <p:spPr>
          <a:xfrm>
            <a:off x="3929058" y="3929066"/>
            <a:ext cx="5214942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2000" b="1" dirty="0">
                <a:solidFill>
                  <a:srgbClr val="C00000"/>
                </a:solidFill>
              </a:rPr>
              <a:t>파이썬코드로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2000" b="1" dirty="0" err="1">
                <a:solidFill>
                  <a:srgbClr val="C00000"/>
                </a:solidFill>
              </a:rPr>
              <a:t>QRcode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인식 로보독제어하기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1. </a:t>
            </a:r>
            <a:r>
              <a:rPr lang="en-US" altLang="ko-KR" dirty="0" err="1"/>
              <a:t>QRcode</a:t>
            </a:r>
            <a:r>
              <a:rPr lang="ko-KR" altLang="en-US" dirty="0"/>
              <a:t>인식 제어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643050"/>
            <a:ext cx="3357586" cy="64294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로보독 실행 영상</a:t>
            </a:r>
            <a:endParaRPr lang="en-US" altLang="ko-KR" sz="16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: QR</a:t>
            </a:r>
            <a:r>
              <a:rPr lang="ko-KR" altLang="en-US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코드인식하고 맞춤 보행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54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2754169" cy="145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714348" y="4214818"/>
            <a:ext cx="2786082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FF00"/>
                </a:solidFill>
              </a:rPr>
              <a:t>로보독 시점 </a:t>
            </a:r>
            <a:r>
              <a:rPr lang="en-US" altLang="ko-KR" sz="1400" b="1" dirty="0">
                <a:solidFill>
                  <a:srgbClr val="FFFF00"/>
                </a:solidFill>
              </a:rPr>
              <a:t>: </a:t>
            </a:r>
          </a:p>
          <a:p>
            <a:pPr algn="ctr"/>
            <a:r>
              <a:rPr lang="en-US" altLang="ko-KR" sz="1400" b="1" dirty="0" err="1">
                <a:solidFill>
                  <a:schemeClr val="bg1"/>
                </a:solidFill>
              </a:rPr>
              <a:t>QRcode</a:t>
            </a:r>
            <a:r>
              <a:rPr lang="en-US" altLang="ko-KR" sz="1400" b="1" dirty="0">
                <a:solidFill>
                  <a:schemeClr val="bg1"/>
                </a:solidFill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</a:rPr>
              <a:t>디코딩값 문자열 출력</a:t>
            </a:r>
            <a:endParaRPr lang="en-US" altLang="ko-KR" sz="1400" b="1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430715" y="4069956"/>
            <a:ext cx="1357324" cy="279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타원 62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1643042" y="5857892"/>
            <a:ext cx="71438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500562" y="214290"/>
            <a:ext cx="4286280" cy="63247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900" dirty="0">
                <a:latin typeface="Consolas" pitchFamily="49" charset="0"/>
              </a:rPr>
              <a:t>from time import sleep</a:t>
            </a:r>
          </a:p>
          <a:p>
            <a:r>
              <a:rPr lang="en-US" altLang="ko-KR" sz="900" dirty="0">
                <a:latin typeface="Consolas" pitchFamily="49" charset="0"/>
              </a:rPr>
              <a:t>from </a:t>
            </a:r>
            <a:r>
              <a:rPr lang="en-US" altLang="ko-KR" sz="900" dirty="0" err="1">
                <a:latin typeface="Consolas" pitchFamily="49" charset="0"/>
              </a:rPr>
              <a:t>pyjuni.robodog</a:t>
            </a:r>
            <a:r>
              <a:rPr lang="en-US" altLang="ko-KR" sz="900" dirty="0">
                <a:latin typeface="Consolas" pitchFamily="49" charset="0"/>
              </a:rPr>
              <a:t> import *</a:t>
            </a:r>
          </a:p>
          <a:p>
            <a:r>
              <a:rPr lang="en-US" altLang="ko-KR" sz="900" dirty="0">
                <a:latin typeface="Consolas" pitchFamily="49" charset="0"/>
              </a:rPr>
              <a:t>from </a:t>
            </a:r>
            <a:r>
              <a:rPr lang="en-US" altLang="ko-KR" sz="900" dirty="0" err="1">
                <a:latin typeface="Consolas" pitchFamily="49" charset="0"/>
              </a:rPr>
              <a:t>pyjuni.deflib</a:t>
            </a:r>
            <a:r>
              <a:rPr lang="en-US" altLang="ko-KR" sz="900" dirty="0">
                <a:latin typeface="Consolas" pitchFamily="49" charset="0"/>
              </a:rPr>
              <a:t> import *</a:t>
            </a:r>
          </a:p>
          <a:p>
            <a:r>
              <a:rPr lang="en-US" altLang="ko-KR" sz="900" dirty="0">
                <a:latin typeface="Consolas" pitchFamily="49" charset="0"/>
              </a:rPr>
              <a:t>from </a:t>
            </a:r>
            <a:r>
              <a:rPr lang="en-US" altLang="ko-KR" sz="900" dirty="0" err="1">
                <a:latin typeface="Consolas" pitchFamily="49" charset="0"/>
              </a:rPr>
              <a:t>pyjuni.jkeyevent</a:t>
            </a:r>
            <a:r>
              <a:rPr lang="en-US" altLang="ko-KR" sz="900" dirty="0">
                <a:latin typeface="Consolas" pitchFamily="49" charset="0"/>
              </a:rPr>
              <a:t> import *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 err="1">
                <a:latin typeface="Consolas" pitchFamily="49" charset="0"/>
              </a:rPr>
              <a:t>down_cmd</a:t>
            </a:r>
            <a:r>
              <a:rPr lang="en-US" altLang="ko-KR" sz="900" dirty="0">
                <a:latin typeface="Consolas" pitchFamily="49" charset="0"/>
              </a:rPr>
              <a:t> = "DOWN"</a:t>
            </a:r>
          </a:p>
          <a:p>
            <a:r>
              <a:rPr lang="en-US" altLang="ko-KR" sz="900" dirty="0" err="1">
                <a:latin typeface="Consolas" pitchFamily="49" charset="0"/>
              </a:rPr>
              <a:t>down_bytes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down_cmd.encode</a:t>
            </a:r>
            <a:r>
              <a:rPr lang="en-US" altLang="ko-KR" sz="900" dirty="0">
                <a:latin typeface="Consolas" pitchFamily="49" charset="0"/>
              </a:rPr>
              <a:t>('utf-8')</a:t>
            </a:r>
          </a:p>
          <a:p>
            <a:r>
              <a:rPr lang="en-US" altLang="ko-KR" sz="900" dirty="0" err="1">
                <a:latin typeface="Consolas" pitchFamily="49" charset="0"/>
              </a:rPr>
              <a:t>up_cmd</a:t>
            </a:r>
            <a:r>
              <a:rPr lang="en-US" altLang="ko-KR" sz="900" dirty="0">
                <a:latin typeface="Consolas" pitchFamily="49" charset="0"/>
              </a:rPr>
              <a:t> = "UP"</a:t>
            </a:r>
          </a:p>
          <a:p>
            <a:r>
              <a:rPr lang="en-US" altLang="ko-KR" sz="900" dirty="0" err="1">
                <a:latin typeface="Consolas" pitchFamily="49" charset="0"/>
              </a:rPr>
              <a:t>up_bytes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up_cmd.encode</a:t>
            </a:r>
            <a:r>
              <a:rPr lang="en-US" altLang="ko-KR" sz="900" dirty="0">
                <a:latin typeface="Consolas" pitchFamily="49" charset="0"/>
              </a:rPr>
              <a:t>('utf-8')</a:t>
            </a:r>
          </a:p>
          <a:p>
            <a:r>
              <a:rPr lang="en-US" altLang="ko-KR" sz="900" dirty="0" err="1">
                <a:latin typeface="Consolas" pitchFamily="49" charset="0"/>
              </a:rPr>
              <a:t>go_cmd</a:t>
            </a:r>
            <a:r>
              <a:rPr lang="en-US" altLang="ko-KR" sz="900" dirty="0">
                <a:latin typeface="Consolas" pitchFamily="49" charset="0"/>
              </a:rPr>
              <a:t> = "GO"</a:t>
            </a:r>
          </a:p>
          <a:p>
            <a:r>
              <a:rPr lang="en-US" altLang="ko-KR" sz="900" dirty="0" err="1">
                <a:latin typeface="Consolas" pitchFamily="49" charset="0"/>
              </a:rPr>
              <a:t>go_bytes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go_cmd.encode</a:t>
            </a:r>
            <a:r>
              <a:rPr lang="en-US" altLang="ko-KR" sz="900" dirty="0">
                <a:latin typeface="Consolas" pitchFamily="49" charset="0"/>
              </a:rPr>
              <a:t>('utf-8')</a:t>
            </a:r>
          </a:p>
          <a:p>
            <a:r>
              <a:rPr lang="en-US" altLang="ko-KR" sz="900" dirty="0" err="1">
                <a:latin typeface="Consolas" pitchFamily="49" charset="0"/>
              </a:rPr>
              <a:t>stop_cmd</a:t>
            </a:r>
            <a:r>
              <a:rPr lang="en-US" altLang="ko-KR" sz="900" dirty="0">
                <a:latin typeface="Consolas" pitchFamily="49" charset="0"/>
              </a:rPr>
              <a:t> = "STOP"</a:t>
            </a:r>
          </a:p>
          <a:p>
            <a:r>
              <a:rPr lang="en-US" altLang="ko-KR" sz="900" dirty="0" err="1">
                <a:latin typeface="Consolas" pitchFamily="49" charset="0"/>
              </a:rPr>
              <a:t>stop_bytes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stop_cmd.encode</a:t>
            </a:r>
            <a:r>
              <a:rPr lang="en-US" altLang="ko-KR" sz="900" dirty="0">
                <a:latin typeface="Consolas" pitchFamily="49" charset="0"/>
              </a:rPr>
              <a:t>('utf-8')</a:t>
            </a:r>
          </a:p>
          <a:p>
            <a:r>
              <a:rPr lang="en-US" altLang="ko-KR" sz="900" dirty="0" err="1">
                <a:latin typeface="Consolas" pitchFamily="49" charset="0"/>
              </a:rPr>
              <a:t>ready_cmd</a:t>
            </a:r>
            <a:r>
              <a:rPr lang="en-US" altLang="ko-KR" sz="900" dirty="0">
                <a:latin typeface="Consolas" pitchFamily="49" charset="0"/>
              </a:rPr>
              <a:t> = "READY"</a:t>
            </a:r>
          </a:p>
          <a:p>
            <a:r>
              <a:rPr lang="en-US" altLang="ko-KR" sz="900" dirty="0" err="1">
                <a:latin typeface="Consolas" pitchFamily="49" charset="0"/>
              </a:rPr>
              <a:t>ready_bytes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ready_cmd.encode</a:t>
            </a:r>
            <a:r>
              <a:rPr lang="en-US" altLang="ko-KR" sz="900" dirty="0">
                <a:latin typeface="Consolas" pitchFamily="49" charset="0"/>
              </a:rPr>
              <a:t>('utf-8')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>
                <a:latin typeface="Consolas" pitchFamily="49" charset="0"/>
              </a:rPr>
              <a:t>if __name__ == "__main__":</a:t>
            </a: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robodog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RoboDog</a:t>
            </a:r>
            <a:r>
              <a:rPr lang="en-US" altLang="ko-KR" sz="900" dirty="0">
                <a:latin typeface="Consolas" pitchFamily="49" charset="0"/>
              </a:rPr>
              <a:t>()</a:t>
            </a: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jkey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JKeyEvent</a:t>
            </a:r>
            <a:r>
              <a:rPr lang="en-US" altLang="ko-KR" sz="900" dirty="0">
                <a:latin typeface="Consolas" pitchFamily="49" charset="0"/>
              </a:rPr>
              <a:t>()  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robodog.Open</a:t>
            </a:r>
            <a:r>
              <a:rPr lang="en-US" altLang="ko-KR" sz="900" dirty="0">
                <a:latin typeface="Consolas" pitchFamily="49" charset="0"/>
              </a:rPr>
              <a:t>()</a:t>
            </a: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robodog.headLEDDraw</a:t>
            </a:r>
            <a:r>
              <a:rPr lang="en-US" altLang="ko-KR" sz="900" dirty="0">
                <a:latin typeface="Consolas" pitchFamily="49" charset="0"/>
              </a:rPr>
              <a:t>(</a:t>
            </a:r>
            <a:r>
              <a:rPr lang="en-US" altLang="ko-KR" sz="900" dirty="0" err="1">
                <a:latin typeface="Consolas" pitchFamily="49" charset="0"/>
              </a:rPr>
              <a:t>bytearray</a:t>
            </a:r>
            <a:r>
              <a:rPr lang="en-US" altLang="ko-KR" sz="900" dirty="0">
                <a:latin typeface="Consolas" pitchFamily="49" charset="0"/>
              </a:rPr>
              <a:t>(8), </a:t>
            </a:r>
            <a:r>
              <a:rPr lang="en-US" altLang="ko-KR" sz="900" dirty="0" err="1">
                <a:latin typeface="Consolas" pitchFamily="49" charset="0"/>
              </a:rPr>
              <a:t>bytearray</a:t>
            </a:r>
            <a:r>
              <a:rPr lang="en-US" altLang="ko-KR" sz="900" dirty="0">
                <a:latin typeface="Consolas" pitchFamily="49" charset="0"/>
              </a:rPr>
              <a:t>(8))</a:t>
            </a: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runfile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robodog.rb_runfile</a:t>
            </a:r>
            <a:r>
              <a:rPr lang="en-US" altLang="ko-KR" sz="900" dirty="0">
                <a:latin typeface="Consolas" pitchFamily="49" charset="0"/>
              </a:rPr>
              <a:t>("qrcode.py")</a:t>
            </a:r>
          </a:p>
          <a:p>
            <a:r>
              <a:rPr lang="en-US" altLang="ko-KR" sz="900" dirty="0">
                <a:latin typeface="Consolas" pitchFamily="49" charset="0"/>
              </a:rPr>
              <a:t>    print(</a:t>
            </a:r>
            <a:r>
              <a:rPr lang="en-US" altLang="ko-KR" sz="900" dirty="0" err="1">
                <a:latin typeface="Consolas" pitchFamily="49" charset="0"/>
              </a:rPr>
              <a:t>runfile</a:t>
            </a:r>
            <a:r>
              <a:rPr lang="en-US" altLang="ko-KR" sz="900" dirty="0">
                <a:latin typeface="Consolas" pitchFamily="49" charset="0"/>
              </a:rPr>
              <a:t>)</a:t>
            </a:r>
          </a:p>
          <a:p>
            <a:r>
              <a:rPr lang="en-US" altLang="ko-KR" sz="900" dirty="0">
                <a:latin typeface="Consolas" pitchFamily="49" charset="0"/>
              </a:rPr>
              <a:t>    sleep(0.5)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>
                <a:latin typeface="Consolas" pitchFamily="49" charset="0"/>
              </a:rPr>
              <a:t>    while (not </a:t>
            </a:r>
            <a:r>
              <a:rPr lang="en-US" altLang="ko-KR" sz="900" dirty="0" err="1">
                <a:latin typeface="Consolas" pitchFamily="49" charset="0"/>
              </a:rPr>
              <a:t>jkey.isKeyEscPressed</a:t>
            </a:r>
            <a:r>
              <a:rPr lang="en-US" altLang="ko-KR" sz="900" dirty="0">
                <a:latin typeface="Consolas" pitchFamily="49" charset="0"/>
              </a:rPr>
              <a:t>()) and </a:t>
            </a:r>
            <a:r>
              <a:rPr lang="en-US" altLang="ko-KR" sz="900" dirty="0" err="1">
                <a:latin typeface="Consolas" pitchFamily="49" charset="0"/>
              </a:rPr>
              <a:t>robodog.is_rb_alive</a:t>
            </a:r>
            <a:r>
              <a:rPr lang="en-US" altLang="ko-KR" sz="900" dirty="0">
                <a:latin typeface="Consolas" pitchFamily="49" charset="0"/>
              </a:rPr>
              <a:t>():</a:t>
            </a:r>
          </a:p>
          <a:p>
            <a:r>
              <a:rPr lang="en-US" altLang="ko-KR" sz="900" dirty="0">
                <a:latin typeface="Consolas" pitchFamily="49" charset="0"/>
              </a:rPr>
              <a:t>       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robodog.get_rb_bytearray</a:t>
            </a:r>
            <a:r>
              <a:rPr lang="en-US" altLang="ko-KR" sz="900" dirty="0">
                <a:latin typeface="Consolas" pitchFamily="49" charset="0"/>
              </a:rPr>
              <a:t>()</a:t>
            </a:r>
          </a:p>
          <a:p>
            <a:r>
              <a:rPr lang="en-US" altLang="ko-KR" sz="900" dirty="0">
                <a:latin typeface="Consolas" pitchFamily="49" charset="0"/>
              </a:rPr>
              <a:t>        </a:t>
            </a:r>
            <a:r>
              <a:rPr lang="en-US" altLang="ko-KR" sz="900" dirty="0" err="1">
                <a:latin typeface="Consolas" pitchFamily="49" charset="0"/>
              </a:rPr>
              <a:t>qr_data</a:t>
            </a:r>
            <a:r>
              <a:rPr lang="en-US" altLang="ko-KR" sz="900" dirty="0">
                <a:latin typeface="Consolas" pitchFamily="49" charset="0"/>
              </a:rPr>
              <a:t> = </a:t>
            </a:r>
            <a:r>
              <a:rPr lang="en-US" altLang="ko-KR" sz="900" dirty="0" err="1">
                <a:latin typeface="Consolas" pitchFamily="49" charset="0"/>
              </a:rPr>
              <a:t>rb_msg.decode</a:t>
            </a:r>
            <a:r>
              <a:rPr lang="en-US" altLang="ko-KR" sz="900" dirty="0">
                <a:latin typeface="Consolas" pitchFamily="49" charset="0"/>
              </a:rPr>
              <a:t>("utf-8")</a:t>
            </a:r>
          </a:p>
          <a:p>
            <a:r>
              <a:rPr lang="en-US" altLang="ko-KR" sz="900" dirty="0">
                <a:latin typeface="Consolas" pitchFamily="49" charset="0"/>
              </a:rPr>
              <a:t>        if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[0] != 0 :</a:t>
            </a:r>
          </a:p>
          <a:p>
            <a:r>
              <a:rPr lang="en-US" altLang="ko-KR" sz="900" dirty="0">
                <a:latin typeface="Consolas" pitchFamily="49" charset="0"/>
              </a:rPr>
              <a:t>            print(</a:t>
            </a:r>
            <a:r>
              <a:rPr lang="en-US" altLang="ko-KR" sz="900" dirty="0" err="1">
                <a:latin typeface="Consolas" pitchFamily="49" charset="0"/>
              </a:rPr>
              <a:t>qr_data</a:t>
            </a:r>
            <a:r>
              <a:rPr lang="en-US" altLang="ko-KR" sz="900" dirty="0">
                <a:latin typeface="Consolas" pitchFamily="49" charset="0"/>
              </a:rPr>
              <a:t>)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>
                <a:latin typeface="Consolas" pitchFamily="49" charset="0"/>
              </a:rPr>
              <a:t>            if </a:t>
            </a:r>
            <a:r>
              <a:rPr lang="en-US" altLang="ko-KR" sz="900" dirty="0" err="1">
                <a:latin typeface="Consolas" pitchFamily="49" charset="0"/>
              </a:rPr>
              <a:t>up_bytes</a:t>
            </a:r>
            <a:r>
              <a:rPr lang="en-US" altLang="ko-KR" sz="900" dirty="0">
                <a:latin typeface="Consolas" pitchFamily="49" charset="0"/>
              </a:rPr>
              <a:t> in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:</a:t>
            </a:r>
          </a:p>
          <a:p>
            <a:r>
              <a:rPr lang="en-US" altLang="ko-KR" sz="900" dirty="0">
                <a:latin typeface="Consolas" pitchFamily="49" charset="0"/>
              </a:rPr>
              <a:t>                </a:t>
            </a:r>
            <a:r>
              <a:rPr lang="en-US" altLang="ko-KR" sz="900" dirty="0" err="1">
                <a:latin typeface="Consolas" pitchFamily="49" charset="0"/>
              </a:rPr>
              <a:t>robodog.leg_bend</a:t>
            </a:r>
            <a:r>
              <a:rPr lang="en-US" altLang="ko-KR" sz="900" dirty="0">
                <a:latin typeface="Consolas" pitchFamily="49" charset="0"/>
              </a:rPr>
              <a:t>(60, 60, 60, 60)</a:t>
            </a:r>
          </a:p>
          <a:p>
            <a:r>
              <a:rPr lang="en-US" altLang="ko-KR" sz="900" dirty="0">
                <a:latin typeface="Consolas" pitchFamily="49" charset="0"/>
              </a:rPr>
              <a:t>            if </a:t>
            </a:r>
            <a:r>
              <a:rPr lang="en-US" altLang="ko-KR" sz="900" dirty="0" err="1">
                <a:latin typeface="Consolas" pitchFamily="49" charset="0"/>
              </a:rPr>
              <a:t>down_bytes</a:t>
            </a:r>
            <a:r>
              <a:rPr lang="en-US" altLang="ko-KR" sz="900" dirty="0">
                <a:latin typeface="Consolas" pitchFamily="49" charset="0"/>
              </a:rPr>
              <a:t> in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:</a:t>
            </a:r>
          </a:p>
          <a:p>
            <a:r>
              <a:rPr lang="en-US" altLang="ko-KR" sz="900" dirty="0">
                <a:latin typeface="Consolas" pitchFamily="49" charset="0"/>
              </a:rPr>
              <a:t>                </a:t>
            </a:r>
            <a:r>
              <a:rPr lang="en-US" altLang="ko-KR" sz="900" dirty="0" err="1">
                <a:latin typeface="Consolas" pitchFamily="49" charset="0"/>
              </a:rPr>
              <a:t>robodog.leg_bend</a:t>
            </a:r>
            <a:r>
              <a:rPr lang="en-US" altLang="ko-KR" sz="900" dirty="0">
                <a:latin typeface="Consolas" pitchFamily="49" charset="0"/>
              </a:rPr>
              <a:t>(40, 40, 40, 40)</a:t>
            </a:r>
          </a:p>
          <a:p>
            <a:r>
              <a:rPr lang="en-US" altLang="ko-KR" sz="900" dirty="0">
                <a:latin typeface="Consolas" pitchFamily="49" charset="0"/>
              </a:rPr>
              <a:t>            if </a:t>
            </a:r>
            <a:r>
              <a:rPr lang="en-US" altLang="ko-KR" sz="900" dirty="0" err="1">
                <a:latin typeface="Consolas" pitchFamily="49" charset="0"/>
              </a:rPr>
              <a:t>go_bytes</a:t>
            </a:r>
            <a:r>
              <a:rPr lang="en-US" altLang="ko-KR" sz="900" dirty="0">
                <a:latin typeface="Consolas" pitchFamily="49" charset="0"/>
              </a:rPr>
              <a:t> in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:</a:t>
            </a:r>
          </a:p>
          <a:p>
            <a:r>
              <a:rPr lang="en-US" altLang="ko-KR" sz="900" dirty="0">
                <a:latin typeface="Consolas" pitchFamily="49" charset="0"/>
              </a:rPr>
              <a:t>                </a:t>
            </a:r>
            <a:r>
              <a:rPr lang="en-US" altLang="ko-KR" sz="900" dirty="0" err="1">
                <a:latin typeface="Consolas" pitchFamily="49" charset="0"/>
              </a:rPr>
              <a:t>robodog.move</a:t>
            </a:r>
            <a:r>
              <a:rPr lang="en-US" altLang="ko-KR" sz="900" dirty="0">
                <a:latin typeface="Consolas" pitchFamily="49" charset="0"/>
              </a:rPr>
              <a:t>(50)</a:t>
            </a:r>
          </a:p>
          <a:p>
            <a:r>
              <a:rPr lang="en-US" altLang="ko-KR" sz="900" dirty="0">
                <a:latin typeface="Consolas" pitchFamily="49" charset="0"/>
              </a:rPr>
              <a:t>            if </a:t>
            </a:r>
            <a:r>
              <a:rPr lang="en-US" altLang="ko-KR" sz="900" dirty="0" err="1">
                <a:latin typeface="Consolas" pitchFamily="49" charset="0"/>
              </a:rPr>
              <a:t>stop_bytes</a:t>
            </a:r>
            <a:r>
              <a:rPr lang="en-US" altLang="ko-KR" sz="900" dirty="0">
                <a:latin typeface="Consolas" pitchFamily="49" charset="0"/>
              </a:rPr>
              <a:t> in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:</a:t>
            </a:r>
          </a:p>
          <a:p>
            <a:r>
              <a:rPr lang="en-US" altLang="ko-KR" sz="900" dirty="0">
                <a:latin typeface="Consolas" pitchFamily="49" charset="0"/>
              </a:rPr>
              <a:t>                </a:t>
            </a:r>
            <a:r>
              <a:rPr lang="en-US" altLang="ko-KR" sz="900" dirty="0" err="1">
                <a:latin typeface="Consolas" pitchFamily="49" charset="0"/>
              </a:rPr>
              <a:t>robodog.move</a:t>
            </a:r>
            <a:r>
              <a:rPr lang="en-US" altLang="ko-KR" sz="900" dirty="0">
                <a:latin typeface="Consolas" pitchFamily="49" charset="0"/>
              </a:rPr>
              <a:t>(0)</a:t>
            </a:r>
          </a:p>
          <a:p>
            <a:r>
              <a:rPr lang="en-US" altLang="ko-KR" sz="900" dirty="0">
                <a:latin typeface="Consolas" pitchFamily="49" charset="0"/>
              </a:rPr>
              <a:t>            if </a:t>
            </a:r>
            <a:r>
              <a:rPr lang="en-US" altLang="ko-KR" sz="900" dirty="0" err="1">
                <a:latin typeface="Consolas" pitchFamily="49" charset="0"/>
              </a:rPr>
              <a:t>ready_bytes</a:t>
            </a:r>
            <a:r>
              <a:rPr lang="en-US" altLang="ko-KR" sz="900" dirty="0">
                <a:latin typeface="Consolas" pitchFamily="49" charset="0"/>
              </a:rPr>
              <a:t> in </a:t>
            </a:r>
            <a:r>
              <a:rPr lang="en-US" altLang="ko-KR" sz="900" dirty="0" err="1">
                <a:latin typeface="Consolas" pitchFamily="49" charset="0"/>
              </a:rPr>
              <a:t>rb_msg</a:t>
            </a:r>
            <a:r>
              <a:rPr lang="en-US" altLang="ko-KR" sz="900" dirty="0">
                <a:latin typeface="Consolas" pitchFamily="49" charset="0"/>
              </a:rPr>
              <a:t>:</a:t>
            </a:r>
          </a:p>
          <a:p>
            <a:r>
              <a:rPr lang="en-US" altLang="ko-KR" sz="900" dirty="0">
                <a:latin typeface="Consolas" pitchFamily="49" charset="0"/>
              </a:rPr>
              <a:t>                </a:t>
            </a:r>
            <a:r>
              <a:rPr lang="en-US" altLang="ko-KR" sz="900" dirty="0" err="1">
                <a:latin typeface="Consolas" pitchFamily="49" charset="0"/>
              </a:rPr>
              <a:t>robodog.gesture</a:t>
            </a:r>
            <a:r>
              <a:rPr lang="en-US" altLang="ko-KR" sz="900" dirty="0">
                <a:latin typeface="Consolas" pitchFamily="49" charset="0"/>
              </a:rPr>
              <a:t>(0)</a:t>
            </a:r>
          </a:p>
          <a:p>
            <a:r>
              <a:rPr lang="en-US" altLang="ko-KR" sz="900" dirty="0">
                <a:latin typeface="Consolas" pitchFamily="49" charset="0"/>
              </a:rPr>
              <a:t>        sleep(0.1)</a:t>
            </a:r>
          </a:p>
          <a:p>
            <a:endParaRPr lang="en-US" altLang="ko-KR" sz="900" dirty="0">
              <a:latin typeface="Consolas" pitchFamily="49" charset="0"/>
            </a:endParaRPr>
          </a:p>
          <a:p>
            <a:r>
              <a:rPr lang="en-US" altLang="ko-KR" sz="900" dirty="0">
                <a:latin typeface="Consolas" pitchFamily="49" charset="0"/>
              </a:rPr>
              <a:t>    </a:t>
            </a:r>
            <a:r>
              <a:rPr lang="en-US" altLang="ko-KR" sz="900" dirty="0" err="1">
                <a:latin typeface="Consolas" pitchFamily="49" charset="0"/>
              </a:rPr>
              <a:t>robodog.Close</a:t>
            </a:r>
            <a:r>
              <a:rPr lang="en-US" altLang="ko-KR" sz="900" dirty="0">
                <a:latin typeface="Consolas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04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인공지능코드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4714876" y="3929066"/>
            <a:ext cx="400052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qrcode.py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코드 이해하기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8E197-C032-C585-ABC4-DD0C5B10E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4139C67-E976-4190-1F9C-00DA5953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172329"/>
              </p:ext>
            </p:extLst>
          </p:nvPr>
        </p:nvGraphicFramePr>
        <p:xfrm>
          <a:off x="428596" y="1428736"/>
          <a:ext cx="8143932" cy="507209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57388">
                  <a:extLst>
                    <a:ext uri="{9D8B030D-6E8A-4147-A177-3AD203B41FA5}">
                      <a16:colId xmlns:a16="http://schemas.microsoft.com/office/drawing/2014/main" val="1944540053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2098">
                  <a:extLst>
                    <a:ext uri="{9D8B030D-6E8A-4147-A177-3AD203B41FA5}">
                      <a16:colId xmlns:a16="http://schemas.microsoft.com/office/drawing/2014/main" val="477357039"/>
                    </a:ext>
                  </a:extLst>
                </a:gridCol>
              </a:tblGrid>
              <a:tr h="3385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파일명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파라미터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설명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80423"/>
                  </a:ext>
                </a:extLst>
              </a:tr>
              <a:tr h="556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is_ServerRun</a:t>
                      </a:r>
                      <a:r>
                        <a:rPr lang="en-US" altLang="ko-KR" sz="1200" b="1" dirty="0"/>
                        <a:t>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로보독 통신 데몬이 정상적으로 작동하는지 확인한다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5726929"/>
                  </a:ext>
                </a:extLst>
              </a:tr>
              <a:tr h="240458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setLabel()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Image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image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 영상에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str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문자열을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contour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영역에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write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59668004"/>
                  </a:ext>
                </a:extLst>
              </a:tr>
              <a:tr h="2404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Str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4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Contour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13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printMsg()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image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image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영상에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msg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문자열을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pos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위치에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color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색으로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write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en-US" altLang="ko-KR" sz="1100" kern="12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msg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color=(0, 255, 0)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59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/>
                        <a:t>get_DetectColorInfo()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카메라 에서 </a:t>
                      </a:r>
                      <a:r>
                        <a:rPr lang="en-US" altLang="ko-KR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ea"/>
                          <a:ea typeface="+mn-ea"/>
                        </a:rPr>
                        <a:t>shutter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버튼으로 설정한 검출 색상 정보를 얻는다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결과는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[color, hue, sat,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val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, option]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 반환한다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39502"/>
                  </a:ext>
                </a:extLst>
              </a:tr>
              <a:tr h="5321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get_refColor</a:t>
                      </a:r>
                      <a:r>
                        <a:rPr lang="en-US" altLang="ko-KR" sz="1200" b="1" dirty="0"/>
                        <a:t>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Index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카메라 에서 설정한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Color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정보를 얻는다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just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이 값은 색을 검출할 때 기준이 되는 색상의 범위를 결정한다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24475"/>
                  </a:ext>
                </a:extLst>
              </a:tr>
              <a:tr h="4618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send_to_mjpg</a:t>
                      </a:r>
                      <a:r>
                        <a:rPr lang="en-US" altLang="ko-KR" sz="1200" b="1" dirty="0"/>
                        <a:t>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Img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img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영상을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MJPEG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포멧으로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Wi-Fi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 전송한다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13852"/>
                  </a:ext>
                </a:extLst>
              </a:tr>
              <a:tr h="9488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send_to_msg()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msg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에 문자열을 전송한다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이 값은 영상 신호 처리 후 결과값을 전송하는데 사용한다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 JCBlock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에서 하기 블록으로 확인 할 수 있다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just" latinLnBrk="1"/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429217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AF032115-F769-B852-EF99-F70441848FE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6215082"/>
            <a:ext cx="1368152" cy="22749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6417273-68A7-7BBF-AE33-3BCDCAEEAC7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6215082"/>
            <a:ext cx="1488626" cy="191395"/>
          </a:xfrm>
          <a:prstGeom prst="rect">
            <a:avLst/>
          </a:prstGeom>
        </p:spPr>
      </p:pic>
      <p:sp>
        <p:nvSpPr>
          <p:cNvPr id="6" name="텍스트 개체 틀 6"/>
          <p:cNvSpPr txBox="1">
            <a:spLocks/>
          </p:cNvSpPr>
          <p:nvPr/>
        </p:nvSpPr>
        <p:spPr>
          <a:xfrm>
            <a:off x="350218" y="318623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0. </a:t>
            </a:r>
            <a:r>
              <a:rPr lang="ko-KR" altLang="en-US" dirty="0"/>
              <a:t>로보독 파이썬 </a:t>
            </a:r>
            <a:r>
              <a:rPr lang="en-US" altLang="ko-KR" dirty="0"/>
              <a:t>API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013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1198B-020D-97C6-F5D4-C4591919D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텍스트 개체 틀 6"/>
          <p:cNvSpPr txBox="1">
            <a:spLocks/>
          </p:cNvSpPr>
          <p:nvPr/>
        </p:nvSpPr>
        <p:spPr>
          <a:xfrm>
            <a:off x="350218" y="71414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1. qrcode.py </a:t>
            </a:r>
            <a:r>
              <a:rPr lang="ko-KR" altLang="en-US" dirty="0"/>
              <a:t>이해하기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27584" y="1124744"/>
            <a:ext cx="527105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clear_buffer(cap, num_frames=5):</a:t>
            </a:r>
          </a:p>
          <a:p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for _ in range(num_frames):</a:t>
            </a:r>
          </a:p>
          <a:p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cap.read()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qr_scan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global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qr_codes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decode(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for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qr_code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in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qr_codes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qr_bytes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qr_code.data</a:t>
            </a:r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qr_bytes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qr_bytes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+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bytearray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(10-len(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qr_bytes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qr_bytes.decode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("utf-8") 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sl.send_to_msg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if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len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qr_codes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 == 0: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sl.send_to_msg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('      ')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None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scanHandler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global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g_img</a:t>
            </a:r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global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is_img_updated</a:t>
            </a:r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while(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sl.is_ServerRun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()):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if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is_img_updated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qr_scan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is_img_updated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False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sleep(0.05)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_thread = Thread(target=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scanHandler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args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=(), daemon=True)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_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thread.start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</a:t>
            </a:r>
          </a:p>
        </p:txBody>
      </p:sp>
      <p:sp>
        <p:nvSpPr>
          <p:cNvPr id="5" name="모서리가 둥근 직사각형 16">
            <a:extLst>
              <a:ext uri="{FF2B5EF4-FFF2-40B4-BE49-F238E27FC236}">
                <a16:creationId xmlns:a16="http://schemas.microsoft.com/office/drawing/2014/main" id="{6E8BFCE3-73AB-345C-6291-E205D049D5EA}"/>
              </a:ext>
            </a:extLst>
          </p:cNvPr>
          <p:cNvSpPr/>
          <p:nvPr/>
        </p:nvSpPr>
        <p:spPr>
          <a:xfrm>
            <a:off x="686082" y="1124744"/>
            <a:ext cx="2781621" cy="648072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7BE8E3-0770-0170-2E27-15FAEB7EEC61}"/>
              </a:ext>
            </a:extLst>
          </p:cNvPr>
          <p:cNvSpPr txBox="1"/>
          <p:nvPr/>
        </p:nvSpPr>
        <p:spPr>
          <a:xfrm>
            <a:off x="686082" y="847745"/>
            <a:ext cx="3213669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버퍼에 임시 저장된 영상 이미지를 삭제한다</a:t>
            </a:r>
            <a:r>
              <a:rPr lang="en-US" altLang="ko-KR" sz="1200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모서리가 둥근 직사각형 16">
            <a:extLst>
              <a:ext uri="{FF2B5EF4-FFF2-40B4-BE49-F238E27FC236}">
                <a16:creationId xmlns:a16="http://schemas.microsoft.com/office/drawing/2014/main" id="{06B803F4-4993-2E9C-B55A-649B75823430}"/>
              </a:ext>
            </a:extLst>
          </p:cNvPr>
          <p:cNvSpPr/>
          <p:nvPr/>
        </p:nvSpPr>
        <p:spPr>
          <a:xfrm>
            <a:off x="686082" y="2272148"/>
            <a:ext cx="4317966" cy="2088232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A9DA2A-951D-5DC5-84A7-91E6AC403EE4}"/>
              </a:ext>
            </a:extLst>
          </p:cNvPr>
          <p:cNvSpPr txBox="1"/>
          <p:nvPr/>
        </p:nvSpPr>
        <p:spPr>
          <a:xfrm>
            <a:off x="837615" y="1973551"/>
            <a:ext cx="3213669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 err="1">
                <a:solidFill>
                  <a:srgbClr val="FFFF00"/>
                </a:solidFill>
              </a:rPr>
              <a:t>img</a:t>
            </a:r>
            <a:r>
              <a:rPr lang="ko-KR" altLang="en-US" sz="1200" b="1" dirty="0">
                <a:solidFill>
                  <a:srgbClr val="FFFF00"/>
                </a:solidFill>
              </a:rPr>
              <a:t>에서 </a:t>
            </a:r>
            <a:r>
              <a:rPr lang="en-US" altLang="ko-KR" sz="1200" b="1" dirty="0">
                <a:solidFill>
                  <a:srgbClr val="FFFF00"/>
                </a:solidFill>
              </a:rPr>
              <a:t>QR</a:t>
            </a:r>
            <a:r>
              <a:rPr lang="ko-KR" altLang="en-US" sz="1200" b="1" dirty="0">
                <a:solidFill>
                  <a:srgbClr val="FFFF00"/>
                </a:solidFill>
              </a:rPr>
              <a:t>코드를 감지하고 디코딩한다</a:t>
            </a:r>
            <a:r>
              <a:rPr lang="en-US" altLang="ko-KR" sz="1200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6" name="모서리가 둥근 직사각형 16">
            <a:extLst>
              <a:ext uri="{FF2B5EF4-FFF2-40B4-BE49-F238E27FC236}">
                <a16:creationId xmlns:a16="http://schemas.microsoft.com/office/drawing/2014/main" id="{B1A73B4F-BC45-CE61-E0A6-3DD30D95D571}"/>
              </a:ext>
            </a:extLst>
          </p:cNvPr>
          <p:cNvSpPr/>
          <p:nvPr/>
        </p:nvSpPr>
        <p:spPr>
          <a:xfrm>
            <a:off x="1115616" y="2621623"/>
            <a:ext cx="1584176" cy="231313"/>
          </a:xfrm>
          <a:prstGeom prst="roundRect">
            <a:avLst>
              <a:gd name="adj" fmla="val 6599"/>
            </a:avLst>
          </a:prstGeom>
          <a:noFill/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오른쪽 화살표 7">
            <a:extLst>
              <a:ext uri="{FF2B5EF4-FFF2-40B4-BE49-F238E27FC236}">
                <a16:creationId xmlns:a16="http://schemas.microsoft.com/office/drawing/2014/main" id="{DBB56C30-82F1-7E0D-5C07-C3989E83FD92}"/>
              </a:ext>
            </a:extLst>
          </p:cNvPr>
          <p:cNvSpPr/>
          <p:nvPr/>
        </p:nvSpPr>
        <p:spPr>
          <a:xfrm flipH="1">
            <a:off x="2768597" y="2693473"/>
            <a:ext cx="2655212" cy="45719"/>
          </a:xfrm>
          <a:prstGeom prst="rightArrow">
            <a:avLst>
              <a:gd name="adj1" fmla="val 50000"/>
              <a:gd name="adj2" fmla="val 60063"/>
            </a:avLst>
          </a:prstGeom>
          <a:solidFill>
            <a:srgbClr val="C87700"/>
          </a:solidFill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0128F2-9F06-215A-5F62-DAD9A44B6483}"/>
              </a:ext>
            </a:extLst>
          </p:cNvPr>
          <p:cNvSpPr txBox="1"/>
          <p:nvPr/>
        </p:nvSpPr>
        <p:spPr>
          <a:xfrm>
            <a:off x="5423810" y="2437373"/>
            <a:ext cx="1925720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img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안에 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개이상의 </a:t>
            </a:r>
            <a:r>
              <a:rPr lang="en-US" altLang="ko-KR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qrcode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가 </a:t>
            </a:r>
            <a:endParaRPr lang="en-US" altLang="ko-KR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있을 수 있으므로 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list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 반환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E4CE01-0402-C192-0EFF-121CE9A7B963}"/>
              </a:ext>
            </a:extLst>
          </p:cNvPr>
          <p:cNvSpPr txBox="1"/>
          <p:nvPr/>
        </p:nvSpPr>
        <p:spPr>
          <a:xfrm>
            <a:off x="5528736" y="3057738"/>
            <a:ext cx="1925720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qrcode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디코딩 결과 데이터를 </a:t>
            </a:r>
            <a:endParaRPr lang="en-US" altLang="ko-KR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로보독에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전송한다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3" name="오른쪽 중괄호 12">
            <a:extLst>
              <a:ext uri="{FF2B5EF4-FFF2-40B4-BE49-F238E27FC236}">
                <a16:creationId xmlns:a16="http://schemas.microsoft.com/office/drawing/2014/main" id="{F4870DCE-1E2A-7EE4-B322-33FB6161CB54}"/>
              </a:ext>
            </a:extLst>
          </p:cNvPr>
          <p:cNvSpPr/>
          <p:nvPr/>
        </p:nvSpPr>
        <p:spPr>
          <a:xfrm>
            <a:off x="4644008" y="2859064"/>
            <a:ext cx="144016" cy="857968"/>
          </a:xfrm>
          <a:prstGeom prst="rightBrace">
            <a:avLst/>
          </a:prstGeom>
          <a:ln w="25400">
            <a:solidFill>
              <a:srgbClr val="C87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7">
            <a:extLst>
              <a:ext uri="{FF2B5EF4-FFF2-40B4-BE49-F238E27FC236}">
                <a16:creationId xmlns:a16="http://schemas.microsoft.com/office/drawing/2014/main" id="{0517DFAB-08EE-C142-17DE-AA4137CE9314}"/>
              </a:ext>
            </a:extLst>
          </p:cNvPr>
          <p:cNvSpPr/>
          <p:nvPr/>
        </p:nvSpPr>
        <p:spPr>
          <a:xfrm flipH="1">
            <a:off x="4860032" y="3267182"/>
            <a:ext cx="563777" cy="45719"/>
          </a:xfrm>
          <a:prstGeom prst="rightArrow">
            <a:avLst>
              <a:gd name="adj1" fmla="val 50000"/>
              <a:gd name="adj2" fmla="val 60063"/>
            </a:avLst>
          </a:prstGeom>
          <a:solidFill>
            <a:srgbClr val="C87700"/>
          </a:solidFill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오른쪽 중괄호 14">
            <a:extLst>
              <a:ext uri="{FF2B5EF4-FFF2-40B4-BE49-F238E27FC236}">
                <a16:creationId xmlns:a16="http://schemas.microsoft.com/office/drawing/2014/main" id="{8458F0DD-AAE0-688F-BF27-E08ED0072ABF}"/>
              </a:ext>
            </a:extLst>
          </p:cNvPr>
          <p:cNvSpPr/>
          <p:nvPr/>
        </p:nvSpPr>
        <p:spPr>
          <a:xfrm>
            <a:off x="4644008" y="3787380"/>
            <a:ext cx="144016" cy="428984"/>
          </a:xfrm>
          <a:prstGeom prst="rightBrace">
            <a:avLst/>
          </a:prstGeom>
          <a:ln w="25400">
            <a:solidFill>
              <a:srgbClr val="C87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15C59499-8ED2-2DCD-09BA-EAD4ABA8DF24}"/>
              </a:ext>
            </a:extLst>
          </p:cNvPr>
          <p:cNvSpPr/>
          <p:nvPr/>
        </p:nvSpPr>
        <p:spPr>
          <a:xfrm flipH="1">
            <a:off x="4860031" y="3978880"/>
            <a:ext cx="563777" cy="45719"/>
          </a:xfrm>
          <a:prstGeom prst="rightArrow">
            <a:avLst>
              <a:gd name="adj1" fmla="val 50000"/>
              <a:gd name="adj2" fmla="val 60063"/>
            </a:avLst>
          </a:prstGeom>
          <a:solidFill>
            <a:srgbClr val="C87700"/>
          </a:solidFill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718596-67D6-788D-0989-F88533E55AC6}"/>
              </a:ext>
            </a:extLst>
          </p:cNvPr>
          <p:cNvSpPr txBox="1"/>
          <p:nvPr/>
        </p:nvSpPr>
        <p:spPr>
          <a:xfrm>
            <a:off x="5429576" y="3792295"/>
            <a:ext cx="2142819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qrcode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가 없으면 </a:t>
            </a:r>
            <a:r>
              <a:rPr lang="ko-KR" altLang="en-US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로보독에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en-US" altLang="ko-KR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스페이스 문자열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공란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을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보낸다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모서리가 둥근 직사각형 16">
            <a:extLst>
              <a:ext uri="{FF2B5EF4-FFF2-40B4-BE49-F238E27FC236}">
                <a16:creationId xmlns:a16="http://schemas.microsoft.com/office/drawing/2014/main" id="{D4719F1F-ABDD-7691-794F-A6A563B298AF}"/>
              </a:ext>
            </a:extLst>
          </p:cNvPr>
          <p:cNvSpPr/>
          <p:nvPr/>
        </p:nvSpPr>
        <p:spPr>
          <a:xfrm>
            <a:off x="686082" y="4770456"/>
            <a:ext cx="4317966" cy="2088232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05BD80-5DFD-797E-35FC-51D46EF6919E}"/>
              </a:ext>
            </a:extLst>
          </p:cNvPr>
          <p:cNvSpPr txBox="1"/>
          <p:nvPr/>
        </p:nvSpPr>
        <p:spPr>
          <a:xfrm>
            <a:off x="839904" y="4474539"/>
            <a:ext cx="4688832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</a:rPr>
              <a:t>QR</a:t>
            </a:r>
            <a:r>
              <a:rPr lang="ko-KR" altLang="en-US" sz="1200" b="1" dirty="0">
                <a:solidFill>
                  <a:srgbClr val="FFFF00"/>
                </a:solidFill>
              </a:rPr>
              <a:t>코드 분석 할 때 영상 끊김을 방지하기 위해 </a:t>
            </a:r>
            <a:r>
              <a:rPr lang="en-US" altLang="ko-KR" sz="1200" b="1" dirty="0">
                <a:solidFill>
                  <a:srgbClr val="FFFF00"/>
                </a:solidFill>
              </a:rPr>
              <a:t>Thread</a:t>
            </a:r>
            <a:r>
              <a:rPr lang="ko-KR" altLang="en-US" sz="1200" b="1" dirty="0">
                <a:solidFill>
                  <a:srgbClr val="FFFF00"/>
                </a:solidFill>
              </a:rPr>
              <a:t>를 만든다</a:t>
            </a:r>
            <a:r>
              <a:rPr lang="en-US" altLang="ko-KR" sz="1200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0" name="오른쪽 화살표 7">
            <a:extLst>
              <a:ext uri="{FF2B5EF4-FFF2-40B4-BE49-F238E27FC236}">
                <a16:creationId xmlns:a16="http://schemas.microsoft.com/office/drawing/2014/main" id="{37627F39-9565-D959-FC9A-7421BE6C1B74}"/>
              </a:ext>
            </a:extLst>
          </p:cNvPr>
          <p:cNvSpPr/>
          <p:nvPr/>
        </p:nvSpPr>
        <p:spPr>
          <a:xfrm flipH="1">
            <a:off x="4465061" y="5533440"/>
            <a:ext cx="755010" cy="59888"/>
          </a:xfrm>
          <a:prstGeom prst="rightArrow">
            <a:avLst>
              <a:gd name="adj1" fmla="val 50000"/>
              <a:gd name="adj2" fmla="val 60063"/>
            </a:avLst>
          </a:prstGeom>
          <a:solidFill>
            <a:srgbClr val="C87700"/>
          </a:solidFill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" name="오른쪽 중괄호 20">
            <a:extLst>
              <a:ext uri="{FF2B5EF4-FFF2-40B4-BE49-F238E27FC236}">
                <a16:creationId xmlns:a16="http://schemas.microsoft.com/office/drawing/2014/main" id="{3ED77787-9244-AFB8-E5F5-D5D636FEBDAB}"/>
              </a:ext>
            </a:extLst>
          </p:cNvPr>
          <p:cNvSpPr/>
          <p:nvPr/>
        </p:nvSpPr>
        <p:spPr>
          <a:xfrm>
            <a:off x="4228980" y="4875288"/>
            <a:ext cx="144016" cy="1362024"/>
          </a:xfrm>
          <a:prstGeom prst="rightBrace">
            <a:avLst/>
          </a:prstGeom>
          <a:ln w="25400">
            <a:solidFill>
              <a:srgbClr val="C87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68136B-DFEE-1D08-2386-A8EAAA392FEB}"/>
              </a:ext>
            </a:extLst>
          </p:cNvPr>
          <p:cNvSpPr txBox="1"/>
          <p:nvPr/>
        </p:nvSpPr>
        <p:spPr>
          <a:xfrm>
            <a:off x="5312136" y="5352696"/>
            <a:ext cx="2572232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새로운 영상이 입력되었는지를 확인한 후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</a:p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해당 영상에서 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QR 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코드를 분석한다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오른쪽 중괄호 22">
            <a:extLst>
              <a:ext uri="{FF2B5EF4-FFF2-40B4-BE49-F238E27FC236}">
                <a16:creationId xmlns:a16="http://schemas.microsoft.com/office/drawing/2014/main" id="{60D7293B-C2DF-A0DB-D062-D72CC3994014}"/>
              </a:ext>
            </a:extLst>
          </p:cNvPr>
          <p:cNvSpPr/>
          <p:nvPr/>
        </p:nvSpPr>
        <p:spPr>
          <a:xfrm>
            <a:off x="4716016" y="6502818"/>
            <a:ext cx="156033" cy="284700"/>
          </a:xfrm>
          <a:prstGeom prst="rightBrace">
            <a:avLst/>
          </a:prstGeom>
          <a:ln w="25400">
            <a:solidFill>
              <a:srgbClr val="C87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203038-C427-688F-C549-7B2689752C57}"/>
              </a:ext>
            </a:extLst>
          </p:cNvPr>
          <p:cNvSpPr txBox="1"/>
          <p:nvPr/>
        </p:nvSpPr>
        <p:spPr>
          <a:xfrm>
            <a:off x="5312136" y="6461414"/>
            <a:ext cx="1382744" cy="29349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Thread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를 생성한다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오른쪽 화살표 7">
            <a:extLst>
              <a:ext uri="{FF2B5EF4-FFF2-40B4-BE49-F238E27FC236}">
                <a16:creationId xmlns:a16="http://schemas.microsoft.com/office/drawing/2014/main" id="{ADB3B393-1916-E35B-BDD2-CFB9B7FF9B23}"/>
              </a:ext>
            </a:extLst>
          </p:cNvPr>
          <p:cNvSpPr/>
          <p:nvPr/>
        </p:nvSpPr>
        <p:spPr>
          <a:xfrm flipH="1">
            <a:off x="4943948" y="6621507"/>
            <a:ext cx="308088" cy="45719"/>
          </a:xfrm>
          <a:prstGeom prst="rightArrow">
            <a:avLst>
              <a:gd name="adj1" fmla="val 50000"/>
              <a:gd name="adj2" fmla="val 60063"/>
            </a:avLst>
          </a:prstGeom>
          <a:solidFill>
            <a:srgbClr val="C87700"/>
          </a:solidFill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64EA9B-D653-CA73-5277-207CEC29F072}"/>
              </a:ext>
            </a:extLst>
          </p:cNvPr>
          <p:cNvSpPr txBox="1"/>
          <p:nvPr/>
        </p:nvSpPr>
        <p:spPr>
          <a:xfrm>
            <a:off x="3482864" y="1175982"/>
            <a:ext cx="3033351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버퍼에 영상 프레임이 쌓이면 재생 지연이 생긴다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4731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1198B-020D-97C6-F5D4-C4591919D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텍스트 개체 틀 6"/>
          <p:cNvSpPr txBox="1">
            <a:spLocks/>
          </p:cNvSpPr>
          <p:nvPr/>
        </p:nvSpPr>
        <p:spPr>
          <a:xfrm>
            <a:off x="350218" y="71414"/>
            <a:ext cx="7222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1. qrcode.py </a:t>
            </a:r>
            <a:r>
              <a:rPr lang="ko-KR" altLang="en-US" dirty="0"/>
              <a:t>이해하기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28596" y="128586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while(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sl.is_ServerRun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()):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ret,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cap.read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if ret == False: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break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cv.flip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-1)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if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is_img_updated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== False: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is_img_updated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True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if(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!= None):</a:t>
            </a: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sl.printMsg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qr_str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(250, 450))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sl.send_to_mjpg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2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org_img</a:t>
            </a:r>
            <a:r>
              <a:rPr lang="en-US" altLang="ko-KR" sz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endParaRPr lang="en-US" altLang="ko-KR" sz="12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125E749-C516-2482-4195-C15E36B2F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772816"/>
            <a:ext cx="3930117" cy="2935228"/>
          </a:xfrm>
          <a:prstGeom prst="rect">
            <a:avLst/>
          </a:prstGeom>
        </p:spPr>
      </p:pic>
      <p:sp>
        <p:nvSpPr>
          <p:cNvPr id="2" name="모서리가 둥근 직사각형 16">
            <a:extLst>
              <a:ext uri="{FF2B5EF4-FFF2-40B4-BE49-F238E27FC236}">
                <a16:creationId xmlns:a16="http://schemas.microsoft.com/office/drawing/2014/main" id="{36D90293-384C-A0E0-54AF-1ACAD5258CB3}"/>
              </a:ext>
            </a:extLst>
          </p:cNvPr>
          <p:cNvSpPr/>
          <p:nvPr/>
        </p:nvSpPr>
        <p:spPr>
          <a:xfrm>
            <a:off x="428596" y="1285860"/>
            <a:ext cx="4291490" cy="2647196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F1EFA4-CA30-FF2E-2DBD-F4427981B5B8}"/>
              </a:ext>
            </a:extLst>
          </p:cNvPr>
          <p:cNvSpPr txBox="1"/>
          <p:nvPr/>
        </p:nvSpPr>
        <p:spPr>
          <a:xfrm>
            <a:off x="428596" y="980728"/>
            <a:ext cx="3871850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영상을 </a:t>
            </a:r>
            <a:r>
              <a:rPr lang="ko-KR" altLang="en-US" sz="1200" b="1" dirty="0" err="1">
                <a:solidFill>
                  <a:srgbClr val="FFFF00"/>
                </a:solidFill>
              </a:rPr>
              <a:t>입력받고</a:t>
            </a:r>
            <a:r>
              <a:rPr lang="ko-KR" altLang="en-US" sz="1200" b="1" dirty="0">
                <a:solidFill>
                  <a:srgbClr val="FFFF00"/>
                </a:solidFill>
              </a:rPr>
              <a:t> 스마트폰 및 </a:t>
            </a:r>
            <a:r>
              <a:rPr lang="en-US" altLang="ko-KR" sz="1200" b="1" dirty="0">
                <a:solidFill>
                  <a:srgbClr val="FFFF00"/>
                </a:solidFill>
              </a:rPr>
              <a:t>PC</a:t>
            </a:r>
            <a:r>
              <a:rPr lang="ko-KR" altLang="en-US" sz="1200" b="1" dirty="0">
                <a:solidFill>
                  <a:srgbClr val="FFFF00"/>
                </a:solidFill>
              </a:rPr>
              <a:t>에 영상을 전송한다</a:t>
            </a:r>
            <a:r>
              <a:rPr lang="en-US" altLang="ko-KR" sz="1200" b="1" dirty="0">
                <a:solidFill>
                  <a:srgbClr val="FFFF00"/>
                </a:solidFill>
              </a:rPr>
              <a:t>.</a:t>
            </a:r>
            <a:r>
              <a:rPr lang="ko-KR" altLang="en-US" sz="1200" b="1" dirty="0">
                <a:solidFill>
                  <a:srgbClr val="FFFF00"/>
                </a:solidFill>
              </a:rPr>
              <a:t> 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" name="모서리가 둥근 직사각형 16">
            <a:extLst>
              <a:ext uri="{FF2B5EF4-FFF2-40B4-BE49-F238E27FC236}">
                <a16:creationId xmlns:a16="http://schemas.microsoft.com/office/drawing/2014/main" id="{E482C719-501B-AC23-C2ED-66BE911439DC}"/>
              </a:ext>
            </a:extLst>
          </p:cNvPr>
          <p:cNvSpPr/>
          <p:nvPr/>
        </p:nvSpPr>
        <p:spPr>
          <a:xfrm>
            <a:off x="683568" y="2924944"/>
            <a:ext cx="3024336" cy="504056"/>
          </a:xfrm>
          <a:prstGeom prst="roundRect">
            <a:avLst>
              <a:gd name="adj" fmla="val 6599"/>
            </a:avLst>
          </a:prstGeom>
          <a:noFill/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 26">
            <a:extLst>
              <a:ext uri="{FF2B5EF4-FFF2-40B4-BE49-F238E27FC236}">
                <a16:creationId xmlns:a16="http://schemas.microsoft.com/office/drawing/2014/main" id="{B007F58A-3846-E8BA-9729-CD768CF6452B}"/>
              </a:ext>
            </a:extLst>
          </p:cNvPr>
          <p:cNvSpPr/>
          <p:nvPr/>
        </p:nvSpPr>
        <p:spPr>
          <a:xfrm rot="592561" flipV="1">
            <a:off x="3632444" y="3354883"/>
            <a:ext cx="2736304" cy="671175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C877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모서리가 둥근 직사각형 16">
            <a:extLst>
              <a:ext uri="{FF2B5EF4-FFF2-40B4-BE49-F238E27FC236}">
                <a16:creationId xmlns:a16="http://schemas.microsoft.com/office/drawing/2014/main" id="{CAD6495A-9385-6E97-62BC-309B8270AA21}"/>
              </a:ext>
            </a:extLst>
          </p:cNvPr>
          <p:cNvSpPr/>
          <p:nvPr/>
        </p:nvSpPr>
        <p:spPr>
          <a:xfrm>
            <a:off x="6218703" y="4340292"/>
            <a:ext cx="678395" cy="288032"/>
          </a:xfrm>
          <a:prstGeom prst="roundRect">
            <a:avLst>
              <a:gd name="adj" fmla="val 6599"/>
            </a:avLst>
          </a:prstGeom>
          <a:noFill/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ABA0D16E-3DCD-9C2F-E929-6740DDC48589}"/>
              </a:ext>
            </a:extLst>
          </p:cNvPr>
          <p:cNvSpPr/>
          <p:nvPr/>
        </p:nvSpPr>
        <p:spPr>
          <a:xfrm>
            <a:off x="2771800" y="2063912"/>
            <a:ext cx="144016" cy="713952"/>
          </a:xfrm>
          <a:prstGeom prst="rightBrace">
            <a:avLst/>
          </a:prstGeom>
          <a:ln w="25400">
            <a:solidFill>
              <a:srgbClr val="C87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B19D9-EAF3-FDBE-51A8-97A6DC6074F9}"/>
              </a:ext>
            </a:extLst>
          </p:cNvPr>
          <p:cNvSpPr txBox="1"/>
          <p:nvPr/>
        </p:nvSpPr>
        <p:spPr>
          <a:xfrm>
            <a:off x="2961377" y="2223072"/>
            <a:ext cx="1713148" cy="4188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새로운 영상이 입력 </a:t>
            </a:r>
            <a:r>
              <a:rPr lang="ko-KR" altLang="en-US" sz="1000" dirty="0" err="1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됐음을</a:t>
            </a:r>
            <a:endParaRPr lang="en-US" altLang="ko-KR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  <a:p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Thread</a:t>
            </a:r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에 알린다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" name="모서리가 둥근 직사각형 16">
            <a:extLst>
              <a:ext uri="{FF2B5EF4-FFF2-40B4-BE49-F238E27FC236}">
                <a16:creationId xmlns:a16="http://schemas.microsoft.com/office/drawing/2014/main" id="{E710D16E-AE13-F1CA-D0AF-20E49ACE295A}"/>
              </a:ext>
            </a:extLst>
          </p:cNvPr>
          <p:cNvSpPr/>
          <p:nvPr/>
        </p:nvSpPr>
        <p:spPr>
          <a:xfrm>
            <a:off x="683568" y="3499661"/>
            <a:ext cx="1800200" cy="289379"/>
          </a:xfrm>
          <a:prstGeom prst="roundRect">
            <a:avLst>
              <a:gd name="adj" fmla="val 6599"/>
            </a:avLst>
          </a:prstGeom>
          <a:noFill/>
          <a:ln>
            <a:solidFill>
              <a:srgbClr val="C8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7CB3E9-0A89-58CE-F358-2DAAB93AD664}"/>
              </a:ext>
            </a:extLst>
          </p:cNvPr>
          <p:cNvSpPr txBox="1"/>
          <p:nvPr/>
        </p:nvSpPr>
        <p:spPr>
          <a:xfrm>
            <a:off x="2468338" y="3501909"/>
            <a:ext cx="1239565" cy="28937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영상전송</a:t>
            </a:r>
            <a:r>
              <a:rPr lang="en-US" altLang="ko-KR" sz="1000" dirty="0">
                <a:solidFill>
                  <a:srgbClr val="C877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000" dirty="0">
              <a:solidFill>
                <a:srgbClr val="C877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4731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29124" y="2643182"/>
            <a:ext cx="3090398" cy="1357322"/>
          </a:xfrm>
          <a:prstGeom prst="rect">
            <a:avLst/>
          </a:prstGeom>
        </p:spPr>
        <p:txBody>
          <a:bodyPr anchor="ctr">
            <a:normAutofit fontScale="550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Appendix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7" name="텍스트 개체 틀 15"/>
          <p:cNvSpPr txBox="1">
            <a:spLocks/>
          </p:cNvSpPr>
          <p:nvPr/>
        </p:nvSpPr>
        <p:spPr>
          <a:xfrm>
            <a:off x="4714876" y="3857628"/>
            <a:ext cx="3857652" cy="4286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모델링 학습 </a:t>
            </a:r>
            <a:r>
              <a:rPr lang="ko-KR" altLang="en-US" sz="2400" b="1" dirty="0">
                <a:solidFill>
                  <a:srgbClr val="C00000"/>
                </a:solidFill>
              </a:rPr>
              <a:t>참고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이미지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4376282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833135"/>
            <a:ext cx="407196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 </a:t>
            </a: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파일</a:t>
            </a: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4500562" y="3929066"/>
            <a:ext cx="464343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인공지능 관련 파일 리스트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dirty="0"/>
              <a:t>이미지 활용하기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84994" name="Picture 2" descr="D:\Dropbox\창업지원자료\로보독 사진\사진3\IMG_84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1F6"/>
              </a:clrFrom>
              <a:clrTo>
                <a:srgbClr val="FAF1F6">
                  <a:alpha val="0"/>
                </a:srgbClr>
              </a:clrTo>
            </a:clrChange>
          </a:blip>
          <a:srcRect l="23799" t="30779" r="19777" b="12254"/>
          <a:stretch>
            <a:fillRect/>
          </a:stretch>
        </p:blipFill>
        <p:spPr bwMode="auto">
          <a:xfrm>
            <a:off x="714348" y="4000504"/>
            <a:ext cx="3714776" cy="2500330"/>
          </a:xfrm>
          <a:prstGeom prst="rect">
            <a:avLst/>
          </a:prstGeom>
          <a:noFill/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500174"/>
            <a:ext cx="4214842" cy="484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857496"/>
            <a:ext cx="1428760" cy="1443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496"/>
            <a:ext cx="1285884" cy="151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785786" y="1643050"/>
            <a:ext cx="5000660" cy="785818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517922" y="1702760"/>
            <a:ext cx="45542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제공하는 이미지를 점선에 맞춰 접어서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활용하세요</a:t>
            </a:r>
            <a:r>
              <a:rPr lang="en-US" altLang="ko-KR" b="1" dirty="0">
                <a:solidFill>
                  <a:srgbClr val="FFFF00"/>
                </a:solidFill>
                <a:latin typeface="+mn-ea"/>
              </a:rPr>
              <a:t>. ^___^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57158" y="1357298"/>
            <a:ext cx="1100113" cy="1214446"/>
            <a:chOff x="-3981450" y="3033713"/>
            <a:chExt cx="1800225" cy="2117725"/>
          </a:xfrm>
        </p:grpSpPr>
        <p:sp>
          <p:nvSpPr>
            <p:cNvPr id="4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표 37"/>
          <p:cNvGraphicFramePr>
            <a:graphicFrameLocks noGrp="1"/>
          </p:cNvGraphicFramePr>
          <p:nvPr/>
        </p:nvGraphicFramePr>
        <p:xfrm>
          <a:off x="500034" y="656275"/>
          <a:ext cx="8215371" cy="584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8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8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57520">
                <a:tc>
                  <a:txBody>
                    <a:bodyPr/>
                    <a:lstStyle/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algn="ctr" latinLnBrk="1"/>
                      <a:endParaRPr lang="en-US" altLang="ko-KR" sz="1000" b="1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1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1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b="1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</a:rPr>
                        <a:t>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DOWN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latinLnBrk="1"/>
                      <a:endParaRPr lang="en-US" altLang="ko-KR" sz="1000" dirty="0"/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READY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0">
                <a:tc>
                  <a:txBody>
                    <a:bodyPr/>
                    <a:lstStyle/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endParaRPr lang="en-US" altLang="ko-KR" sz="1000" b="1" dirty="0"/>
                    </a:p>
                    <a:p>
                      <a:pPr algn="ctr" latinLnBrk="1"/>
                      <a:r>
                        <a:rPr lang="en-US" altLang="ko-KR" sz="1000" b="1" dirty="0"/>
                        <a:t>STOP</a:t>
                      </a:r>
                      <a:endParaRPr lang="ko-KR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latinLnBrk="1"/>
                      <a:endParaRPr lang="en-US" altLang="ko-KR" sz="1000" b="1" dirty="0"/>
                    </a:p>
                    <a:p>
                      <a:pPr algn="ctr" latinLnBrk="1"/>
                      <a:r>
                        <a:rPr lang="en-US" altLang="ko-KR" sz="1000" b="1" dirty="0"/>
                        <a:t>GO</a:t>
                      </a:r>
                      <a:endParaRPr lang="ko-KR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텍스트 개체 틀 6"/>
          <p:cNvSpPr txBox="1">
            <a:spLocks/>
          </p:cNvSpPr>
          <p:nvPr/>
        </p:nvSpPr>
        <p:spPr>
          <a:xfrm>
            <a:off x="285720" y="142852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문자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QR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코드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0" y="642918"/>
            <a:ext cx="500034" cy="28575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풀칠하는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 곳</a:t>
            </a:r>
          </a:p>
        </p:txBody>
      </p:sp>
      <p:sp>
        <p:nvSpPr>
          <p:cNvPr id="47" name="직사각형 46"/>
          <p:cNvSpPr/>
          <p:nvPr/>
        </p:nvSpPr>
        <p:spPr>
          <a:xfrm>
            <a:off x="8715404" y="714356"/>
            <a:ext cx="428596" cy="27860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풀칠하는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 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곳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-32" y="3571876"/>
            <a:ext cx="500034" cy="29289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풀칠하는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 곳</a:t>
            </a:r>
          </a:p>
        </p:txBody>
      </p:sp>
      <p:sp>
        <p:nvSpPr>
          <p:cNvPr id="49" name="직사각형 48"/>
          <p:cNvSpPr/>
          <p:nvPr/>
        </p:nvSpPr>
        <p:spPr>
          <a:xfrm>
            <a:off x="8715404" y="3571876"/>
            <a:ext cx="428596" cy="29289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풀칠하는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 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곳</a:t>
            </a:r>
          </a:p>
        </p:txBody>
      </p:sp>
      <p:pic>
        <p:nvPicPr>
          <p:cNvPr id="14" name="그림 13" descr="C:\Users\이미선\Desktop\로보독 자료\UP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2478491" cy="247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그림 15" descr="C:\Users\이미선\Desktop\로보독 자료\DOW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857232"/>
            <a:ext cx="2451195" cy="245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그림 16" descr="C:\Users\이미선\Desktop\로보독 자료\READY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7336" y="857232"/>
            <a:ext cx="2533082" cy="253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그림 17" descr="C:\Users\이미선\Desktop\로보독 자료\STOP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714752"/>
            <a:ext cx="2552131" cy="255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그림 18" descr="C:\Users\이미선\Desktop\로보독 자료\GO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714752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네트워크로 라즈베리 내장 파일 접근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파일탐색기 접속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/>
          <a:srcRect b="85023"/>
          <a:stretch>
            <a:fillRect/>
          </a:stretch>
        </p:blipFill>
        <p:spPr bwMode="auto">
          <a:xfrm>
            <a:off x="1285852" y="3143248"/>
            <a:ext cx="6045527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b="17949"/>
          <a:stretch>
            <a:fillRect/>
          </a:stretch>
        </p:blipFill>
        <p:spPr bwMode="auto">
          <a:xfrm>
            <a:off x="1973009" y="4286256"/>
            <a:ext cx="4456379" cy="2286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t="59122" b="5405"/>
          <a:stretch>
            <a:fillRect/>
          </a:stretch>
        </p:blipFill>
        <p:spPr bwMode="auto">
          <a:xfrm>
            <a:off x="6786578" y="4310398"/>
            <a:ext cx="20574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857620" y="3214686"/>
            <a:ext cx="207170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\\192.168.0.31\shared</a:t>
            </a:r>
          </a:p>
        </p:txBody>
      </p:sp>
      <p:grpSp>
        <p:nvGrpSpPr>
          <p:cNvPr id="3" name="그룹 66"/>
          <p:cNvGrpSpPr/>
          <p:nvPr/>
        </p:nvGrpSpPr>
        <p:grpSpPr>
          <a:xfrm>
            <a:off x="1143008" y="2805371"/>
            <a:ext cx="8000992" cy="288032"/>
            <a:chOff x="571472" y="1428736"/>
            <a:chExt cx="8582084" cy="288032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71472" y="1428736"/>
              <a:ext cx="7786742" cy="28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1357290" y="1428736"/>
              <a:ext cx="7796266" cy="28803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4" name="그룹 69"/>
          <p:cNvGrpSpPr/>
          <p:nvPr/>
        </p:nvGrpSpPr>
        <p:grpSpPr>
          <a:xfrm>
            <a:off x="1071570" y="2428868"/>
            <a:ext cx="486221" cy="621842"/>
            <a:chOff x="3579813" y="6396038"/>
            <a:chExt cx="2038350" cy="2563813"/>
          </a:xfrm>
        </p:grpSpPr>
        <p:sp>
          <p:nvSpPr>
            <p:cNvPr id="71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2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3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6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7" name="직사각형 86"/>
          <p:cNvSpPr/>
          <p:nvPr/>
        </p:nvSpPr>
        <p:spPr>
          <a:xfrm>
            <a:off x="1571636" y="2857127"/>
            <a:ext cx="5000660" cy="214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파일 탐색기에서 라즈베리 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IP 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주소를 입력한다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2071670" y="3500438"/>
            <a:ext cx="1428760" cy="3155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786578" y="4381836"/>
            <a:ext cx="207170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err="1">
                <a:solidFill>
                  <a:srgbClr val="FFFF00"/>
                </a:solidFill>
              </a:rPr>
              <a:t>Jcblock</a:t>
            </a:r>
            <a:r>
              <a:rPr lang="en-US" altLang="ko-KR" sz="1200" b="1" dirty="0">
                <a:solidFill>
                  <a:srgbClr val="FFFF00"/>
                </a:solidFill>
              </a:rPr>
              <a:t> </a:t>
            </a:r>
            <a:r>
              <a:rPr lang="ko-KR" altLang="en-US" sz="1200" b="1" dirty="0">
                <a:solidFill>
                  <a:srgbClr val="FFFF00"/>
                </a:solidFill>
              </a:rPr>
              <a:t>앱 </a:t>
            </a:r>
            <a:r>
              <a:rPr lang="en-US" altLang="ko-KR" sz="1200" b="1" dirty="0">
                <a:solidFill>
                  <a:srgbClr val="FFFF00"/>
                </a:solidFill>
              </a:rPr>
              <a:t>&gt; </a:t>
            </a:r>
            <a:r>
              <a:rPr lang="ko-KR" altLang="en-US" sz="1200" b="1" dirty="0">
                <a:solidFill>
                  <a:srgbClr val="FFFF00"/>
                </a:solidFill>
              </a:rPr>
              <a:t>상태정보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90" name="타원 89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7786710" y="5310530"/>
            <a:ext cx="1143008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자유형 91"/>
          <p:cNvSpPr/>
          <p:nvPr/>
        </p:nvSpPr>
        <p:spPr>
          <a:xfrm flipV="1">
            <a:off x="3357553" y="3357562"/>
            <a:ext cx="500067" cy="142876"/>
          </a:xfrm>
          <a:custGeom>
            <a:avLst/>
            <a:gdLst>
              <a:gd name="connsiteX0" fmla="*/ 1985555 w 1985555"/>
              <a:gd name="connsiteY0" fmla="*/ 862148 h 862148"/>
              <a:gd name="connsiteX1" fmla="*/ 783772 w 1985555"/>
              <a:gd name="connsiteY1" fmla="*/ 748937 h 862148"/>
              <a:gd name="connsiteX2" fmla="*/ 566057 w 1985555"/>
              <a:gd name="connsiteY2" fmla="*/ 209006 h 862148"/>
              <a:gd name="connsiteX3" fmla="*/ 0 w 1985555"/>
              <a:gd name="connsiteY3" fmla="*/ 0 h 862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5555" h="862148">
                <a:moveTo>
                  <a:pt x="1985555" y="862148"/>
                </a:moveTo>
                <a:cubicBezTo>
                  <a:pt x="1502955" y="859971"/>
                  <a:pt x="1020355" y="857794"/>
                  <a:pt x="783772" y="748937"/>
                </a:cubicBezTo>
                <a:cubicBezTo>
                  <a:pt x="547189" y="640080"/>
                  <a:pt x="696686" y="333829"/>
                  <a:pt x="566057" y="209006"/>
                </a:cubicBezTo>
                <a:cubicBezTo>
                  <a:pt x="435428" y="84183"/>
                  <a:pt x="217714" y="42091"/>
                  <a:pt x="0" y="0"/>
                </a:cubicBezTo>
              </a:path>
            </a:pathLst>
          </a:custGeom>
          <a:ln w="19050"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7" name="꺾인 연결선 96"/>
          <p:cNvCxnSpPr>
            <a:stCxn id="88" idx="2"/>
            <a:endCxn id="1028" idx="1"/>
          </p:cNvCxnSpPr>
          <p:nvPr/>
        </p:nvCxnSpPr>
        <p:spPr>
          <a:xfrm rot="10800000" flipV="1">
            <a:off x="1973010" y="3658236"/>
            <a:ext cx="98661" cy="1771028"/>
          </a:xfrm>
          <a:prstGeom prst="bentConnector3">
            <a:avLst>
              <a:gd name="adj1" fmla="val 331702"/>
            </a:avLst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714348" y="4857760"/>
            <a:ext cx="92869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Enter </a:t>
            </a:r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하면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네트워크에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연결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오른쪽 중괄호 100"/>
          <p:cNvSpPr/>
          <p:nvPr/>
        </p:nvSpPr>
        <p:spPr>
          <a:xfrm>
            <a:off x="4214810" y="5143512"/>
            <a:ext cx="285752" cy="1357322"/>
          </a:xfrm>
          <a:prstGeom prst="rightBrace">
            <a:avLst>
              <a:gd name="adj1" fmla="val 2052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572000" y="5715016"/>
            <a:ext cx="1214446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로보독 파일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929454" y="5810596"/>
            <a:ext cx="19288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RB IP </a:t>
            </a:r>
            <a:r>
              <a:rPr lang="ko-KR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주소 확인</a:t>
            </a:r>
            <a:endParaRPr lang="en-US" altLang="ko-KR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자유형 108"/>
          <p:cNvSpPr/>
          <p:nvPr/>
        </p:nvSpPr>
        <p:spPr>
          <a:xfrm>
            <a:off x="5947954" y="3352800"/>
            <a:ext cx="2513874" cy="931817"/>
          </a:xfrm>
          <a:custGeom>
            <a:avLst/>
            <a:gdLst>
              <a:gd name="connsiteX0" fmla="*/ 0 w 2513874"/>
              <a:gd name="connsiteY0" fmla="*/ 0 h 931817"/>
              <a:gd name="connsiteX1" fmla="*/ 1454332 w 2513874"/>
              <a:gd name="connsiteY1" fmla="*/ 26126 h 931817"/>
              <a:gd name="connsiteX2" fmla="*/ 2360023 w 2513874"/>
              <a:gd name="connsiteY2" fmla="*/ 78377 h 931817"/>
              <a:gd name="connsiteX3" fmla="*/ 2377440 w 2513874"/>
              <a:gd name="connsiteY3" fmla="*/ 348343 h 931817"/>
              <a:gd name="connsiteX4" fmla="*/ 1767840 w 2513874"/>
              <a:gd name="connsiteY4" fmla="*/ 513806 h 931817"/>
              <a:gd name="connsiteX5" fmla="*/ 1672046 w 2513874"/>
              <a:gd name="connsiteY5" fmla="*/ 705394 h 931817"/>
              <a:gd name="connsiteX6" fmla="*/ 1994263 w 2513874"/>
              <a:gd name="connsiteY6" fmla="*/ 931817 h 93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3874" h="931817">
                <a:moveTo>
                  <a:pt x="0" y="0"/>
                </a:moveTo>
                <a:lnTo>
                  <a:pt x="1454332" y="26126"/>
                </a:lnTo>
                <a:cubicBezTo>
                  <a:pt x="1847669" y="39189"/>
                  <a:pt x="2206172" y="24674"/>
                  <a:pt x="2360023" y="78377"/>
                </a:cubicBezTo>
                <a:cubicBezTo>
                  <a:pt x="2513874" y="132080"/>
                  <a:pt x="2476137" y="275772"/>
                  <a:pt x="2377440" y="348343"/>
                </a:cubicBezTo>
                <a:cubicBezTo>
                  <a:pt x="2278743" y="420915"/>
                  <a:pt x="1885406" y="454298"/>
                  <a:pt x="1767840" y="513806"/>
                </a:cubicBezTo>
                <a:cubicBezTo>
                  <a:pt x="1650274" y="573314"/>
                  <a:pt x="1634309" y="635726"/>
                  <a:pt x="1672046" y="705394"/>
                </a:cubicBezTo>
                <a:cubicBezTo>
                  <a:pt x="1709783" y="775063"/>
                  <a:pt x="1852023" y="853440"/>
                  <a:pt x="1994263" y="931817"/>
                </a:cubicBezTo>
              </a:path>
            </a:pathLst>
          </a:custGeom>
          <a:ln w="15875"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1" name="직선 연결선 110"/>
          <p:cNvCxnSpPr/>
          <p:nvPr/>
        </p:nvCxnSpPr>
        <p:spPr>
          <a:xfrm>
            <a:off x="10072726" y="428625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내장 파일 확인하기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111" name="직선 연결선 110"/>
          <p:cNvCxnSpPr/>
          <p:nvPr/>
        </p:nvCxnSpPr>
        <p:spPr>
          <a:xfrm>
            <a:off x="10072726" y="428625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/>
          <a:srcRect l="33664" t="28205" r="48702" b="17949"/>
          <a:stretch>
            <a:fillRect/>
          </a:stretch>
        </p:blipFill>
        <p:spPr bwMode="auto">
          <a:xfrm>
            <a:off x="642910" y="2608941"/>
            <a:ext cx="935497" cy="17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58" name="표 57">
            <a:extLst>
              <a:ext uri="{FF2B5EF4-FFF2-40B4-BE49-F238E27FC236}">
                <a16:creationId xmlns:a16="http://schemas.microsoft.com/office/drawing/2014/main" id="{84139C67-E976-4190-1F9C-00DA5953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805539"/>
              </p:ext>
            </p:extLst>
          </p:nvPr>
        </p:nvGraphicFramePr>
        <p:xfrm>
          <a:off x="1785918" y="2608941"/>
          <a:ext cx="7000924" cy="396333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85884">
                  <a:extLst>
                    <a:ext uri="{9D8B030D-6E8A-4147-A177-3AD203B41FA5}">
                      <a16:colId xmlns:a16="http://schemas.microsoft.com/office/drawing/2014/main" val="1944540053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4908">
                  <a:extLst>
                    <a:ext uri="{9D8B030D-6E8A-4147-A177-3AD203B41FA5}">
                      <a16:colId xmlns:a16="http://schemas.microsoft.com/office/drawing/2014/main" val="477357039"/>
                    </a:ext>
                  </a:extLst>
                </a:gridCol>
              </a:tblGrid>
              <a:tr h="24309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파일명</a:t>
                      </a:r>
                    </a:p>
                  </a:txBody>
                  <a:tcPr marL="59702" marR="59702" marT="29851" marB="29851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기능</a:t>
                      </a:r>
                    </a:p>
                  </a:txBody>
                  <a:tcPr marL="59702" marR="59702" marT="29851" marB="29851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설명</a:t>
                      </a:r>
                    </a:p>
                  </a:txBody>
                  <a:tcPr marL="59702" marR="59702" marT="29851" marB="29851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80423"/>
                  </a:ext>
                </a:extLst>
              </a:tr>
              <a:tr h="3998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autoRun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부팅파일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>
                          <a:effectLst/>
                        </a:rPr>
                        <a:t>실행할 파이썬 파일의 이름을 입력한다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err="1"/>
                        <a:t>JCBlock</a:t>
                      </a:r>
                      <a:r>
                        <a:rPr lang="ko-KR" altLang="en-US" sz="1000" dirty="0"/>
                        <a:t>에서                                          </a:t>
                      </a:r>
                      <a:r>
                        <a:rPr lang="ko-KR" altLang="en-US" sz="1000" dirty="0">
                          <a:effectLst/>
                        </a:rPr>
                        <a:t>입력 값</a:t>
                      </a:r>
                      <a:r>
                        <a:rPr lang="en-US" altLang="ko-KR" sz="1000" dirty="0">
                          <a:effectLst/>
                        </a:rPr>
                        <a:t>(</a:t>
                      </a:r>
                      <a:r>
                        <a:rPr lang="ko-KR" altLang="en-US" sz="1000" dirty="0">
                          <a:effectLst/>
                        </a:rPr>
                        <a:t>파일명</a:t>
                      </a:r>
                      <a:r>
                        <a:rPr lang="en-US" altLang="ko-KR" sz="1000" dirty="0">
                          <a:effectLst/>
                        </a:rPr>
                        <a:t>)</a:t>
                      </a:r>
                      <a:r>
                        <a:rPr lang="ko-KR" altLang="en-US" sz="1000" dirty="0">
                          <a:effectLst/>
                        </a:rPr>
                        <a:t>이 저장된다</a:t>
                      </a:r>
                      <a:r>
                        <a:rPr lang="en-US" altLang="ko-KR" sz="1000" dirty="0">
                          <a:effectLst/>
                        </a:rPr>
                        <a:t>.</a:t>
                      </a:r>
                      <a:r>
                        <a:rPr lang="ko-KR" altLang="en-US" sz="1000" dirty="0"/>
                        <a:t>       </a:t>
                      </a:r>
                      <a:endParaRPr lang="ko-KR" altLang="en-US" sz="1000" b="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5726929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color_detect.py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색상탐지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특정 색을 탐지하고 화면상 위치를 반환한다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err="1"/>
                        <a:t>JCBlock</a:t>
                      </a:r>
                      <a:r>
                        <a:rPr lang="ko-KR" altLang="en-US" sz="1000" dirty="0"/>
                        <a:t>에서 설정</a:t>
                      </a:r>
                      <a:r>
                        <a:rPr lang="en-US" altLang="ko-KR" sz="1000" dirty="0"/>
                        <a:t>=&gt; </a:t>
                      </a:r>
                      <a:r>
                        <a:rPr lang="ko-KR" altLang="en-US" sz="1000" dirty="0"/>
                        <a:t>카메라 에서 탐지하고 싶은 색을 설정한다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결과 값은 </a:t>
                      </a:r>
                      <a:r>
                        <a:rPr lang="en-US" altLang="ko-KR" sz="1000" dirty="0"/>
                        <a:t>JCBlock                            </a:t>
                      </a:r>
                      <a:r>
                        <a:rPr lang="ko-KR" altLang="en-US" sz="1000" dirty="0"/>
                        <a:t>블록으로 읽는다</a:t>
                      </a:r>
                      <a:r>
                        <a:rPr lang="en-US" altLang="ko-KR" sz="1000" dirty="0"/>
                        <a:t>.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59668004"/>
                  </a:ext>
                </a:extLst>
              </a:tr>
              <a:tr h="3652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default.py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뷰파인더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dirty="0"/>
                        <a:t>카메라를 웹캠을 </a:t>
                      </a:r>
                      <a:r>
                        <a:rPr lang="en-US" altLang="ko-KR" sz="1000" dirty="0"/>
                        <a:t>On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한다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카메라에서 영상 프레임을 읽는다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0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ocr.py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문자탐지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카메라로 읽은 문자 영상을 텍스트 문자로 변환한다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변환한 값은                            블록으로 문자열을 비교하여 확인한다</a:t>
                      </a:r>
                      <a:r>
                        <a:rPr lang="en-US" altLang="ko-KR" sz="1000" dirty="0"/>
                        <a:t>.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87739502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output.txt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실행메시지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파이썬 실행파일 실행 시 출력되는 메시지가 저장된다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디버그 할 때 </a:t>
                      </a:r>
                      <a:r>
                        <a:rPr lang="en-US" altLang="ko-KR" sz="1000" dirty="0"/>
                        <a:t>print </a:t>
                      </a:r>
                      <a:r>
                        <a:rPr lang="ko-KR" altLang="en-US" sz="1000" dirty="0"/>
                        <a:t>결과 메시지를 확인할 수 있다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51624475"/>
                  </a:ext>
                </a:extLst>
              </a:tr>
              <a:tr h="4912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qrcode.py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QR</a:t>
                      </a:r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코드탐지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카메라로 읽은 </a:t>
                      </a:r>
                      <a:r>
                        <a:rPr lang="en-US" altLang="ko-KR" sz="1000" dirty="0"/>
                        <a:t>QR code</a:t>
                      </a:r>
                      <a:r>
                        <a:rPr lang="ko-KR" altLang="en-US" sz="1000" dirty="0"/>
                        <a:t> 영상을 텍스트 문자로 변환한다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변환한 값은                            블록으로 문자열을 비교하여 확인한다</a:t>
                      </a:r>
                      <a:r>
                        <a:rPr lang="en-US" altLang="ko-KR" sz="1000" dirty="0"/>
                        <a:t>. 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72713852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sh_lib.py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라이브러리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 err="1"/>
                        <a:t>로보독과</a:t>
                      </a:r>
                      <a:r>
                        <a:rPr lang="ko-KR" altLang="en-US" sz="1000" dirty="0"/>
                        <a:t> 데이터를 송수신할 수 있도록 관련 함수가 구현되어 있다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영상전송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결과 값 전송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설정 값 수신 등 함수가 있다</a:t>
                      </a:r>
                      <a:r>
                        <a:rPr lang="en-US" altLang="ko-KR" sz="1000" dirty="0"/>
                        <a:t>.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78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tm.py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추론실행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TensorFlow</a:t>
                      </a:r>
                      <a:r>
                        <a:rPr lang="ko-KR" altLang="en-US" sz="1000" dirty="0"/>
                        <a:t> </a:t>
                      </a:r>
                      <a:r>
                        <a:rPr lang="en-US" altLang="ko-KR" sz="1000" dirty="0"/>
                        <a:t>Lite</a:t>
                      </a:r>
                      <a:r>
                        <a:rPr lang="ko-KR" altLang="en-US" sz="1000" dirty="0"/>
                        <a:t>알고리즘 코드이다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모델 파일</a:t>
                      </a:r>
                      <a:r>
                        <a:rPr lang="en-US" altLang="ko-KR" sz="1000" dirty="0"/>
                        <a:t>(</a:t>
                      </a:r>
                      <a:r>
                        <a:rPr lang="en-US" altLang="ko-KR" sz="1000" dirty="0" err="1"/>
                        <a:t>tm.tlite</a:t>
                      </a:r>
                      <a:r>
                        <a:rPr lang="en-US" altLang="ko-KR" sz="1000" dirty="0"/>
                        <a:t>)</a:t>
                      </a:r>
                      <a:r>
                        <a:rPr lang="ko-KR" altLang="en-US" sz="1000" dirty="0"/>
                        <a:t>을 기반으로 추론을 실행하여 결과를 도출한다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7915601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tm.tflite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학습모델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tm.py</a:t>
                      </a:r>
                      <a:r>
                        <a:rPr lang="ko-KR" altLang="en-US" sz="1000" dirty="0"/>
                        <a:t>를</a:t>
                      </a:r>
                      <a:r>
                        <a:rPr lang="en-US" altLang="ko-KR" sz="1000" dirty="0"/>
                        <a:t> </a:t>
                      </a:r>
                      <a:r>
                        <a:rPr lang="ko-KR" altLang="en-US" sz="1000" dirty="0"/>
                        <a:t>실행하기 위해 사용되는 모델파일이다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Teachable Machine</a:t>
                      </a:r>
                      <a:r>
                        <a:rPr lang="ko-KR" altLang="en-US" sz="1000" dirty="0"/>
                        <a:t>에서 학습을 수행하여 모델을 생성한다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58429217"/>
                  </a:ext>
                </a:extLst>
              </a:tr>
            </a:tbl>
          </a:graphicData>
        </a:graphic>
      </p:graphicFrame>
      <p:pic>
        <p:nvPicPr>
          <p:cNvPr id="59" name="그림 58">
            <a:extLst>
              <a:ext uri="{FF2B5EF4-FFF2-40B4-BE49-F238E27FC236}">
                <a16:creationId xmlns:a16="http://schemas.microsoft.com/office/drawing/2014/main" id="{CB2BDC10-E10B-2CD1-FAD3-CE448B1792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037568"/>
            <a:ext cx="1652235" cy="169439"/>
          </a:xfrm>
          <a:prstGeom prst="rect">
            <a:avLst/>
          </a:prstGeom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id="{28DED607-7893-DB43-0FEC-42F74EE0B1C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3589888"/>
            <a:ext cx="1000132" cy="156164"/>
          </a:xfrm>
          <a:prstGeom prst="rect">
            <a:avLst/>
          </a:prstGeom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77A254D9-1C27-B1AF-0B1F-A3A7B1371A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8193" y="4349580"/>
            <a:ext cx="1214446" cy="146622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77A254D9-1C27-B1AF-0B1F-A3A7B1371A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34795" y="5180708"/>
            <a:ext cx="1214446" cy="146622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파일리스트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434100"/>
            <a:ext cx="77867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파이썬 인공지능 적용하기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로보독에 기본 내장된 파일 또는 사용자가 코딩한 새파일을 적용하여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저장된 파이썬 코딩 내용으로 로보독이 제어된다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제이씨블록에서 인공지능 적용하기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14752"/>
            <a:ext cx="2643206" cy="28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143248"/>
            <a:ext cx="571504" cy="161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00034" y="2786058"/>
            <a:ext cx="350046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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동작 </a:t>
            </a:r>
            <a:r>
              <a:rPr lang="en-US" altLang="ko-KR" sz="1200" b="1" dirty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ko-KR" altLang="en-US" sz="1200" b="1" dirty="0">
                <a:solidFill>
                  <a:srgbClr val="FFFF00"/>
                </a:solidFill>
                <a:sym typeface="Wingdings" pitchFamily="2" charset="2"/>
              </a:rPr>
              <a:t>라즈베리 설정블록을 선택한다</a:t>
            </a:r>
            <a:r>
              <a:rPr lang="en-US" altLang="ko-KR" sz="1200" b="1" dirty="0">
                <a:solidFill>
                  <a:srgbClr val="FFFF00"/>
                </a:solidFill>
                <a:sym typeface="Wingdings" pitchFamily="2" charset="2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500034" y="3143248"/>
            <a:ext cx="3429024" cy="16430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b="27778"/>
          <a:stretch>
            <a:fillRect/>
          </a:stretch>
        </p:blipFill>
        <p:spPr bwMode="auto">
          <a:xfrm>
            <a:off x="1857356" y="4829867"/>
            <a:ext cx="233332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왼쪽 중괄호 53"/>
          <p:cNvSpPr/>
          <p:nvPr/>
        </p:nvSpPr>
        <p:spPr>
          <a:xfrm>
            <a:off x="1714480" y="4857760"/>
            <a:ext cx="214314" cy="857256"/>
          </a:xfrm>
          <a:prstGeom prst="leftBrace">
            <a:avLst>
              <a:gd name="adj1" fmla="val 2357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speed"/>
          <p:cNvSpPr txBox="1">
            <a:spLocks noChangeArrowheads="1"/>
          </p:cNvSpPr>
          <p:nvPr/>
        </p:nvSpPr>
        <p:spPr bwMode="auto">
          <a:xfrm>
            <a:off x="2285984" y="4017922"/>
            <a:ext cx="1071570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FF0000"/>
                </a:solidFill>
                <a:latin typeface="+mn-ea"/>
                <a:ea typeface="+mn-ea"/>
                <a:cs typeface="Tahoma" pitchFamily="34" charset="0"/>
              </a:rPr>
              <a:t>기본 설정 파일명</a:t>
            </a:r>
            <a:endParaRPr lang="en-US" altLang="ko-KR" sz="900" b="1" dirty="0">
              <a:solidFill>
                <a:srgbClr val="FF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596" y="5000636"/>
            <a:ext cx="1285884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예제와 같이</a:t>
            </a:r>
            <a:endParaRPr lang="en-US" altLang="ko-KR" sz="1200" b="1" dirty="0">
              <a:solidFill>
                <a:srgbClr val="FFFF00"/>
              </a:solidFill>
            </a:endParaRPr>
          </a:p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사용하고자하는 </a:t>
            </a:r>
            <a:r>
              <a:rPr lang="ko-KR" altLang="en-US" sz="1200" b="1" dirty="0">
                <a:solidFill>
                  <a:schemeClr val="bg1"/>
                </a:solidFill>
              </a:rPr>
              <a:t>파일명을 입력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071810"/>
            <a:ext cx="3071834" cy="100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6248" y="2786058"/>
            <a:ext cx="285752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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하기 예제와 같이 블록을 쌓는다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6248" y="4429132"/>
            <a:ext cx="328614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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코딩 실행 시 입력된 파이썬이 적용된다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5002613" y="4069956"/>
            <a:ext cx="1357322" cy="279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speed"/>
          <p:cNvSpPr txBox="1">
            <a:spLocks noChangeArrowheads="1"/>
          </p:cNvSpPr>
          <p:nvPr/>
        </p:nvSpPr>
        <p:spPr bwMode="auto">
          <a:xfrm>
            <a:off x="7420811" y="3875854"/>
            <a:ext cx="1500198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원하는 파이썬 파일 불러오기</a:t>
            </a:r>
            <a:endParaRPr lang="en-US" altLang="ko-KR" sz="9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3" name="speed"/>
          <p:cNvSpPr txBox="1">
            <a:spLocks noChangeArrowheads="1"/>
          </p:cNvSpPr>
          <p:nvPr/>
        </p:nvSpPr>
        <p:spPr bwMode="auto">
          <a:xfrm>
            <a:off x="7304062" y="3643314"/>
            <a:ext cx="1500198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실시간 영상 보기</a:t>
            </a:r>
            <a:endParaRPr lang="en-US" altLang="ko-KR" sz="9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7" name="speed"/>
          <p:cNvSpPr txBox="1">
            <a:spLocks noChangeArrowheads="1"/>
          </p:cNvSpPr>
          <p:nvPr/>
        </p:nvSpPr>
        <p:spPr bwMode="auto">
          <a:xfrm>
            <a:off x="7143768" y="5244598"/>
            <a:ext cx="1857388" cy="184666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  <a:cs typeface="Tahoma" pitchFamily="34" charset="0"/>
              </a:rPr>
              <a:t>로보독 색상탐지 수행</a:t>
            </a:r>
            <a:endParaRPr lang="en-US" altLang="ko-KR" sz="1200" b="1" dirty="0">
              <a:solidFill>
                <a:srgbClr val="FF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8" name="한쪽 모서리가 둥근 사각형 67"/>
          <p:cNvSpPr/>
          <p:nvPr/>
        </p:nvSpPr>
        <p:spPr>
          <a:xfrm>
            <a:off x="4000496" y="3777481"/>
            <a:ext cx="3357586" cy="285752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496785"/>
            <a:ext cx="7786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내장 파일 수정하기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로보독에 기본 내장된 파일을 수정 후 저장하면 로보독 바로 적용실행된다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 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파일 내용 수정하기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26562" b="50830"/>
          <a:stretch>
            <a:fillRect/>
          </a:stretch>
        </p:blipFill>
        <p:spPr bwMode="auto">
          <a:xfrm>
            <a:off x="357158" y="2643182"/>
            <a:ext cx="52553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714752"/>
            <a:ext cx="1857388" cy="288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1"/>
            <a:ext cx="2145877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48" y="3714752"/>
            <a:ext cx="2143108" cy="109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한쪽 모서리가 둥근 사각형 57"/>
          <p:cNvSpPr/>
          <p:nvPr/>
        </p:nvSpPr>
        <p:spPr>
          <a:xfrm>
            <a:off x="2571736" y="3706043"/>
            <a:ext cx="1857388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9" name="한쪽 모서리가 둥근 사각형 58"/>
          <p:cNvSpPr/>
          <p:nvPr/>
        </p:nvSpPr>
        <p:spPr>
          <a:xfrm>
            <a:off x="4375104" y="5108676"/>
            <a:ext cx="2197160" cy="249150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1928794" y="2643182"/>
            <a:ext cx="3714776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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수정할 파일을 선택후 팝업 메뉴를 실행한다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714744" y="3357562"/>
            <a:ext cx="292895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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연결프로그램 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메모장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]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을 선택한다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858016" y="3357562"/>
            <a:ext cx="214314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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메모장에서 수정저장한다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53D3F-F198-7A4E-2CCB-0D2541CD3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3E45394-5ACC-9C46-6C3E-9CD6D48A25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779"/>
          <a:stretch>
            <a:fillRect/>
          </a:stretch>
        </p:blipFill>
        <p:spPr>
          <a:xfrm>
            <a:off x="928662" y="4071942"/>
            <a:ext cx="6300192" cy="264320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0A09F2C-BCBC-353F-822E-639DB0E3B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500306"/>
            <a:ext cx="2232248" cy="123773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930A1FB-FB96-B956-C242-2C08F1A8C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6713" y="2928934"/>
            <a:ext cx="1635089" cy="6042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928662" y="2500307"/>
            <a:ext cx="2714644" cy="285752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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Windows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키 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+ R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키을 누른다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14E06EA-0F12-A4BB-20C9-67DFC81BD4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929198"/>
            <a:ext cx="2106163" cy="1587892"/>
          </a:xfrm>
          <a:prstGeom prst="rect">
            <a:avLst/>
          </a:prstGeom>
        </p:spPr>
      </p:pic>
      <p:sp>
        <p:nvSpPr>
          <p:cNvPr id="15" name="모서리가 둥근 직사각형 16">
            <a:extLst>
              <a:ext uri="{FF2B5EF4-FFF2-40B4-BE49-F238E27FC236}">
                <a16:creationId xmlns:a16="http://schemas.microsoft.com/office/drawing/2014/main" id="{4C4C4DF1-B700-1B5D-EEA4-54D84E27132B}"/>
              </a:ext>
            </a:extLst>
          </p:cNvPr>
          <p:cNvSpPr/>
          <p:nvPr/>
        </p:nvSpPr>
        <p:spPr>
          <a:xfrm>
            <a:off x="7438669" y="5981056"/>
            <a:ext cx="100811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F5E379-BF06-4703-4358-37DE81C86C3F}"/>
              </a:ext>
            </a:extLst>
          </p:cNvPr>
          <p:cNvSpPr txBox="1"/>
          <p:nvPr/>
        </p:nvSpPr>
        <p:spPr>
          <a:xfrm>
            <a:off x="3362549" y="4276075"/>
            <a:ext cx="2596763" cy="35184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ssh</a:t>
            </a:r>
            <a:r>
              <a:rPr lang="ko-KR" altLang="en-US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root@192.168.43.103</a:t>
            </a:r>
            <a:endParaRPr lang="ko-KR" altLang="en-US" sz="1600" b="1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2034693" y="5715016"/>
            <a:ext cx="1857388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Passwd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 : </a:t>
            </a:r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robodog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입력한다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81475CBA-D731-4954-DD39-958C549B50F7}"/>
              </a:ext>
            </a:extLst>
          </p:cNvPr>
          <p:cNvCxnSpPr>
            <a:cxnSpLocks/>
          </p:cNvCxnSpPr>
          <p:nvPr/>
        </p:nvCxnSpPr>
        <p:spPr>
          <a:xfrm flipH="1" flipV="1">
            <a:off x="5959312" y="4451999"/>
            <a:ext cx="2433887" cy="54654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79378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5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:SSH</a:t>
            </a:r>
            <a:r>
              <a:rPr kumimoji="0" lang="ko-KR" altLang="en-US" sz="35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접속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4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+mn-ea"/>
              </a:rPr>
              <a:t>SSH </a:t>
            </a:r>
            <a:r>
              <a:rPr lang="ko-KR" altLang="en-US" b="1" dirty="0">
                <a:solidFill>
                  <a:srgbClr val="FFFF00"/>
                </a:solidFill>
                <a:latin typeface="+mn-ea"/>
              </a:rPr>
              <a:t>원격 접속하기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19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30" name="직선 연결선 29"/>
          <p:cNvCxnSpPr/>
          <p:nvPr/>
        </p:nvCxnSpPr>
        <p:spPr>
          <a:xfrm>
            <a:off x="2106131" y="4697466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2034693" y="5624572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3686476" y="5420555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940528" y="6661128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4500562" y="2500307"/>
            <a:ext cx="1571636" cy="285752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② </a:t>
            </a:r>
            <a:r>
              <a:rPr lang="en-US" altLang="ko-KR" sz="1600" b="1" dirty="0" err="1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cmd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입력한다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928662" y="3786190"/>
            <a:ext cx="5643602" cy="280411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③ 하기와 같은 순서로 진행하여 라즈베리파이에 원격접속한다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108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350DF-02AF-CC3D-D1A6-E1DD96BE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69B20689-1BCA-0903-121A-8D7433ED1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571744"/>
            <a:ext cx="6992706" cy="3168352"/>
          </a:xfrm>
          <a:prstGeom prst="rect">
            <a:avLst/>
          </a:prstGeom>
        </p:spPr>
      </p:pic>
      <p:sp>
        <p:nvSpPr>
          <p:cNvPr id="8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내장 파일 확인하기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13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20" name="직선 연결선 19"/>
          <p:cNvCxnSpPr/>
          <p:nvPr/>
        </p:nvCxnSpPr>
        <p:spPr>
          <a:xfrm>
            <a:off x="1928794" y="3911648"/>
            <a:ext cx="157163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3571868" y="3688625"/>
            <a:ext cx="1857388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cd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/home/</a:t>
            </a:r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robodog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/python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3066182" y="4017922"/>
            <a:ext cx="7200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3786182" y="3929066"/>
            <a:ext cx="642942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ls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-al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오른쪽 중괄호 26"/>
          <p:cNvSpPr/>
          <p:nvPr/>
        </p:nvSpPr>
        <p:spPr>
          <a:xfrm>
            <a:off x="4572000" y="4286256"/>
            <a:ext cx="214314" cy="1143008"/>
          </a:xfrm>
          <a:prstGeom prst="rightBrace">
            <a:avLst>
              <a:gd name="adj1" fmla="val 61158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4857752" y="4768904"/>
            <a:ext cx="1857388" cy="21431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로보독 파이썬 파일리스트</a:t>
            </a:r>
          </a:p>
        </p:txBody>
      </p:sp>
      <p:sp>
        <p:nvSpPr>
          <p:cNvPr id="29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6.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파일리스트</a:t>
            </a: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/>
          <a:srcRect l="33664" t="28205" r="48702" b="17949"/>
          <a:stretch>
            <a:fillRect/>
          </a:stretch>
        </p:blipFill>
        <p:spPr bwMode="auto">
          <a:xfrm>
            <a:off x="7429520" y="4643446"/>
            <a:ext cx="935497" cy="17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286116" y="6143644"/>
            <a:ext cx="4143404" cy="30777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FF00"/>
                </a:solidFill>
              </a:rPr>
              <a:t>“1.</a:t>
            </a:r>
            <a:r>
              <a:rPr lang="ko-KR" altLang="en-US" sz="1400" b="1" dirty="0">
                <a:solidFill>
                  <a:srgbClr val="FFFF00"/>
                </a:solidFill>
              </a:rPr>
              <a:t>라즈베리 접속</a:t>
            </a:r>
            <a:r>
              <a:rPr lang="en-US" altLang="ko-KR" sz="1400" b="1" dirty="0">
                <a:solidFill>
                  <a:srgbClr val="FFFF00"/>
                </a:solidFill>
              </a:rPr>
              <a:t>(1) : </a:t>
            </a:r>
            <a:r>
              <a:rPr lang="ko-KR" altLang="en-US" sz="1400" b="1" dirty="0">
                <a:solidFill>
                  <a:schemeClr val="bg1"/>
                </a:solidFill>
              </a:rPr>
              <a:t>파일리스트</a:t>
            </a:r>
            <a:r>
              <a:rPr lang="en-US" altLang="ko-KR" sz="1400" b="1" dirty="0">
                <a:solidFill>
                  <a:srgbClr val="FFFF00"/>
                </a:solidFill>
              </a:rPr>
              <a:t>” </a:t>
            </a:r>
            <a:r>
              <a:rPr lang="ko-KR" altLang="en-US" sz="1400" b="1" dirty="0">
                <a:solidFill>
                  <a:srgbClr val="FFFF00"/>
                </a:solidFill>
              </a:rPr>
              <a:t>참고하세요</a:t>
            </a:r>
            <a:r>
              <a:rPr lang="en-US" altLang="ko-KR" sz="1400" b="1" dirty="0">
                <a:solidFill>
                  <a:srgbClr val="FFFF00"/>
                </a:solidFill>
              </a:rPr>
              <a:t>.</a:t>
            </a:r>
          </a:p>
        </p:txBody>
      </p:sp>
      <p:grpSp>
        <p:nvGrpSpPr>
          <p:cNvPr id="3" name="그룹 31"/>
          <p:cNvGrpSpPr/>
          <p:nvPr/>
        </p:nvGrpSpPr>
        <p:grpSpPr>
          <a:xfrm>
            <a:off x="2928926" y="5929330"/>
            <a:ext cx="486221" cy="621842"/>
            <a:chOff x="3579813" y="6396038"/>
            <a:chExt cx="2038350" cy="2563813"/>
          </a:xfrm>
        </p:grpSpPr>
        <p:sp>
          <p:nvSpPr>
            <p:cNvPr id="33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45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인공지능실행</a:t>
            </a:r>
            <a:r>
              <a:rPr lang="en-US" altLang="ko-KR" sz="3900" b="1" dirty="0">
                <a:solidFill>
                  <a:schemeClr val="bg1"/>
                </a:solidFill>
              </a:rPr>
              <a:t>(1)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텍스트 개체 틀 15"/>
          <p:cNvSpPr txBox="1">
            <a:spLocks/>
          </p:cNvSpPr>
          <p:nvPr/>
        </p:nvSpPr>
        <p:spPr>
          <a:xfrm>
            <a:off x="3500430" y="3929066"/>
            <a:ext cx="564357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제이씨블록에서 </a:t>
            </a:r>
            <a:r>
              <a:rPr lang="en-US" altLang="ko-KR" sz="2000" b="1" dirty="0" err="1">
                <a:solidFill>
                  <a:srgbClr val="C00000"/>
                </a:solidFill>
              </a:rPr>
              <a:t>QRcode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인식 로보독 제어하기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27873</TotalTime>
  <Words>1709</Words>
  <Application>Microsoft Office PowerPoint</Application>
  <PresentationFormat>화면 슬라이드 쇼(4:3)</PresentationFormat>
  <Paragraphs>397</Paragraphs>
  <Slides>22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22</vt:i4>
      </vt:variant>
    </vt:vector>
  </HeadingPairs>
  <TitlesOfParts>
    <vt:vector size="34" baseType="lpstr">
      <vt:lpstr>굴림</vt:lpstr>
      <vt:lpstr>나눔고딕 ExtraBold</vt:lpstr>
      <vt:lpstr>맑은 고딕</vt:lpstr>
      <vt:lpstr>Arial</vt:lpstr>
      <vt:lpstr>Calibri</vt:lpstr>
      <vt:lpstr>Consolas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4403</cp:revision>
  <cp:lastPrinted>2016-04-11T08:38:53Z</cp:lastPrinted>
  <dcterms:created xsi:type="dcterms:W3CDTF">2016-03-30T04:54:04Z</dcterms:created>
  <dcterms:modified xsi:type="dcterms:W3CDTF">2025-05-06T09:55:28Z</dcterms:modified>
</cp:coreProperties>
</file>