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6" r:id="rId3"/>
    <p:sldMasterId id="2147483688" r:id="rId4"/>
  </p:sldMasterIdLst>
  <p:notesMasterIdLst>
    <p:notesMasterId r:id="rId26"/>
  </p:notesMasterIdLst>
  <p:handoutMasterIdLst>
    <p:handoutMasterId r:id="rId27"/>
  </p:handoutMasterIdLst>
  <p:sldIdLst>
    <p:sldId id="258" r:id="rId5"/>
    <p:sldId id="610" r:id="rId6"/>
    <p:sldId id="614" r:id="rId7"/>
    <p:sldId id="615" r:id="rId8"/>
    <p:sldId id="616" r:id="rId9"/>
    <p:sldId id="618" r:id="rId10"/>
    <p:sldId id="619" r:id="rId11"/>
    <p:sldId id="620" r:id="rId12"/>
    <p:sldId id="621" r:id="rId13"/>
    <p:sldId id="609" r:id="rId14"/>
    <p:sldId id="611" r:id="rId15"/>
    <p:sldId id="612" r:id="rId16"/>
    <p:sldId id="623" r:id="rId17"/>
    <p:sldId id="604" r:id="rId18"/>
    <p:sldId id="605" r:id="rId19"/>
    <p:sldId id="598" r:id="rId20"/>
    <p:sldId id="601" r:id="rId21"/>
    <p:sldId id="603" r:id="rId22"/>
    <p:sldId id="606" r:id="rId23"/>
    <p:sldId id="607" r:id="rId24"/>
    <p:sldId id="622" r:id="rId25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3399"/>
    <a:srgbClr val="FF9801"/>
    <a:srgbClr val="FFC000"/>
    <a:srgbClr val="1555A6"/>
    <a:srgbClr val="009900"/>
    <a:srgbClr val="E2A028"/>
    <a:srgbClr val="C87700"/>
    <a:srgbClr val="33CC33"/>
    <a:srgbClr val="5FBDAD"/>
    <a:srgbClr val="9BCF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26" autoAdjust="0"/>
    <p:restoredTop sz="95493" autoAdjust="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1620"/>
        <p:guide orient="horz" pos="2160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3223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4267" y="0"/>
            <a:ext cx="3078153" cy="511975"/>
          </a:xfrm>
          <a:prstGeom prst="rect">
            <a:avLst/>
          </a:prstGeom>
        </p:spPr>
        <p:txBody>
          <a:bodyPr vert="horz" lIns="94019" tIns="47009" rIns="94019" bIns="47009" rtlCol="0"/>
          <a:lstStyle>
            <a:lvl1pPr algn="r">
              <a:defRPr sz="1200"/>
            </a:lvl1pPr>
          </a:lstStyle>
          <a:p>
            <a:fld id="{39F9593D-E079-4F0A-9F12-875D308FF7C6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4267" y="9721013"/>
            <a:ext cx="3078153" cy="511974"/>
          </a:xfrm>
          <a:prstGeom prst="rect">
            <a:avLst/>
          </a:prstGeom>
        </p:spPr>
        <p:txBody>
          <a:bodyPr vert="horz" lIns="94019" tIns="47009" rIns="94019" bIns="47009" rtlCol="0" anchor="b"/>
          <a:lstStyle>
            <a:lvl1pPr algn="r">
              <a:defRPr sz="1200"/>
            </a:lvl1pPr>
          </a:lstStyle>
          <a:p>
            <a:fld id="{835EDF8D-582A-4CC0-9408-8D9A48C17EC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2" y="1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/>
          <a:lstStyle>
            <a:lvl1pPr algn="r">
              <a:defRPr sz="1200"/>
            </a:lvl1pPr>
          </a:lstStyle>
          <a:p>
            <a:fld id="{B0A3BBB5-8430-4037-A701-F3C973F6E90B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0" tIns="47395" rIns="94790" bIns="4739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8" y="4861444"/>
            <a:ext cx="5683250" cy="4605575"/>
          </a:xfrm>
          <a:prstGeom prst="rect">
            <a:avLst/>
          </a:prstGeom>
        </p:spPr>
        <p:txBody>
          <a:bodyPr vert="horz" lIns="94790" tIns="47395" rIns="94790" bIns="47395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2" y="9721108"/>
            <a:ext cx="3078428" cy="511730"/>
          </a:xfrm>
          <a:prstGeom prst="rect">
            <a:avLst/>
          </a:prstGeom>
        </p:spPr>
        <p:txBody>
          <a:bodyPr vert="horz" lIns="94790" tIns="47395" rIns="94790" bIns="47395" rtlCol="0" anchor="b"/>
          <a:lstStyle>
            <a:lvl1pPr algn="r">
              <a:defRPr sz="1200"/>
            </a:lvl1pPr>
          </a:lstStyle>
          <a:p>
            <a:fld id="{790C66D3-638C-42F6-BEC9-F7E98171819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53748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65824" y="767149"/>
            <a:ext cx="5172415" cy="3838996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hyperlink" Target="https://www.google.co.kr/url?sa=i&amp;rct=j&amp;q=&amp;esrc=s&amp;source=images&amp;cd=&amp;cad=rja&amp;uact=8&amp;ved=0ahUKEwiX7bnPiYzQAhUMXLwKHWb_A48QjRwIBw&amp;url=https://pixabay.com/en/pin-location-map-icon-navigation-308802/&amp;bvm=bv.137901846,d.dGc&amp;psig=AFQjCNFiVyi2xYlKIufqwmtTHXG7fXj7jA&amp;ust=1478244899730000" TargetMode="External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18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9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 userDrawn="1"/>
        </p:nvSpPr>
        <p:spPr>
          <a:xfrm>
            <a:off x="1214414" y="714356"/>
            <a:ext cx="7286676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56529" y="105174"/>
            <a:ext cx="1427703" cy="1035160"/>
            <a:chOff x="215339" y="303973"/>
            <a:chExt cx="2354619" cy="1086956"/>
          </a:xfrm>
        </p:grpSpPr>
        <p:sp>
          <p:nvSpPr>
            <p:cNvPr id="9" name="타원 8"/>
            <p:cNvSpPr/>
            <p:nvPr userDrawn="1"/>
          </p:nvSpPr>
          <p:spPr>
            <a:xfrm>
              <a:off x="630696" y="325401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rgbClr val="A66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ED16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4418" y="1709737"/>
            <a:ext cx="7886700" cy="285273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4418" y="4589860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298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52837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7520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31034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82533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808363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10124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086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1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081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 userDrawn="1"/>
        </p:nvSpPr>
        <p:spPr>
          <a:xfrm>
            <a:off x="1000100" y="714356"/>
            <a:ext cx="7515251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240054" y="46989"/>
            <a:ext cx="1437244" cy="1134480"/>
            <a:chOff x="215339" y="303973"/>
            <a:chExt cx="2354619" cy="1086956"/>
          </a:xfrm>
        </p:grpSpPr>
        <p:sp>
          <p:nvSpPr>
            <p:cNvPr id="7" name="타원 6"/>
            <p:cNvSpPr/>
            <p:nvPr userDrawn="1"/>
          </p:nvSpPr>
          <p:spPr>
            <a:xfrm>
              <a:off x="709737" y="371117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1555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타원 20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타원 27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72" y="663390"/>
            <a:ext cx="831272" cy="467591"/>
          </a:xfrm>
          <a:prstGeom prst="rect">
            <a:avLst/>
          </a:prstGeom>
        </p:spPr>
      </p:pic>
      <p:grpSp>
        <p:nvGrpSpPr>
          <p:cNvPr id="9" name="그룹 87"/>
          <p:cNvGrpSpPr/>
          <p:nvPr userDrawn="1"/>
        </p:nvGrpSpPr>
        <p:grpSpPr>
          <a:xfrm>
            <a:off x="1499265" y="931282"/>
            <a:ext cx="466445" cy="265424"/>
            <a:chOff x="5403068" y="607795"/>
            <a:chExt cx="458380" cy="463727"/>
          </a:xfrm>
        </p:grpSpPr>
        <p:sp>
          <p:nvSpPr>
            <p:cNvPr id="10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668055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097548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556324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538132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707538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0949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833841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401247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95194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8" descr="position icon에 대한 이미지 검색결과">
            <a:hlinkClick r:id="rId5"/>
          </p:cNvPr>
          <p:cNvPicPr>
            <a:picLocks noChangeAspect="1" noChangeArrowheads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6222" y="160712"/>
            <a:ext cx="762005" cy="6461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2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-4538"/>
            <a:ext cx="9144000" cy="148478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 userDrawn="1"/>
        </p:nvGrpSpPr>
        <p:grpSpPr>
          <a:xfrm>
            <a:off x="381378" y="901286"/>
            <a:ext cx="8762622" cy="1335848"/>
            <a:chOff x="620688" y="1206694"/>
            <a:chExt cx="6304098" cy="1781130"/>
          </a:xfrm>
          <a:solidFill>
            <a:srgbClr val="FFF7E7"/>
          </a:solidFill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889281" y="131627"/>
            <a:ext cx="1700808" cy="82748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6720"/>
            <a:ext cx="4972051" cy="31341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585534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제목 1"/>
          <p:cNvSpPr>
            <a:spLocks noGrp="1"/>
          </p:cNvSpPr>
          <p:nvPr>
            <p:ph type="title"/>
          </p:nvPr>
        </p:nvSpPr>
        <p:spPr>
          <a:xfrm>
            <a:off x="2286001" y="865018"/>
            <a:ext cx="7817009" cy="53642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42" name="타원 41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타원 42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75" y="642918"/>
            <a:ext cx="831272" cy="467591"/>
          </a:xfrm>
          <a:prstGeom prst="rect">
            <a:avLst/>
          </a:prstGeom>
        </p:spPr>
      </p:pic>
      <p:grpSp>
        <p:nvGrpSpPr>
          <p:cNvPr id="30" name="그룹 87"/>
          <p:cNvGrpSpPr/>
          <p:nvPr userDrawn="1"/>
        </p:nvGrpSpPr>
        <p:grpSpPr>
          <a:xfrm>
            <a:off x="1481068" y="910810"/>
            <a:ext cx="466445" cy="265424"/>
            <a:chOff x="5403068" y="607795"/>
            <a:chExt cx="458380" cy="463727"/>
          </a:xfrm>
        </p:grpSpPr>
        <p:sp>
          <p:nvSpPr>
            <p:cNvPr id="31" name="Rectangle 169"/>
            <p:cNvSpPr>
              <a:spLocks noChangeArrowheads="1"/>
            </p:cNvSpPr>
            <p:nvPr/>
          </p:nvSpPr>
          <p:spPr bwMode="auto">
            <a:xfrm>
              <a:off x="5507306" y="859036"/>
              <a:ext cx="96220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170"/>
            <p:cNvSpPr>
              <a:spLocks noChangeArrowheads="1"/>
            </p:cNvSpPr>
            <p:nvPr/>
          </p:nvSpPr>
          <p:spPr bwMode="auto">
            <a:xfrm>
              <a:off x="5507306" y="749452"/>
              <a:ext cx="331424" cy="80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171"/>
            <p:cNvSpPr>
              <a:spLocks/>
            </p:cNvSpPr>
            <p:nvPr/>
          </p:nvSpPr>
          <p:spPr bwMode="auto">
            <a:xfrm>
              <a:off x="5403068" y="834981"/>
              <a:ext cx="237877" cy="236541"/>
            </a:xfrm>
            <a:custGeom>
              <a:avLst/>
              <a:gdLst/>
              <a:ahLst/>
              <a:cxnLst>
                <a:cxn ang="0">
                  <a:pos x="64" y="169"/>
                </a:cxn>
                <a:cxn ang="0">
                  <a:pos x="64" y="169"/>
                </a:cxn>
                <a:cxn ang="0">
                  <a:pos x="54" y="175"/>
                </a:cxn>
                <a:cxn ang="0">
                  <a:pos x="44" y="177"/>
                </a:cxn>
                <a:cxn ang="0">
                  <a:pos x="36" y="175"/>
                </a:cxn>
                <a:cxn ang="0">
                  <a:pos x="28" y="171"/>
                </a:cxn>
                <a:cxn ang="0">
                  <a:pos x="6" y="149"/>
                </a:cxn>
                <a:cxn ang="0">
                  <a:pos x="6" y="149"/>
                </a:cxn>
                <a:cxn ang="0">
                  <a:pos x="2" y="141"/>
                </a:cxn>
                <a:cxn ang="0">
                  <a:pos x="0" y="133"/>
                </a:cxn>
                <a:cxn ang="0">
                  <a:pos x="2" y="123"/>
                </a:cxn>
                <a:cxn ang="0">
                  <a:pos x="8" y="115"/>
                </a:cxn>
                <a:cxn ang="0">
                  <a:pos x="114" y="8"/>
                </a:cxn>
                <a:cxn ang="0">
                  <a:pos x="114" y="8"/>
                </a:cxn>
                <a:cxn ang="0">
                  <a:pos x="124" y="2"/>
                </a:cxn>
                <a:cxn ang="0">
                  <a:pos x="132" y="0"/>
                </a:cxn>
                <a:cxn ang="0">
                  <a:pos x="142" y="2"/>
                </a:cxn>
                <a:cxn ang="0">
                  <a:pos x="150" y="6"/>
                </a:cxn>
                <a:cxn ang="0">
                  <a:pos x="172" y="28"/>
                </a:cxn>
                <a:cxn ang="0">
                  <a:pos x="172" y="28"/>
                </a:cxn>
                <a:cxn ang="0">
                  <a:pos x="176" y="36"/>
                </a:cxn>
                <a:cxn ang="0">
                  <a:pos x="178" y="45"/>
                </a:cxn>
                <a:cxn ang="0">
                  <a:pos x="176" y="53"/>
                </a:cxn>
                <a:cxn ang="0">
                  <a:pos x="170" y="63"/>
                </a:cxn>
                <a:cxn ang="0">
                  <a:pos x="64" y="169"/>
                </a:cxn>
              </a:cxnLst>
              <a:rect l="0" t="0" r="r" b="b"/>
              <a:pathLst>
                <a:path w="178" h="177">
                  <a:moveTo>
                    <a:pt x="64" y="169"/>
                  </a:moveTo>
                  <a:lnTo>
                    <a:pt x="64" y="169"/>
                  </a:lnTo>
                  <a:lnTo>
                    <a:pt x="54" y="175"/>
                  </a:lnTo>
                  <a:lnTo>
                    <a:pt x="44" y="177"/>
                  </a:lnTo>
                  <a:lnTo>
                    <a:pt x="36" y="175"/>
                  </a:lnTo>
                  <a:lnTo>
                    <a:pt x="28" y="171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2" y="141"/>
                  </a:lnTo>
                  <a:lnTo>
                    <a:pt x="0" y="133"/>
                  </a:lnTo>
                  <a:lnTo>
                    <a:pt x="2" y="123"/>
                  </a:lnTo>
                  <a:lnTo>
                    <a:pt x="8" y="115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24" y="2"/>
                  </a:lnTo>
                  <a:lnTo>
                    <a:pt x="132" y="0"/>
                  </a:lnTo>
                  <a:lnTo>
                    <a:pt x="142" y="2"/>
                  </a:lnTo>
                  <a:lnTo>
                    <a:pt x="150" y="6"/>
                  </a:lnTo>
                  <a:lnTo>
                    <a:pt x="172" y="28"/>
                  </a:lnTo>
                  <a:lnTo>
                    <a:pt x="172" y="28"/>
                  </a:lnTo>
                  <a:lnTo>
                    <a:pt x="176" y="36"/>
                  </a:lnTo>
                  <a:lnTo>
                    <a:pt x="178" y="45"/>
                  </a:lnTo>
                  <a:lnTo>
                    <a:pt x="176" y="53"/>
                  </a:lnTo>
                  <a:lnTo>
                    <a:pt x="170" y="63"/>
                  </a:lnTo>
                  <a:lnTo>
                    <a:pt x="64" y="16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tx1">
                    <a:lumMod val="85000"/>
                    <a:lumOff val="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72"/>
            <p:cNvSpPr>
              <a:spLocks/>
            </p:cNvSpPr>
            <p:nvPr/>
          </p:nvSpPr>
          <p:spPr bwMode="auto">
            <a:xfrm>
              <a:off x="5424450" y="840327"/>
              <a:ext cx="203131" cy="204467"/>
            </a:xfrm>
            <a:custGeom>
              <a:avLst/>
              <a:gdLst/>
              <a:ahLst/>
              <a:cxnLst>
                <a:cxn ang="0">
                  <a:pos x="44" y="145"/>
                </a:cxn>
                <a:cxn ang="0">
                  <a:pos x="44" y="145"/>
                </a:cxn>
                <a:cxn ang="0">
                  <a:pos x="38" y="151"/>
                </a:cxn>
                <a:cxn ang="0">
                  <a:pos x="30" y="153"/>
                </a:cxn>
                <a:cxn ang="0">
                  <a:pos x="22" y="153"/>
                </a:cxn>
                <a:cxn ang="0">
                  <a:pos x="16" y="151"/>
                </a:cxn>
                <a:cxn ang="0">
                  <a:pos x="2" y="137"/>
                </a:cxn>
                <a:cxn ang="0">
                  <a:pos x="2" y="137"/>
                </a:cxn>
                <a:cxn ang="0">
                  <a:pos x="0" y="131"/>
                </a:cxn>
                <a:cxn ang="0">
                  <a:pos x="0" y="123"/>
                </a:cxn>
                <a:cxn ang="0">
                  <a:pos x="2" y="115"/>
                </a:cxn>
                <a:cxn ang="0">
                  <a:pos x="8" y="107"/>
                </a:cxn>
                <a:cxn ang="0">
                  <a:pos x="108" y="10"/>
                </a:cxn>
                <a:cxn ang="0">
                  <a:pos x="108" y="10"/>
                </a:cxn>
                <a:cxn ang="0">
                  <a:pos x="114" y="4"/>
                </a:cxn>
                <a:cxn ang="0">
                  <a:pos x="122" y="0"/>
                </a:cxn>
                <a:cxn ang="0">
                  <a:pos x="130" y="0"/>
                </a:cxn>
                <a:cxn ang="0">
                  <a:pos x="136" y="4"/>
                </a:cxn>
                <a:cxn ang="0">
                  <a:pos x="150" y="18"/>
                </a:cxn>
                <a:cxn ang="0">
                  <a:pos x="150" y="1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0" y="37"/>
                </a:cxn>
                <a:cxn ang="0">
                  <a:pos x="144" y="45"/>
                </a:cxn>
                <a:cxn ang="0">
                  <a:pos x="44" y="145"/>
                </a:cxn>
              </a:cxnLst>
              <a:rect l="0" t="0" r="r" b="b"/>
              <a:pathLst>
                <a:path w="152" h="153">
                  <a:moveTo>
                    <a:pt x="44" y="145"/>
                  </a:moveTo>
                  <a:lnTo>
                    <a:pt x="44" y="145"/>
                  </a:lnTo>
                  <a:lnTo>
                    <a:pt x="38" y="151"/>
                  </a:lnTo>
                  <a:lnTo>
                    <a:pt x="30" y="153"/>
                  </a:lnTo>
                  <a:lnTo>
                    <a:pt x="22" y="153"/>
                  </a:lnTo>
                  <a:lnTo>
                    <a:pt x="16" y="151"/>
                  </a:lnTo>
                  <a:lnTo>
                    <a:pt x="2" y="137"/>
                  </a:lnTo>
                  <a:lnTo>
                    <a:pt x="2" y="137"/>
                  </a:lnTo>
                  <a:lnTo>
                    <a:pt x="0" y="131"/>
                  </a:lnTo>
                  <a:lnTo>
                    <a:pt x="0" y="123"/>
                  </a:lnTo>
                  <a:lnTo>
                    <a:pt x="2" y="115"/>
                  </a:lnTo>
                  <a:lnTo>
                    <a:pt x="8" y="107"/>
                  </a:lnTo>
                  <a:lnTo>
                    <a:pt x="108" y="10"/>
                  </a:lnTo>
                  <a:lnTo>
                    <a:pt x="108" y="10"/>
                  </a:lnTo>
                  <a:lnTo>
                    <a:pt x="114" y="4"/>
                  </a:lnTo>
                  <a:lnTo>
                    <a:pt x="122" y="0"/>
                  </a:lnTo>
                  <a:lnTo>
                    <a:pt x="130" y="0"/>
                  </a:lnTo>
                  <a:lnTo>
                    <a:pt x="136" y="4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0" y="37"/>
                  </a:lnTo>
                  <a:lnTo>
                    <a:pt x="144" y="45"/>
                  </a:lnTo>
                  <a:lnTo>
                    <a:pt x="44" y="145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173"/>
            <p:cNvSpPr>
              <a:spLocks/>
            </p:cNvSpPr>
            <p:nvPr/>
          </p:nvSpPr>
          <p:spPr bwMode="auto">
            <a:xfrm>
              <a:off x="5445832" y="861709"/>
              <a:ext cx="168385" cy="167049"/>
            </a:xfrm>
            <a:custGeom>
              <a:avLst/>
              <a:gdLst/>
              <a:ahLst/>
              <a:cxnLst>
                <a:cxn ang="0">
                  <a:pos x="26" y="113"/>
                </a:cxn>
                <a:cxn ang="0">
                  <a:pos x="26" y="113"/>
                </a:cxn>
                <a:cxn ang="0">
                  <a:pos x="14" y="123"/>
                </a:cxn>
                <a:cxn ang="0">
                  <a:pos x="8" y="125"/>
                </a:cxn>
                <a:cxn ang="0">
                  <a:pos x="6" y="12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17"/>
                </a:cxn>
                <a:cxn ang="0">
                  <a:pos x="2" y="111"/>
                </a:cxn>
                <a:cxn ang="0">
                  <a:pos x="12" y="99"/>
                </a:cxn>
                <a:cxn ang="0">
                  <a:pos x="102" y="12"/>
                </a:cxn>
                <a:cxn ang="0">
                  <a:pos x="102" y="12"/>
                </a:cxn>
                <a:cxn ang="0">
                  <a:pos x="114" y="2"/>
                </a:cxn>
                <a:cxn ang="0">
                  <a:pos x="118" y="0"/>
                </a:cxn>
                <a:cxn ang="0">
                  <a:pos x="122" y="0"/>
                </a:cxn>
                <a:cxn ang="0">
                  <a:pos x="126" y="6"/>
                </a:cxn>
                <a:cxn ang="0">
                  <a:pos x="126" y="6"/>
                </a:cxn>
                <a:cxn ang="0">
                  <a:pos x="126" y="8"/>
                </a:cxn>
                <a:cxn ang="0">
                  <a:pos x="124" y="12"/>
                </a:cxn>
                <a:cxn ang="0">
                  <a:pos x="114" y="23"/>
                </a:cxn>
                <a:cxn ang="0">
                  <a:pos x="26" y="113"/>
                </a:cxn>
              </a:cxnLst>
              <a:rect l="0" t="0" r="r" b="b"/>
              <a:pathLst>
                <a:path w="126" h="125">
                  <a:moveTo>
                    <a:pt x="26" y="113"/>
                  </a:moveTo>
                  <a:lnTo>
                    <a:pt x="26" y="113"/>
                  </a:lnTo>
                  <a:lnTo>
                    <a:pt x="14" y="123"/>
                  </a:lnTo>
                  <a:lnTo>
                    <a:pt x="8" y="125"/>
                  </a:lnTo>
                  <a:lnTo>
                    <a:pt x="6" y="125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1"/>
                  </a:lnTo>
                  <a:lnTo>
                    <a:pt x="12" y="99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14" y="2"/>
                  </a:lnTo>
                  <a:lnTo>
                    <a:pt x="118" y="0"/>
                  </a:lnTo>
                  <a:lnTo>
                    <a:pt x="122" y="0"/>
                  </a:lnTo>
                  <a:lnTo>
                    <a:pt x="126" y="6"/>
                  </a:lnTo>
                  <a:lnTo>
                    <a:pt x="126" y="6"/>
                  </a:lnTo>
                  <a:lnTo>
                    <a:pt x="126" y="8"/>
                  </a:lnTo>
                  <a:lnTo>
                    <a:pt x="124" y="12"/>
                  </a:lnTo>
                  <a:lnTo>
                    <a:pt x="114" y="23"/>
                  </a:lnTo>
                  <a:lnTo>
                    <a:pt x="26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174"/>
            <p:cNvSpPr>
              <a:spLocks/>
            </p:cNvSpPr>
            <p:nvPr/>
          </p:nvSpPr>
          <p:spPr bwMode="auto">
            <a:xfrm>
              <a:off x="5501960" y="607795"/>
              <a:ext cx="359488" cy="359488"/>
            </a:xfrm>
            <a:custGeom>
              <a:avLst/>
              <a:gdLst/>
              <a:ahLst/>
              <a:cxnLst>
                <a:cxn ang="0">
                  <a:pos x="230" y="229"/>
                </a:cxn>
                <a:cxn ang="0">
                  <a:pos x="208" y="247"/>
                </a:cxn>
                <a:cxn ang="0">
                  <a:pos x="186" y="259"/>
                </a:cxn>
                <a:cxn ang="0">
                  <a:pos x="160" y="267"/>
                </a:cxn>
                <a:cxn ang="0">
                  <a:pos x="134" y="269"/>
                </a:cxn>
                <a:cxn ang="0">
                  <a:pos x="108" y="267"/>
                </a:cxn>
                <a:cxn ang="0">
                  <a:pos x="84" y="259"/>
                </a:cxn>
                <a:cxn ang="0">
                  <a:pos x="60" y="247"/>
                </a:cxn>
                <a:cxn ang="0">
                  <a:pos x="38" y="229"/>
                </a:cxn>
                <a:cxn ang="0">
                  <a:pos x="30" y="219"/>
                </a:cxn>
                <a:cxn ang="0">
                  <a:pos x="14" y="198"/>
                </a:cxn>
                <a:cxn ang="0">
                  <a:pos x="4" y="174"/>
                </a:cxn>
                <a:cxn ang="0">
                  <a:pos x="0" y="148"/>
                </a:cxn>
                <a:cxn ang="0">
                  <a:pos x="0" y="122"/>
                </a:cxn>
                <a:cxn ang="0">
                  <a:pos x="4" y="96"/>
                </a:cxn>
                <a:cxn ang="0">
                  <a:pos x="14" y="72"/>
                </a:cxn>
                <a:cxn ang="0">
                  <a:pos x="30" y="50"/>
                </a:cxn>
                <a:cxn ang="0">
                  <a:pos x="38" y="40"/>
                </a:cxn>
                <a:cxn ang="0">
                  <a:pos x="60" y="22"/>
                </a:cxn>
                <a:cxn ang="0">
                  <a:pos x="84" y="10"/>
                </a:cxn>
                <a:cxn ang="0">
                  <a:pos x="108" y="2"/>
                </a:cxn>
                <a:cxn ang="0">
                  <a:pos x="134" y="0"/>
                </a:cxn>
                <a:cxn ang="0">
                  <a:pos x="160" y="2"/>
                </a:cxn>
                <a:cxn ang="0">
                  <a:pos x="186" y="10"/>
                </a:cxn>
                <a:cxn ang="0">
                  <a:pos x="208" y="22"/>
                </a:cxn>
                <a:cxn ang="0">
                  <a:pos x="230" y="40"/>
                </a:cxn>
                <a:cxn ang="0">
                  <a:pos x="240" y="50"/>
                </a:cxn>
                <a:cxn ang="0">
                  <a:pos x="254" y="72"/>
                </a:cxn>
                <a:cxn ang="0">
                  <a:pos x="264" y="96"/>
                </a:cxn>
                <a:cxn ang="0">
                  <a:pos x="269" y="122"/>
                </a:cxn>
                <a:cxn ang="0">
                  <a:pos x="269" y="148"/>
                </a:cxn>
                <a:cxn ang="0">
                  <a:pos x="264" y="174"/>
                </a:cxn>
                <a:cxn ang="0">
                  <a:pos x="254" y="198"/>
                </a:cxn>
                <a:cxn ang="0">
                  <a:pos x="240" y="219"/>
                </a:cxn>
                <a:cxn ang="0">
                  <a:pos x="230" y="229"/>
                </a:cxn>
              </a:cxnLst>
              <a:rect l="0" t="0" r="r" b="b"/>
              <a:pathLst>
                <a:path w="269" h="269">
                  <a:moveTo>
                    <a:pt x="230" y="229"/>
                  </a:moveTo>
                  <a:lnTo>
                    <a:pt x="230" y="229"/>
                  </a:lnTo>
                  <a:lnTo>
                    <a:pt x="220" y="239"/>
                  </a:lnTo>
                  <a:lnTo>
                    <a:pt x="208" y="247"/>
                  </a:lnTo>
                  <a:lnTo>
                    <a:pt x="198" y="255"/>
                  </a:lnTo>
                  <a:lnTo>
                    <a:pt x="186" y="259"/>
                  </a:lnTo>
                  <a:lnTo>
                    <a:pt x="174" y="263"/>
                  </a:lnTo>
                  <a:lnTo>
                    <a:pt x="160" y="267"/>
                  </a:lnTo>
                  <a:lnTo>
                    <a:pt x="148" y="269"/>
                  </a:lnTo>
                  <a:lnTo>
                    <a:pt x="134" y="269"/>
                  </a:lnTo>
                  <a:lnTo>
                    <a:pt x="122" y="269"/>
                  </a:lnTo>
                  <a:lnTo>
                    <a:pt x="108" y="267"/>
                  </a:lnTo>
                  <a:lnTo>
                    <a:pt x="96" y="263"/>
                  </a:lnTo>
                  <a:lnTo>
                    <a:pt x="84" y="259"/>
                  </a:lnTo>
                  <a:lnTo>
                    <a:pt x="72" y="255"/>
                  </a:lnTo>
                  <a:lnTo>
                    <a:pt x="60" y="247"/>
                  </a:lnTo>
                  <a:lnTo>
                    <a:pt x="50" y="239"/>
                  </a:lnTo>
                  <a:lnTo>
                    <a:pt x="38" y="229"/>
                  </a:lnTo>
                  <a:lnTo>
                    <a:pt x="38" y="229"/>
                  </a:lnTo>
                  <a:lnTo>
                    <a:pt x="30" y="219"/>
                  </a:lnTo>
                  <a:lnTo>
                    <a:pt x="22" y="209"/>
                  </a:lnTo>
                  <a:lnTo>
                    <a:pt x="14" y="198"/>
                  </a:lnTo>
                  <a:lnTo>
                    <a:pt x="10" y="186"/>
                  </a:lnTo>
                  <a:lnTo>
                    <a:pt x="4" y="174"/>
                  </a:lnTo>
                  <a:lnTo>
                    <a:pt x="2" y="162"/>
                  </a:lnTo>
                  <a:lnTo>
                    <a:pt x="0" y="148"/>
                  </a:lnTo>
                  <a:lnTo>
                    <a:pt x="0" y="136"/>
                  </a:lnTo>
                  <a:lnTo>
                    <a:pt x="0" y="122"/>
                  </a:lnTo>
                  <a:lnTo>
                    <a:pt x="2" y="110"/>
                  </a:lnTo>
                  <a:lnTo>
                    <a:pt x="4" y="96"/>
                  </a:lnTo>
                  <a:lnTo>
                    <a:pt x="10" y="84"/>
                  </a:lnTo>
                  <a:lnTo>
                    <a:pt x="14" y="72"/>
                  </a:lnTo>
                  <a:lnTo>
                    <a:pt x="22" y="60"/>
                  </a:lnTo>
                  <a:lnTo>
                    <a:pt x="30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50" y="30"/>
                  </a:lnTo>
                  <a:lnTo>
                    <a:pt x="60" y="22"/>
                  </a:lnTo>
                  <a:lnTo>
                    <a:pt x="72" y="16"/>
                  </a:lnTo>
                  <a:lnTo>
                    <a:pt x="84" y="10"/>
                  </a:lnTo>
                  <a:lnTo>
                    <a:pt x="96" y="6"/>
                  </a:lnTo>
                  <a:lnTo>
                    <a:pt x="108" y="2"/>
                  </a:lnTo>
                  <a:lnTo>
                    <a:pt x="122" y="0"/>
                  </a:lnTo>
                  <a:lnTo>
                    <a:pt x="134" y="0"/>
                  </a:lnTo>
                  <a:lnTo>
                    <a:pt x="148" y="0"/>
                  </a:lnTo>
                  <a:lnTo>
                    <a:pt x="160" y="2"/>
                  </a:lnTo>
                  <a:lnTo>
                    <a:pt x="174" y="6"/>
                  </a:lnTo>
                  <a:lnTo>
                    <a:pt x="186" y="10"/>
                  </a:lnTo>
                  <a:lnTo>
                    <a:pt x="198" y="16"/>
                  </a:lnTo>
                  <a:lnTo>
                    <a:pt x="208" y="22"/>
                  </a:lnTo>
                  <a:lnTo>
                    <a:pt x="220" y="3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40" y="50"/>
                  </a:lnTo>
                  <a:lnTo>
                    <a:pt x="248" y="60"/>
                  </a:lnTo>
                  <a:lnTo>
                    <a:pt x="254" y="72"/>
                  </a:lnTo>
                  <a:lnTo>
                    <a:pt x="260" y="84"/>
                  </a:lnTo>
                  <a:lnTo>
                    <a:pt x="264" y="96"/>
                  </a:lnTo>
                  <a:lnTo>
                    <a:pt x="267" y="110"/>
                  </a:lnTo>
                  <a:lnTo>
                    <a:pt x="269" y="122"/>
                  </a:lnTo>
                  <a:lnTo>
                    <a:pt x="269" y="136"/>
                  </a:lnTo>
                  <a:lnTo>
                    <a:pt x="269" y="148"/>
                  </a:lnTo>
                  <a:lnTo>
                    <a:pt x="267" y="162"/>
                  </a:lnTo>
                  <a:lnTo>
                    <a:pt x="264" y="174"/>
                  </a:lnTo>
                  <a:lnTo>
                    <a:pt x="260" y="186"/>
                  </a:lnTo>
                  <a:lnTo>
                    <a:pt x="254" y="198"/>
                  </a:lnTo>
                  <a:lnTo>
                    <a:pt x="248" y="209"/>
                  </a:lnTo>
                  <a:lnTo>
                    <a:pt x="240" y="219"/>
                  </a:lnTo>
                  <a:lnTo>
                    <a:pt x="230" y="229"/>
                  </a:lnTo>
                  <a:lnTo>
                    <a:pt x="230" y="22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175"/>
            <p:cNvSpPr>
              <a:spLocks/>
            </p:cNvSpPr>
            <p:nvPr/>
          </p:nvSpPr>
          <p:spPr bwMode="auto">
            <a:xfrm>
              <a:off x="5509979" y="615813"/>
              <a:ext cx="344788" cy="343452"/>
            </a:xfrm>
            <a:custGeom>
              <a:avLst/>
              <a:gdLst/>
              <a:ahLst/>
              <a:cxnLst>
                <a:cxn ang="0">
                  <a:pos x="38" y="219"/>
                </a:cxn>
                <a:cxn ang="0">
                  <a:pos x="38" y="219"/>
                </a:cxn>
                <a:cxn ang="0">
                  <a:pos x="28" y="209"/>
                </a:cxn>
                <a:cxn ang="0">
                  <a:pos x="20" y="200"/>
                </a:cxn>
                <a:cxn ang="0">
                  <a:pos x="14" y="190"/>
                </a:cxn>
                <a:cxn ang="0">
                  <a:pos x="8" y="178"/>
                </a:cxn>
                <a:cxn ang="0">
                  <a:pos x="4" y="166"/>
                </a:cxn>
                <a:cxn ang="0">
                  <a:pos x="2" y="154"/>
                </a:cxn>
                <a:cxn ang="0">
                  <a:pos x="0" y="130"/>
                </a:cxn>
                <a:cxn ang="0">
                  <a:pos x="2" y="104"/>
                </a:cxn>
                <a:cxn ang="0">
                  <a:pos x="4" y="92"/>
                </a:cxn>
                <a:cxn ang="0">
                  <a:pos x="8" y="80"/>
                </a:cxn>
                <a:cxn ang="0">
                  <a:pos x="14" y="70"/>
                </a:cxn>
                <a:cxn ang="0">
                  <a:pos x="20" y="58"/>
                </a:cxn>
                <a:cxn ang="0">
                  <a:pos x="28" y="48"/>
                </a:cxn>
                <a:cxn ang="0">
                  <a:pos x="38" y="38"/>
                </a:cxn>
                <a:cxn ang="0">
                  <a:pos x="38" y="38"/>
                </a:cxn>
                <a:cxn ang="0">
                  <a:pos x="46" y="28"/>
                </a:cxn>
                <a:cxn ang="0">
                  <a:pos x="58" y="22"/>
                </a:cxn>
                <a:cxn ang="0">
                  <a:pos x="68" y="14"/>
                </a:cxn>
                <a:cxn ang="0">
                  <a:pos x="80" y="10"/>
                </a:cxn>
                <a:cxn ang="0">
                  <a:pos x="92" y="6"/>
                </a:cxn>
                <a:cxn ang="0">
                  <a:pos x="104" y="2"/>
                </a:cxn>
                <a:cxn ang="0">
                  <a:pos x="128" y="0"/>
                </a:cxn>
                <a:cxn ang="0">
                  <a:pos x="154" y="2"/>
                </a:cxn>
                <a:cxn ang="0">
                  <a:pos x="166" y="6"/>
                </a:cxn>
                <a:cxn ang="0">
                  <a:pos x="178" y="10"/>
                </a:cxn>
                <a:cxn ang="0">
                  <a:pos x="188" y="14"/>
                </a:cxn>
                <a:cxn ang="0">
                  <a:pos x="200" y="22"/>
                </a:cxn>
                <a:cxn ang="0">
                  <a:pos x="210" y="28"/>
                </a:cxn>
                <a:cxn ang="0">
                  <a:pos x="220" y="38"/>
                </a:cxn>
                <a:cxn ang="0">
                  <a:pos x="220" y="38"/>
                </a:cxn>
                <a:cxn ang="0">
                  <a:pos x="228" y="48"/>
                </a:cxn>
                <a:cxn ang="0">
                  <a:pos x="236" y="58"/>
                </a:cxn>
                <a:cxn ang="0">
                  <a:pos x="244" y="70"/>
                </a:cxn>
                <a:cxn ang="0">
                  <a:pos x="248" y="80"/>
                </a:cxn>
                <a:cxn ang="0">
                  <a:pos x="252" y="92"/>
                </a:cxn>
                <a:cxn ang="0">
                  <a:pos x="256" y="104"/>
                </a:cxn>
                <a:cxn ang="0">
                  <a:pos x="258" y="130"/>
                </a:cxn>
                <a:cxn ang="0">
                  <a:pos x="256" y="154"/>
                </a:cxn>
                <a:cxn ang="0">
                  <a:pos x="252" y="166"/>
                </a:cxn>
                <a:cxn ang="0">
                  <a:pos x="248" y="178"/>
                </a:cxn>
                <a:cxn ang="0">
                  <a:pos x="244" y="190"/>
                </a:cxn>
                <a:cxn ang="0">
                  <a:pos x="236" y="200"/>
                </a:cxn>
                <a:cxn ang="0">
                  <a:pos x="228" y="209"/>
                </a:cxn>
                <a:cxn ang="0">
                  <a:pos x="220" y="219"/>
                </a:cxn>
                <a:cxn ang="0">
                  <a:pos x="220" y="219"/>
                </a:cxn>
                <a:cxn ang="0">
                  <a:pos x="210" y="229"/>
                </a:cxn>
                <a:cxn ang="0">
                  <a:pos x="200" y="237"/>
                </a:cxn>
                <a:cxn ang="0">
                  <a:pos x="188" y="243"/>
                </a:cxn>
                <a:cxn ang="0">
                  <a:pos x="178" y="249"/>
                </a:cxn>
                <a:cxn ang="0">
                  <a:pos x="166" y="253"/>
                </a:cxn>
                <a:cxn ang="0">
                  <a:pos x="154" y="255"/>
                </a:cxn>
                <a:cxn ang="0">
                  <a:pos x="128" y="257"/>
                </a:cxn>
                <a:cxn ang="0">
                  <a:pos x="104" y="255"/>
                </a:cxn>
                <a:cxn ang="0">
                  <a:pos x="92" y="253"/>
                </a:cxn>
                <a:cxn ang="0">
                  <a:pos x="80" y="249"/>
                </a:cxn>
                <a:cxn ang="0">
                  <a:pos x="68" y="243"/>
                </a:cxn>
                <a:cxn ang="0">
                  <a:pos x="58" y="237"/>
                </a:cxn>
                <a:cxn ang="0">
                  <a:pos x="46" y="229"/>
                </a:cxn>
                <a:cxn ang="0">
                  <a:pos x="38" y="219"/>
                </a:cxn>
                <a:cxn ang="0">
                  <a:pos x="38" y="219"/>
                </a:cxn>
              </a:cxnLst>
              <a:rect l="0" t="0" r="r" b="b"/>
              <a:pathLst>
                <a:path w="258" h="257">
                  <a:moveTo>
                    <a:pt x="38" y="219"/>
                  </a:moveTo>
                  <a:lnTo>
                    <a:pt x="38" y="219"/>
                  </a:lnTo>
                  <a:lnTo>
                    <a:pt x="28" y="209"/>
                  </a:lnTo>
                  <a:lnTo>
                    <a:pt x="20" y="200"/>
                  </a:lnTo>
                  <a:lnTo>
                    <a:pt x="14" y="190"/>
                  </a:lnTo>
                  <a:lnTo>
                    <a:pt x="8" y="178"/>
                  </a:lnTo>
                  <a:lnTo>
                    <a:pt x="4" y="166"/>
                  </a:lnTo>
                  <a:lnTo>
                    <a:pt x="2" y="154"/>
                  </a:lnTo>
                  <a:lnTo>
                    <a:pt x="0" y="130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8" y="80"/>
                  </a:lnTo>
                  <a:lnTo>
                    <a:pt x="14" y="70"/>
                  </a:lnTo>
                  <a:lnTo>
                    <a:pt x="20" y="58"/>
                  </a:lnTo>
                  <a:lnTo>
                    <a:pt x="28" y="4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6" y="28"/>
                  </a:lnTo>
                  <a:lnTo>
                    <a:pt x="58" y="22"/>
                  </a:lnTo>
                  <a:lnTo>
                    <a:pt x="68" y="14"/>
                  </a:lnTo>
                  <a:lnTo>
                    <a:pt x="80" y="10"/>
                  </a:lnTo>
                  <a:lnTo>
                    <a:pt x="92" y="6"/>
                  </a:lnTo>
                  <a:lnTo>
                    <a:pt x="104" y="2"/>
                  </a:lnTo>
                  <a:lnTo>
                    <a:pt x="128" y="0"/>
                  </a:lnTo>
                  <a:lnTo>
                    <a:pt x="154" y="2"/>
                  </a:lnTo>
                  <a:lnTo>
                    <a:pt x="166" y="6"/>
                  </a:lnTo>
                  <a:lnTo>
                    <a:pt x="178" y="10"/>
                  </a:lnTo>
                  <a:lnTo>
                    <a:pt x="188" y="14"/>
                  </a:lnTo>
                  <a:lnTo>
                    <a:pt x="200" y="22"/>
                  </a:lnTo>
                  <a:lnTo>
                    <a:pt x="210" y="28"/>
                  </a:lnTo>
                  <a:lnTo>
                    <a:pt x="220" y="38"/>
                  </a:lnTo>
                  <a:lnTo>
                    <a:pt x="220" y="38"/>
                  </a:lnTo>
                  <a:lnTo>
                    <a:pt x="228" y="48"/>
                  </a:lnTo>
                  <a:lnTo>
                    <a:pt x="236" y="58"/>
                  </a:lnTo>
                  <a:lnTo>
                    <a:pt x="244" y="70"/>
                  </a:lnTo>
                  <a:lnTo>
                    <a:pt x="248" y="80"/>
                  </a:lnTo>
                  <a:lnTo>
                    <a:pt x="252" y="92"/>
                  </a:lnTo>
                  <a:lnTo>
                    <a:pt x="256" y="104"/>
                  </a:lnTo>
                  <a:lnTo>
                    <a:pt x="258" y="130"/>
                  </a:lnTo>
                  <a:lnTo>
                    <a:pt x="256" y="154"/>
                  </a:lnTo>
                  <a:lnTo>
                    <a:pt x="252" y="166"/>
                  </a:lnTo>
                  <a:lnTo>
                    <a:pt x="248" y="178"/>
                  </a:lnTo>
                  <a:lnTo>
                    <a:pt x="244" y="190"/>
                  </a:lnTo>
                  <a:lnTo>
                    <a:pt x="236" y="200"/>
                  </a:lnTo>
                  <a:lnTo>
                    <a:pt x="228" y="209"/>
                  </a:lnTo>
                  <a:lnTo>
                    <a:pt x="220" y="219"/>
                  </a:lnTo>
                  <a:lnTo>
                    <a:pt x="220" y="219"/>
                  </a:lnTo>
                  <a:lnTo>
                    <a:pt x="210" y="229"/>
                  </a:lnTo>
                  <a:lnTo>
                    <a:pt x="200" y="237"/>
                  </a:lnTo>
                  <a:lnTo>
                    <a:pt x="188" y="243"/>
                  </a:lnTo>
                  <a:lnTo>
                    <a:pt x="178" y="249"/>
                  </a:lnTo>
                  <a:lnTo>
                    <a:pt x="166" y="253"/>
                  </a:lnTo>
                  <a:lnTo>
                    <a:pt x="154" y="255"/>
                  </a:lnTo>
                  <a:lnTo>
                    <a:pt x="128" y="257"/>
                  </a:lnTo>
                  <a:lnTo>
                    <a:pt x="104" y="255"/>
                  </a:lnTo>
                  <a:lnTo>
                    <a:pt x="92" y="253"/>
                  </a:lnTo>
                  <a:lnTo>
                    <a:pt x="80" y="249"/>
                  </a:lnTo>
                  <a:lnTo>
                    <a:pt x="68" y="243"/>
                  </a:lnTo>
                  <a:lnTo>
                    <a:pt x="58" y="237"/>
                  </a:lnTo>
                  <a:lnTo>
                    <a:pt x="46" y="229"/>
                  </a:lnTo>
                  <a:lnTo>
                    <a:pt x="38" y="219"/>
                  </a:lnTo>
                  <a:lnTo>
                    <a:pt x="38" y="219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176"/>
            <p:cNvSpPr>
              <a:spLocks/>
            </p:cNvSpPr>
            <p:nvPr/>
          </p:nvSpPr>
          <p:spPr bwMode="auto">
            <a:xfrm>
              <a:off x="5515324" y="623832"/>
              <a:ext cx="331424" cy="330088"/>
            </a:xfrm>
            <a:custGeom>
              <a:avLst/>
              <a:gdLst/>
              <a:ahLst/>
              <a:cxnLst>
                <a:cxn ang="0">
                  <a:pos x="36" y="211"/>
                </a:cxn>
                <a:cxn ang="0">
                  <a:pos x="36" y="211"/>
                </a:cxn>
                <a:cxn ang="0">
                  <a:pos x="28" y="201"/>
                </a:cxn>
                <a:cxn ang="0">
                  <a:pos x="20" y="192"/>
                </a:cxn>
                <a:cxn ang="0">
                  <a:pos x="14" y="182"/>
                </a:cxn>
                <a:cxn ang="0">
                  <a:pos x="8" y="172"/>
                </a:cxn>
                <a:cxn ang="0">
                  <a:pos x="2" y="148"/>
                </a:cxn>
                <a:cxn ang="0">
                  <a:pos x="0" y="126"/>
                </a:cxn>
                <a:cxn ang="0">
                  <a:pos x="2" y="102"/>
                </a:cxn>
                <a:cxn ang="0">
                  <a:pos x="10" y="78"/>
                </a:cxn>
                <a:cxn ang="0">
                  <a:pos x="14" y="68"/>
                </a:cxn>
                <a:cxn ang="0">
                  <a:pos x="20" y="56"/>
                </a:cxn>
                <a:cxn ang="0">
                  <a:pos x="28" y="46"/>
                </a:cxn>
                <a:cxn ang="0">
                  <a:pos x="36" y="38"/>
                </a:cxn>
                <a:cxn ang="0">
                  <a:pos x="36" y="38"/>
                </a:cxn>
                <a:cxn ang="0">
                  <a:pos x="46" y="28"/>
                </a:cxn>
                <a:cxn ang="0">
                  <a:pos x="56" y="22"/>
                </a:cxn>
                <a:cxn ang="0">
                  <a:pos x="66" y="16"/>
                </a:cxn>
                <a:cxn ang="0">
                  <a:pos x="78" y="10"/>
                </a:cxn>
                <a:cxn ang="0">
                  <a:pos x="100" y="4"/>
                </a:cxn>
                <a:cxn ang="0">
                  <a:pos x="124" y="0"/>
                </a:cxn>
                <a:cxn ang="0">
                  <a:pos x="148" y="2"/>
                </a:cxn>
                <a:cxn ang="0">
                  <a:pos x="170" y="10"/>
                </a:cxn>
                <a:cxn ang="0">
                  <a:pos x="182" y="14"/>
                </a:cxn>
                <a:cxn ang="0">
                  <a:pos x="192" y="20"/>
                </a:cxn>
                <a:cxn ang="0">
                  <a:pos x="202" y="28"/>
                </a:cxn>
                <a:cxn ang="0">
                  <a:pos x="212" y="36"/>
                </a:cxn>
                <a:cxn ang="0">
                  <a:pos x="212" y="36"/>
                </a:cxn>
                <a:cxn ang="0">
                  <a:pos x="220" y="46"/>
                </a:cxn>
                <a:cxn ang="0">
                  <a:pos x="228" y="56"/>
                </a:cxn>
                <a:cxn ang="0">
                  <a:pos x="234" y="66"/>
                </a:cxn>
                <a:cxn ang="0">
                  <a:pos x="238" y="78"/>
                </a:cxn>
                <a:cxn ang="0">
                  <a:pos x="244" y="100"/>
                </a:cxn>
                <a:cxn ang="0">
                  <a:pos x="248" y="124"/>
                </a:cxn>
                <a:cxn ang="0">
                  <a:pos x="244" y="148"/>
                </a:cxn>
                <a:cxn ang="0">
                  <a:pos x="238" y="170"/>
                </a:cxn>
                <a:cxn ang="0">
                  <a:pos x="232" y="182"/>
                </a:cxn>
                <a:cxn ang="0">
                  <a:pos x="226" y="192"/>
                </a:cxn>
                <a:cxn ang="0">
                  <a:pos x="218" y="201"/>
                </a:cxn>
                <a:cxn ang="0">
                  <a:pos x="210" y="211"/>
                </a:cxn>
                <a:cxn ang="0">
                  <a:pos x="210" y="211"/>
                </a:cxn>
                <a:cxn ang="0">
                  <a:pos x="200" y="219"/>
                </a:cxn>
                <a:cxn ang="0">
                  <a:pos x="190" y="227"/>
                </a:cxn>
                <a:cxn ang="0">
                  <a:pos x="180" y="233"/>
                </a:cxn>
                <a:cxn ang="0">
                  <a:pos x="170" y="237"/>
                </a:cxn>
                <a:cxn ang="0">
                  <a:pos x="146" y="245"/>
                </a:cxn>
                <a:cxn ang="0">
                  <a:pos x="122" y="247"/>
                </a:cxn>
                <a:cxn ang="0">
                  <a:pos x="100" y="245"/>
                </a:cxn>
                <a:cxn ang="0">
                  <a:pos x="76" y="239"/>
                </a:cxn>
                <a:cxn ang="0">
                  <a:pos x="66" y="233"/>
                </a:cxn>
                <a:cxn ang="0">
                  <a:pos x="54" y="227"/>
                </a:cxn>
                <a:cxn ang="0">
                  <a:pos x="44" y="219"/>
                </a:cxn>
                <a:cxn ang="0">
                  <a:pos x="36" y="211"/>
                </a:cxn>
                <a:cxn ang="0">
                  <a:pos x="36" y="211"/>
                </a:cxn>
              </a:cxnLst>
              <a:rect l="0" t="0" r="r" b="b"/>
              <a:pathLst>
                <a:path w="248" h="247">
                  <a:moveTo>
                    <a:pt x="36" y="211"/>
                  </a:moveTo>
                  <a:lnTo>
                    <a:pt x="36" y="211"/>
                  </a:lnTo>
                  <a:lnTo>
                    <a:pt x="28" y="201"/>
                  </a:lnTo>
                  <a:lnTo>
                    <a:pt x="20" y="192"/>
                  </a:lnTo>
                  <a:lnTo>
                    <a:pt x="14" y="182"/>
                  </a:lnTo>
                  <a:lnTo>
                    <a:pt x="8" y="172"/>
                  </a:lnTo>
                  <a:lnTo>
                    <a:pt x="2" y="148"/>
                  </a:lnTo>
                  <a:lnTo>
                    <a:pt x="0" y="126"/>
                  </a:lnTo>
                  <a:lnTo>
                    <a:pt x="2" y="102"/>
                  </a:lnTo>
                  <a:lnTo>
                    <a:pt x="10" y="78"/>
                  </a:lnTo>
                  <a:lnTo>
                    <a:pt x="14" y="68"/>
                  </a:lnTo>
                  <a:lnTo>
                    <a:pt x="20" y="56"/>
                  </a:lnTo>
                  <a:lnTo>
                    <a:pt x="28" y="46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6" y="28"/>
                  </a:lnTo>
                  <a:lnTo>
                    <a:pt x="56" y="22"/>
                  </a:lnTo>
                  <a:lnTo>
                    <a:pt x="66" y="16"/>
                  </a:lnTo>
                  <a:lnTo>
                    <a:pt x="78" y="10"/>
                  </a:lnTo>
                  <a:lnTo>
                    <a:pt x="100" y="4"/>
                  </a:lnTo>
                  <a:lnTo>
                    <a:pt x="124" y="0"/>
                  </a:lnTo>
                  <a:lnTo>
                    <a:pt x="148" y="2"/>
                  </a:lnTo>
                  <a:lnTo>
                    <a:pt x="170" y="10"/>
                  </a:lnTo>
                  <a:lnTo>
                    <a:pt x="182" y="14"/>
                  </a:lnTo>
                  <a:lnTo>
                    <a:pt x="192" y="20"/>
                  </a:lnTo>
                  <a:lnTo>
                    <a:pt x="202" y="28"/>
                  </a:lnTo>
                  <a:lnTo>
                    <a:pt x="212" y="36"/>
                  </a:lnTo>
                  <a:lnTo>
                    <a:pt x="212" y="36"/>
                  </a:lnTo>
                  <a:lnTo>
                    <a:pt x="220" y="46"/>
                  </a:lnTo>
                  <a:lnTo>
                    <a:pt x="228" y="56"/>
                  </a:lnTo>
                  <a:lnTo>
                    <a:pt x="234" y="66"/>
                  </a:lnTo>
                  <a:lnTo>
                    <a:pt x="238" y="78"/>
                  </a:lnTo>
                  <a:lnTo>
                    <a:pt x="244" y="100"/>
                  </a:lnTo>
                  <a:lnTo>
                    <a:pt x="248" y="124"/>
                  </a:lnTo>
                  <a:lnTo>
                    <a:pt x="244" y="148"/>
                  </a:lnTo>
                  <a:lnTo>
                    <a:pt x="238" y="170"/>
                  </a:lnTo>
                  <a:lnTo>
                    <a:pt x="232" y="182"/>
                  </a:lnTo>
                  <a:lnTo>
                    <a:pt x="226" y="192"/>
                  </a:lnTo>
                  <a:lnTo>
                    <a:pt x="218" y="201"/>
                  </a:lnTo>
                  <a:lnTo>
                    <a:pt x="210" y="211"/>
                  </a:lnTo>
                  <a:lnTo>
                    <a:pt x="210" y="211"/>
                  </a:lnTo>
                  <a:lnTo>
                    <a:pt x="200" y="219"/>
                  </a:lnTo>
                  <a:lnTo>
                    <a:pt x="190" y="227"/>
                  </a:lnTo>
                  <a:lnTo>
                    <a:pt x="180" y="233"/>
                  </a:lnTo>
                  <a:lnTo>
                    <a:pt x="170" y="237"/>
                  </a:lnTo>
                  <a:lnTo>
                    <a:pt x="146" y="245"/>
                  </a:lnTo>
                  <a:lnTo>
                    <a:pt x="122" y="247"/>
                  </a:lnTo>
                  <a:lnTo>
                    <a:pt x="100" y="245"/>
                  </a:lnTo>
                  <a:lnTo>
                    <a:pt x="76" y="239"/>
                  </a:lnTo>
                  <a:lnTo>
                    <a:pt x="66" y="233"/>
                  </a:lnTo>
                  <a:lnTo>
                    <a:pt x="54" y="227"/>
                  </a:lnTo>
                  <a:lnTo>
                    <a:pt x="44" y="219"/>
                  </a:lnTo>
                  <a:lnTo>
                    <a:pt x="36" y="211"/>
                  </a:lnTo>
                  <a:lnTo>
                    <a:pt x="36" y="211"/>
                  </a:lnTo>
                  <a:close/>
                </a:path>
              </a:pathLst>
            </a:custGeom>
            <a:gradFill>
              <a:gsLst>
                <a:gs pos="0">
                  <a:srgbClr val="3BACF1"/>
                </a:gs>
                <a:gs pos="50000">
                  <a:srgbClr val="0D79BA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79"/>
            <p:cNvSpPr>
              <a:spLocks/>
            </p:cNvSpPr>
            <p:nvPr/>
          </p:nvSpPr>
          <p:spPr bwMode="auto">
            <a:xfrm>
              <a:off x="5560761" y="669269"/>
              <a:ext cx="240550" cy="239214"/>
            </a:xfrm>
            <a:custGeom>
              <a:avLst/>
              <a:gdLst/>
              <a:ahLst/>
              <a:cxnLst>
                <a:cxn ang="0">
                  <a:pos x="26" y="154"/>
                </a:cxn>
                <a:cxn ang="0">
                  <a:pos x="26" y="154"/>
                </a:cxn>
                <a:cxn ang="0">
                  <a:pos x="16" y="138"/>
                </a:cxn>
                <a:cxn ang="0">
                  <a:pos x="8" y="124"/>
                </a:cxn>
                <a:cxn ang="0">
                  <a:pos x="2" y="106"/>
                </a:cxn>
                <a:cxn ang="0">
                  <a:pos x="0" y="90"/>
                </a:cxn>
                <a:cxn ang="0">
                  <a:pos x="2" y="72"/>
                </a:cxn>
                <a:cxn ang="0">
                  <a:pos x="8" y="56"/>
                </a:cxn>
                <a:cxn ang="0">
                  <a:pos x="16" y="40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40" y="14"/>
                </a:cxn>
                <a:cxn ang="0">
                  <a:pos x="56" y="6"/>
                </a:cxn>
                <a:cxn ang="0">
                  <a:pos x="74" y="0"/>
                </a:cxn>
                <a:cxn ang="0">
                  <a:pos x="90" y="0"/>
                </a:cxn>
                <a:cxn ang="0">
                  <a:pos x="108" y="0"/>
                </a:cxn>
                <a:cxn ang="0">
                  <a:pos x="124" y="6"/>
                </a:cxn>
                <a:cxn ang="0">
                  <a:pos x="140" y="14"/>
                </a:cxn>
                <a:cxn ang="0">
                  <a:pos x="154" y="26"/>
                </a:cxn>
                <a:cxn ang="0">
                  <a:pos x="154" y="26"/>
                </a:cxn>
                <a:cxn ang="0">
                  <a:pos x="166" y="40"/>
                </a:cxn>
                <a:cxn ang="0">
                  <a:pos x="174" y="56"/>
                </a:cxn>
                <a:cxn ang="0">
                  <a:pos x="180" y="72"/>
                </a:cxn>
                <a:cxn ang="0">
                  <a:pos x="180" y="90"/>
                </a:cxn>
                <a:cxn ang="0">
                  <a:pos x="180" y="106"/>
                </a:cxn>
                <a:cxn ang="0">
                  <a:pos x="174" y="124"/>
                </a:cxn>
                <a:cxn ang="0">
                  <a:pos x="166" y="138"/>
                </a:cxn>
                <a:cxn ang="0">
                  <a:pos x="154" y="154"/>
                </a:cxn>
                <a:cxn ang="0">
                  <a:pos x="154" y="154"/>
                </a:cxn>
                <a:cxn ang="0">
                  <a:pos x="140" y="163"/>
                </a:cxn>
                <a:cxn ang="0">
                  <a:pos x="124" y="171"/>
                </a:cxn>
                <a:cxn ang="0">
                  <a:pos x="108" y="177"/>
                </a:cxn>
                <a:cxn ang="0">
                  <a:pos x="90" y="179"/>
                </a:cxn>
                <a:cxn ang="0">
                  <a:pos x="74" y="177"/>
                </a:cxn>
                <a:cxn ang="0">
                  <a:pos x="56" y="171"/>
                </a:cxn>
                <a:cxn ang="0">
                  <a:pos x="40" y="163"/>
                </a:cxn>
                <a:cxn ang="0">
                  <a:pos x="26" y="154"/>
                </a:cxn>
                <a:cxn ang="0">
                  <a:pos x="26" y="154"/>
                </a:cxn>
              </a:cxnLst>
              <a:rect l="0" t="0" r="r" b="b"/>
              <a:pathLst>
                <a:path w="180" h="179">
                  <a:moveTo>
                    <a:pt x="26" y="154"/>
                  </a:moveTo>
                  <a:lnTo>
                    <a:pt x="26" y="154"/>
                  </a:lnTo>
                  <a:lnTo>
                    <a:pt x="16" y="138"/>
                  </a:lnTo>
                  <a:lnTo>
                    <a:pt x="8" y="124"/>
                  </a:lnTo>
                  <a:lnTo>
                    <a:pt x="2" y="106"/>
                  </a:lnTo>
                  <a:lnTo>
                    <a:pt x="0" y="90"/>
                  </a:lnTo>
                  <a:lnTo>
                    <a:pt x="2" y="72"/>
                  </a:lnTo>
                  <a:lnTo>
                    <a:pt x="8" y="56"/>
                  </a:lnTo>
                  <a:lnTo>
                    <a:pt x="16" y="40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40" y="14"/>
                  </a:lnTo>
                  <a:lnTo>
                    <a:pt x="56" y="6"/>
                  </a:lnTo>
                  <a:lnTo>
                    <a:pt x="74" y="0"/>
                  </a:lnTo>
                  <a:lnTo>
                    <a:pt x="90" y="0"/>
                  </a:lnTo>
                  <a:lnTo>
                    <a:pt x="108" y="0"/>
                  </a:lnTo>
                  <a:lnTo>
                    <a:pt x="124" y="6"/>
                  </a:lnTo>
                  <a:lnTo>
                    <a:pt x="140" y="14"/>
                  </a:lnTo>
                  <a:lnTo>
                    <a:pt x="154" y="26"/>
                  </a:lnTo>
                  <a:lnTo>
                    <a:pt x="154" y="26"/>
                  </a:lnTo>
                  <a:lnTo>
                    <a:pt x="166" y="40"/>
                  </a:lnTo>
                  <a:lnTo>
                    <a:pt x="174" y="56"/>
                  </a:lnTo>
                  <a:lnTo>
                    <a:pt x="180" y="72"/>
                  </a:lnTo>
                  <a:lnTo>
                    <a:pt x="180" y="90"/>
                  </a:lnTo>
                  <a:lnTo>
                    <a:pt x="180" y="106"/>
                  </a:lnTo>
                  <a:lnTo>
                    <a:pt x="174" y="124"/>
                  </a:lnTo>
                  <a:lnTo>
                    <a:pt x="166" y="138"/>
                  </a:lnTo>
                  <a:lnTo>
                    <a:pt x="154" y="154"/>
                  </a:lnTo>
                  <a:lnTo>
                    <a:pt x="154" y="154"/>
                  </a:lnTo>
                  <a:lnTo>
                    <a:pt x="140" y="163"/>
                  </a:lnTo>
                  <a:lnTo>
                    <a:pt x="124" y="171"/>
                  </a:lnTo>
                  <a:lnTo>
                    <a:pt x="108" y="177"/>
                  </a:lnTo>
                  <a:lnTo>
                    <a:pt x="90" y="179"/>
                  </a:lnTo>
                  <a:lnTo>
                    <a:pt x="74" y="177"/>
                  </a:lnTo>
                  <a:lnTo>
                    <a:pt x="56" y="171"/>
                  </a:lnTo>
                  <a:lnTo>
                    <a:pt x="40" y="163"/>
                  </a:lnTo>
                  <a:lnTo>
                    <a:pt x="26" y="154"/>
                  </a:lnTo>
                  <a:lnTo>
                    <a:pt x="26" y="1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80"/>
            <p:cNvSpPr>
              <a:spLocks/>
            </p:cNvSpPr>
            <p:nvPr/>
          </p:nvSpPr>
          <p:spPr bwMode="auto">
            <a:xfrm>
              <a:off x="5584816" y="698669"/>
              <a:ext cx="133639" cy="19110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2"/>
                </a:cxn>
                <a:cxn ang="0">
                  <a:pos x="12" y="14"/>
                </a:cxn>
                <a:cxn ang="0">
                  <a:pos x="6" y="30"/>
                </a:cxn>
                <a:cxn ang="0">
                  <a:pos x="0" y="44"/>
                </a:cxn>
                <a:cxn ang="0">
                  <a:pos x="0" y="60"/>
                </a:cxn>
                <a:cxn ang="0">
                  <a:pos x="0" y="76"/>
                </a:cxn>
                <a:cxn ang="0">
                  <a:pos x="6" y="92"/>
                </a:cxn>
                <a:cxn ang="0">
                  <a:pos x="12" y="108"/>
                </a:cxn>
                <a:cxn ang="0">
                  <a:pos x="24" y="120"/>
                </a:cxn>
                <a:cxn ang="0">
                  <a:pos x="24" y="120"/>
                </a:cxn>
                <a:cxn ang="0">
                  <a:pos x="32" y="128"/>
                </a:cxn>
                <a:cxn ang="0">
                  <a:pos x="40" y="134"/>
                </a:cxn>
                <a:cxn ang="0">
                  <a:pos x="50" y="138"/>
                </a:cxn>
                <a:cxn ang="0">
                  <a:pos x="60" y="141"/>
                </a:cxn>
                <a:cxn ang="0">
                  <a:pos x="70" y="143"/>
                </a:cxn>
                <a:cxn ang="0">
                  <a:pos x="80" y="143"/>
                </a:cxn>
                <a:cxn ang="0">
                  <a:pos x="90" y="143"/>
                </a:cxn>
                <a:cxn ang="0">
                  <a:pos x="100" y="143"/>
                </a:cxn>
                <a:cxn ang="0">
                  <a:pos x="100" y="143"/>
                </a:cxn>
                <a:cxn ang="0">
                  <a:pos x="86" y="138"/>
                </a:cxn>
                <a:cxn ang="0">
                  <a:pos x="74" y="132"/>
                </a:cxn>
                <a:cxn ang="0">
                  <a:pos x="60" y="124"/>
                </a:cxn>
                <a:cxn ang="0">
                  <a:pos x="48" y="114"/>
                </a:cxn>
                <a:cxn ang="0">
                  <a:pos x="48" y="114"/>
                </a:cxn>
                <a:cxn ang="0">
                  <a:pos x="38" y="100"/>
                </a:cxn>
                <a:cxn ang="0">
                  <a:pos x="28" y="86"/>
                </a:cxn>
                <a:cxn ang="0">
                  <a:pos x="22" y="72"/>
                </a:cxn>
                <a:cxn ang="0">
                  <a:pos x="18" y="56"/>
                </a:cxn>
                <a:cxn ang="0">
                  <a:pos x="16" y="42"/>
                </a:cxn>
                <a:cxn ang="0">
                  <a:pos x="16" y="26"/>
                </a:cxn>
                <a:cxn ang="0">
                  <a:pos x="20" y="12"/>
                </a:cxn>
                <a:cxn ang="0">
                  <a:pos x="26" y="0"/>
                </a:cxn>
                <a:cxn ang="0">
                  <a:pos x="26" y="0"/>
                </a:cxn>
              </a:cxnLst>
              <a:rect l="0" t="0" r="r" b="b"/>
              <a:pathLst>
                <a:path w="100" h="143">
                  <a:moveTo>
                    <a:pt x="26" y="0"/>
                  </a:moveTo>
                  <a:lnTo>
                    <a:pt x="26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14"/>
                  </a:lnTo>
                  <a:lnTo>
                    <a:pt x="6" y="30"/>
                  </a:lnTo>
                  <a:lnTo>
                    <a:pt x="0" y="44"/>
                  </a:lnTo>
                  <a:lnTo>
                    <a:pt x="0" y="60"/>
                  </a:lnTo>
                  <a:lnTo>
                    <a:pt x="0" y="76"/>
                  </a:lnTo>
                  <a:lnTo>
                    <a:pt x="6" y="92"/>
                  </a:lnTo>
                  <a:lnTo>
                    <a:pt x="12" y="108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32" y="128"/>
                  </a:lnTo>
                  <a:lnTo>
                    <a:pt x="40" y="134"/>
                  </a:lnTo>
                  <a:lnTo>
                    <a:pt x="50" y="138"/>
                  </a:lnTo>
                  <a:lnTo>
                    <a:pt x="60" y="141"/>
                  </a:lnTo>
                  <a:lnTo>
                    <a:pt x="70" y="143"/>
                  </a:lnTo>
                  <a:lnTo>
                    <a:pt x="80" y="143"/>
                  </a:lnTo>
                  <a:lnTo>
                    <a:pt x="90" y="143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86" y="138"/>
                  </a:lnTo>
                  <a:lnTo>
                    <a:pt x="74" y="132"/>
                  </a:lnTo>
                  <a:lnTo>
                    <a:pt x="60" y="12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38" y="100"/>
                  </a:lnTo>
                  <a:lnTo>
                    <a:pt x="28" y="86"/>
                  </a:lnTo>
                  <a:lnTo>
                    <a:pt x="22" y="72"/>
                  </a:lnTo>
                  <a:lnTo>
                    <a:pt x="18" y="56"/>
                  </a:lnTo>
                  <a:lnTo>
                    <a:pt x="16" y="42"/>
                  </a:lnTo>
                  <a:lnTo>
                    <a:pt x="16" y="26"/>
                  </a:lnTo>
                  <a:lnTo>
                    <a:pt x="20" y="1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181"/>
            <p:cNvSpPr>
              <a:spLocks/>
            </p:cNvSpPr>
            <p:nvPr/>
          </p:nvSpPr>
          <p:spPr bwMode="auto">
            <a:xfrm>
              <a:off x="5675691" y="679960"/>
              <a:ext cx="112257" cy="163039"/>
            </a:xfrm>
            <a:custGeom>
              <a:avLst/>
              <a:gdLst/>
              <a:ahLst/>
              <a:cxnLst>
                <a:cxn ang="0">
                  <a:pos x="58" y="26"/>
                </a:cxn>
                <a:cxn ang="0">
                  <a:pos x="58" y="26"/>
                </a:cxn>
                <a:cxn ang="0">
                  <a:pos x="46" y="16"/>
                </a:cxn>
                <a:cxn ang="0">
                  <a:pos x="32" y="8"/>
                </a:cxn>
                <a:cxn ang="0">
                  <a:pos x="16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2" y="36"/>
                </a:cxn>
                <a:cxn ang="0">
                  <a:pos x="6" y="48"/>
                </a:cxn>
                <a:cxn ang="0">
                  <a:pos x="10" y="60"/>
                </a:cxn>
                <a:cxn ang="0">
                  <a:pos x="16" y="72"/>
                </a:cxn>
                <a:cxn ang="0">
                  <a:pos x="24" y="84"/>
                </a:cxn>
                <a:cxn ang="0">
                  <a:pos x="34" y="94"/>
                </a:cxn>
                <a:cxn ang="0">
                  <a:pos x="34" y="94"/>
                </a:cxn>
                <a:cxn ang="0">
                  <a:pos x="44" y="104"/>
                </a:cxn>
                <a:cxn ang="0">
                  <a:pos x="56" y="112"/>
                </a:cxn>
                <a:cxn ang="0">
                  <a:pos x="68" y="118"/>
                </a:cxn>
                <a:cxn ang="0">
                  <a:pos x="80" y="122"/>
                </a:cxn>
                <a:cxn ang="0">
                  <a:pos x="80" y="122"/>
                </a:cxn>
                <a:cxn ang="0">
                  <a:pos x="82" y="110"/>
                </a:cxn>
                <a:cxn ang="0">
                  <a:pos x="84" y="98"/>
                </a:cxn>
                <a:cxn ang="0">
                  <a:pos x="84" y="86"/>
                </a:cxn>
                <a:cxn ang="0">
                  <a:pos x="84" y="72"/>
                </a:cxn>
                <a:cxn ang="0">
                  <a:pos x="80" y="60"/>
                </a:cxn>
                <a:cxn ang="0">
                  <a:pos x="74" y="48"/>
                </a:cxn>
                <a:cxn ang="0">
                  <a:pos x="68" y="38"/>
                </a:cxn>
                <a:cxn ang="0">
                  <a:pos x="58" y="26"/>
                </a:cxn>
                <a:cxn ang="0">
                  <a:pos x="58" y="26"/>
                </a:cxn>
              </a:cxnLst>
              <a:rect l="0" t="0" r="r" b="b"/>
              <a:pathLst>
                <a:path w="84" h="122">
                  <a:moveTo>
                    <a:pt x="58" y="26"/>
                  </a:moveTo>
                  <a:lnTo>
                    <a:pt x="58" y="26"/>
                  </a:lnTo>
                  <a:lnTo>
                    <a:pt x="46" y="16"/>
                  </a:ln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2" y="36"/>
                  </a:lnTo>
                  <a:lnTo>
                    <a:pt x="6" y="48"/>
                  </a:lnTo>
                  <a:lnTo>
                    <a:pt x="10" y="60"/>
                  </a:lnTo>
                  <a:lnTo>
                    <a:pt x="16" y="72"/>
                  </a:lnTo>
                  <a:lnTo>
                    <a:pt x="24" y="84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44" y="104"/>
                  </a:lnTo>
                  <a:lnTo>
                    <a:pt x="56" y="112"/>
                  </a:lnTo>
                  <a:lnTo>
                    <a:pt x="68" y="118"/>
                  </a:lnTo>
                  <a:lnTo>
                    <a:pt x="80" y="122"/>
                  </a:lnTo>
                  <a:lnTo>
                    <a:pt x="80" y="122"/>
                  </a:lnTo>
                  <a:lnTo>
                    <a:pt x="82" y="110"/>
                  </a:lnTo>
                  <a:lnTo>
                    <a:pt x="84" y="98"/>
                  </a:lnTo>
                  <a:lnTo>
                    <a:pt x="84" y="86"/>
                  </a:lnTo>
                  <a:lnTo>
                    <a:pt x="84" y="72"/>
                  </a:lnTo>
                  <a:lnTo>
                    <a:pt x="80" y="60"/>
                  </a:lnTo>
                  <a:lnTo>
                    <a:pt x="74" y="48"/>
                  </a:lnTo>
                  <a:lnTo>
                    <a:pt x="68" y="38"/>
                  </a:lnTo>
                  <a:lnTo>
                    <a:pt x="58" y="26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44" name="그림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9" y="1230239"/>
            <a:ext cx="8738139" cy="55285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256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5D260EA-83FF-410E-9EBC-C85C835049AE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755325A-3AAE-4001-B6B6-CFD7A71B975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6933"/>
            <a:ext cx="9144001" cy="1014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26918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1" y="1825229"/>
            <a:ext cx="3841749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73601" y="1825229"/>
            <a:ext cx="3841751" cy="435173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34125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365523"/>
            <a:ext cx="7886700" cy="132516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767" y="1681162"/>
            <a:ext cx="3867151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767" y="2505075"/>
            <a:ext cx="3867151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1" y="1681162"/>
            <a:ext cx="3888316" cy="8239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8316" cy="368498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963914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0902968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8818539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05164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767" y="457200"/>
            <a:ext cx="294851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8318" y="987029"/>
            <a:ext cx="4629149" cy="4874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767" y="2057400"/>
            <a:ext cx="2948517" cy="38111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100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25845252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4734" y="365523"/>
            <a:ext cx="1970617" cy="581144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1" y="365523"/>
            <a:ext cx="5712883" cy="581144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5706522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rgbClr val="A66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ED16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1" y="935338"/>
            <a:ext cx="7886700" cy="35551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76202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4" name="그룹 7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9" name="모서리가 둥근 직사각형 8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81635"/>
            <a:ext cx="2180861" cy="87747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47093"/>
            <a:ext cx="6858000" cy="3541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u="none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16375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1701" y="0"/>
            <a:ext cx="31623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86512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803654"/>
            <a:ext cx="9144000" cy="3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타원 6"/>
          <p:cNvSpPr/>
          <p:nvPr userDrawn="1"/>
        </p:nvSpPr>
        <p:spPr>
          <a:xfrm>
            <a:off x="630695" y="158912"/>
            <a:ext cx="165596" cy="931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489503" y="401478"/>
            <a:ext cx="139148" cy="782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15339" y="492455"/>
            <a:ext cx="826624" cy="4649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1096295" y="303973"/>
            <a:ext cx="246079" cy="13841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1618062" y="322261"/>
            <a:ext cx="636839" cy="35822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2389394" y="434898"/>
            <a:ext cx="180564" cy="10156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1657351" y="957432"/>
            <a:ext cx="6858000" cy="311329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628651" y="458670"/>
            <a:ext cx="1657349" cy="9322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 userDrawn="1"/>
        </p:nvSpPr>
        <p:spPr>
          <a:xfrm>
            <a:off x="796291" y="552968"/>
            <a:ext cx="1322069" cy="743664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 userDrawn="1">
            <p:ph type="title"/>
          </p:nvPr>
        </p:nvSpPr>
        <p:spPr>
          <a:xfrm>
            <a:off x="2286001" y="865018"/>
            <a:ext cx="7000404" cy="512283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841112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/>
          <a:lstStyle/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3" name="모서리가 둥근 직사각형 12"/>
          <p:cNvSpPr/>
          <p:nvPr userDrawn="1"/>
        </p:nvSpPr>
        <p:spPr>
          <a:xfrm>
            <a:off x="928662" y="727058"/>
            <a:ext cx="7586689" cy="31132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15"/>
          <p:cNvGrpSpPr/>
          <p:nvPr userDrawn="1"/>
        </p:nvGrpSpPr>
        <p:grpSpPr>
          <a:xfrm>
            <a:off x="215339" y="49704"/>
            <a:ext cx="1499141" cy="1110851"/>
            <a:chOff x="215339" y="280078"/>
            <a:chExt cx="2354619" cy="1110851"/>
          </a:xfrm>
        </p:grpSpPr>
        <p:sp>
          <p:nvSpPr>
            <p:cNvPr id="7" name="타원 6"/>
            <p:cNvSpPr/>
            <p:nvPr userDrawn="1"/>
          </p:nvSpPr>
          <p:spPr>
            <a:xfrm>
              <a:off x="630695" y="280078"/>
              <a:ext cx="165596" cy="931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타원 7"/>
            <p:cNvSpPr/>
            <p:nvPr userDrawn="1"/>
          </p:nvSpPr>
          <p:spPr>
            <a:xfrm>
              <a:off x="489503" y="401478"/>
              <a:ext cx="139148" cy="7827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 userDrawn="1"/>
          </p:nvSpPr>
          <p:spPr>
            <a:xfrm>
              <a:off x="215339" y="492455"/>
              <a:ext cx="826624" cy="4649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 userDrawn="1"/>
          </p:nvSpPr>
          <p:spPr>
            <a:xfrm>
              <a:off x="1096295" y="303973"/>
              <a:ext cx="246079" cy="138419"/>
            </a:xfrm>
            <a:prstGeom prst="ellipse">
              <a:avLst/>
            </a:prstGeom>
            <a:solidFill>
              <a:srgbClr val="A82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 userDrawn="1"/>
          </p:nvSpPr>
          <p:spPr>
            <a:xfrm>
              <a:off x="1618062" y="322261"/>
              <a:ext cx="636839" cy="35822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 userDrawn="1"/>
          </p:nvSpPr>
          <p:spPr>
            <a:xfrm>
              <a:off x="2389394" y="434898"/>
              <a:ext cx="180564" cy="1015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/>
            <p:cNvSpPr/>
            <p:nvPr userDrawn="1"/>
          </p:nvSpPr>
          <p:spPr>
            <a:xfrm>
              <a:off x="628651" y="458670"/>
              <a:ext cx="1657349" cy="93225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/>
            <p:cNvSpPr/>
            <p:nvPr userDrawn="1"/>
          </p:nvSpPr>
          <p:spPr>
            <a:xfrm>
              <a:off x="796291" y="552968"/>
              <a:ext cx="1322069" cy="7436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3202272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 userDrawn="1"/>
        </p:nvSpPr>
        <p:spPr>
          <a:xfrm>
            <a:off x="0" y="0"/>
            <a:ext cx="9144000" cy="1484784"/>
          </a:xfrm>
          <a:prstGeom prst="rect">
            <a:avLst/>
          </a:prstGeom>
          <a:solidFill>
            <a:srgbClr val="A822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grpSp>
        <p:nvGrpSpPr>
          <p:cNvPr id="14" name="그룹 13"/>
          <p:cNvGrpSpPr/>
          <p:nvPr userDrawn="1"/>
        </p:nvGrpSpPr>
        <p:grpSpPr>
          <a:xfrm>
            <a:off x="738536" y="901286"/>
            <a:ext cx="8405464" cy="1335848"/>
            <a:chOff x="620688" y="1206694"/>
            <a:chExt cx="6304098" cy="1781130"/>
          </a:xfrm>
        </p:grpSpPr>
        <p:sp>
          <p:nvSpPr>
            <p:cNvPr id="15" name="모서리가 둥근 직사각형 14"/>
            <p:cNvSpPr/>
            <p:nvPr userDrawn="1"/>
          </p:nvSpPr>
          <p:spPr>
            <a:xfrm>
              <a:off x="620688" y="1206694"/>
              <a:ext cx="5616624" cy="1781130"/>
            </a:xfrm>
            <a:prstGeom prst="roundRect">
              <a:avLst>
                <a:gd name="adj" fmla="val 17783"/>
              </a:avLst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 userDrawn="1"/>
          </p:nvSpPr>
          <p:spPr>
            <a:xfrm>
              <a:off x="1047514" y="1206694"/>
              <a:ext cx="5877272" cy="1781130"/>
            </a:xfrm>
            <a:prstGeom prst="rect">
              <a:avLst/>
            </a:prstGeom>
            <a:solidFill>
              <a:srgbClr val="DFF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ctrTitle" hasCustomPrompt="1"/>
          </p:nvPr>
        </p:nvSpPr>
        <p:spPr>
          <a:xfrm>
            <a:off x="908759" y="203784"/>
            <a:ext cx="1899708" cy="7666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en-US" altLang="ko-KR" smtClean="0"/>
              <a:t>00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171733" y="560297"/>
            <a:ext cx="5552504" cy="34099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35918" y="6331890"/>
            <a:ext cx="3294068" cy="389189"/>
          </a:xfrm>
        </p:spPr>
        <p:txBody>
          <a:bodyPr spcCol="252000"/>
          <a:lstStyle>
            <a:lvl1pPr>
              <a:defRPr>
                <a:solidFill>
                  <a:srgbClr val="A665A8"/>
                </a:solidFill>
              </a:defRPr>
            </a:lvl1pPr>
          </a:lstStyle>
          <a:p>
            <a:r>
              <a:rPr lang="ko-KR" altLang="en-US" smtClean="0"/>
              <a:t>설명설명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297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14400" y="27809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68069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60" r:id="rId3"/>
    <p:sldLayoutId id="2147483655" r:id="rId4"/>
    <p:sldLayoutId id="2147483710" r:id="rId5"/>
    <p:sldLayoutId id="2147483711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9069A-ADA3-47F7-A3DE-B151C316FB19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422E-4436-4F4C-BA34-8E5CBAA83B5E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24799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708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709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FA0A3-81C5-424F-8506-FF59FAE1AFF0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1BBE1-A905-4AB6-8945-F3FD93F1E360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F3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707603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705" r:id="rId12"/>
    <p:sldLayoutId id="2147483712" r:id="rId13"/>
    <p:sldLayoutId id="2147483713" r:id="rId14"/>
    <p:sldLayoutId id="2147483714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1" y="365523"/>
            <a:ext cx="7886700" cy="13251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1" y="1825229"/>
            <a:ext cx="7886700" cy="4351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E980-5C87-4E52-911F-9850B4C4415C}" type="datetimeFigureOut">
              <a:rPr lang="ko-KR" altLang="en-US" smtClean="0"/>
              <a:pPr/>
              <a:t>2023-11-07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1" y="6356748"/>
            <a:ext cx="30861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1" y="6356748"/>
            <a:ext cx="20574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ED3F-5EF7-467E-B1A0-669639041E8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15965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4" r:id="rId12"/>
    <p:sldLayoutId id="2147483706" r:id="rId13"/>
    <p:sldLayoutId id="2147483707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52.png"/><Relationship Id="rId7" Type="http://schemas.openxmlformats.org/officeDocument/2006/relationships/image" Target="../media/image4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53.png"/><Relationship Id="rId9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56.png"/><Relationship Id="rId7" Type="http://schemas.openxmlformats.org/officeDocument/2006/relationships/image" Target="../media/image4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51.png"/><Relationship Id="rId9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hyperlink" Target="http://www.google.co.kr/url?sa=i&amp;rct=j&amp;q=&amp;esrc=s&amp;source=images&amp;cd=&amp;cad=rja&amp;uact=8&amp;ved=0ahUKEwjXw9jJ0frRAhXGF5QKHXVNAmMQjRwIBw&amp;url=http://www.russian-learning.com/russian-test/&amp;bvm=bv.146094739,d.dGo&amp;psig=AFQjCNFMLmguud1_YEyTCXyw87Pvpckg8A&amp;ust=1486441684300152" TargetMode="External"/><Relationship Id="rId7" Type="http://schemas.openxmlformats.org/officeDocument/2006/relationships/image" Target="../media/image45.png"/><Relationship Id="rId12" Type="http://schemas.openxmlformats.org/officeDocument/2006/relationships/image" Target="../media/image6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11" Type="http://schemas.openxmlformats.org/officeDocument/2006/relationships/image" Target="../media/image50.png"/><Relationship Id="rId5" Type="http://schemas.openxmlformats.org/officeDocument/2006/relationships/image" Target="../media/image59.png"/><Relationship Id="rId10" Type="http://schemas.openxmlformats.org/officeDocument/2006/relationships/image" Target="../media/image49.png"/><Relationship Id="rId4" Type="http://schemas.openxmlformats.org/officeDocument/2006/relationships/image" Target="../media/image58.png"/><Relationship Id="rId9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hyperlink" Target="https://www.google.com/url?sa=i&amp;url=https://www.iconexperience.com/g_collection/icons/?icon=keyboard&amp;psig=AOvVaw30wRkOeZPs4cPbRqNOHzV6&amp;ust=1596008907986000&amp;source=images&amp;cd=vfe&amp;ved=0CAIQjRxqFwoTCOD879K67-oCFQAAAAAdAAAAABAI" TargetMode="External"/><Relationship Id="rId7" Type="http://schemas.openxmlformats.org/officeDocument/2006/relationships/image" Target="../media/image61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5.png"/><Relationship Id="rId4" Type="http://schemas.openxmlformats.org/officeDocument/2006/relationships/image" Target="../media/image62.png"/><Relationship Id="rId9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hyperlink" Target="https://www.google.com/url?sa=i&amp;url=https://www.iconarchive.com/tag/keyboard&amp;psig=AOvVaw30wRkOeZPs4cPbRqNOHzV6&amp;ust=1596008907986000&amp;source=images&amp;cd=vfe&amp;ved=0CAIQjRxqFwoTCOD879K67-oCFQAAAAAdAAAAABAD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14.png"/><Relationship Id="rId7" Type="http://schemas.openxmlformats.org/officeDocument/2006/relationships/image" Target="../media/image7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46" name="그룹 4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88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89" name="그룹 188"/>
            <p:cNvGrpSpPr/>
            <p:nvPr/>
          </p:nvGrpSpPr>
          <p:grpSpPr>
            <a:xfrm>
              <a:off x="5036547" y="1871025"/>
              <a:ext cx="967747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91" name="모서리가 둥근 직사각형 190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모서리가 둥근 직사각형 191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모서리가 둥근 직사각형 192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모서리가 둥근 직사각형 193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모서리가 둥근 직사각형 194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모서리가 둥근 직사각형 195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모서리가 둥근 직사각형 196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모서리가 둥근 직사각형 197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모서리가 둥근 직사각형 198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모서리가 둥근 직사각형 199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90" name="그림 171" descr="로고영문-중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201" name="모서리가 둥근 직사각형 200"/>
          <p:cNvSpPr/>
          <p:nvPr/>
        </p:nvSpPr>
        <p:spPr>
          <a:xfrm>
            <a:off x="2714612" y="5286388"/>
            <a:ext cx="5857916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블록코딩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-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피지컬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02" name="그룹 201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3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8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9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0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31" name="직각 삼각형 230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2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233" name="Picture 2" descr="스크래치 3.0 다운로드, 설치 최신버전 (2019년) - greenew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680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1571604" y="5129225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  <a:endCxn id="2052" idx="1"/>
          </p:cNvCxnSpPr>
          <p:nvPr/>
        </p:nvCxnSpPr>
        <p:spPr>
          <a:xfrm>
            <a:off x="2206609" y="5414977"/>
            <a:ext cx="365127" cy="37442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992261"/>
            <a:ext cx="2143140" cy="15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4143372" y="5129225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986349"/>
            <a:ext cx="2142554" cy="161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stCxn id="27" idx="6"/>
            <a:endCxn id="2053" idx="1"/>
          </p:cNvCxnSpPr>
          <p:nvPr/>
        </p:nvCxnSpPr>
        <p:spPr>
          <a:xfrm>
            <a:off x="4714876" y="5386402"/>
            <a:ext cx="285752" cy="40833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449070" y="6129357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30" y="4986349"/>
            <a:ext cx="1428750" cy="15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0" name="꺾인 연결선 14"/>
          <p:cNvCxnSpPr>
            <a:stCxn id="35" idx="6"/>
            <a:endCxn id="2054" idx="1"/>
          </p:cNvCxnSpPr>
          <p:nvPr/>
        </p:nvCxnSpPr>
        <p:spPr>
          <a:xfrm flipV="1">
            <a:off x="7020574" y="5778829"/>
            <a:ext cx="408956" cy="60770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520640" y="5143512"/>
            <a:ext cx="571504" cy="1428760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불러오기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코딩 실습하기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2143116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 flipV="1">
            <a:off x="1517411" y="2285990"/>
            <a:ext cx="538067" cy="142877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  <p:sp>
        <p:nvSpPr>
          <p:cNvPr id="34" name="타원 33"/>
          <p:cNvSpPr/>
          <p:nvPr/>
        </p:nvSpPr>
        <p:spPr>
          <a:xfrm>
            <a:off x="2071670" y="1643050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42844" y="1357298"/>
            <a:ext cx="1374566" cy="714380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전원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스위치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38" name="꺾인 연결선 37"/>
          <p:cNvCxnSpPr>
            <a:endCxn id="35" idx="3"/>
          </p:cNvCxnSpPr>
          <p:nvPr/>
        </p:nvCxnSpPr>
        <p:spPr>
          <a:xfrm rot="10800000">
            <a:off x="1517410" y="1714488"/>
            <a:ext cx="554260" cy="7144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0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1071538" y="3857628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000504"/>
            <a:ext cx="172230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직사각형 15"/>
          <p:cNvSpPr/>
          <p:nvPr/>
        </p:nvSpPr>
        <p:spPr>
          <a:xfrm>
            <a:off x="1500166" y="4143380"/>
            <a:ext cx="292895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켜기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/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끄기 명령어를 클릭 후 어글리봇의 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변화를  확인 한다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2428860" y="5631436"/>
            <a:ext cx="2143140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latin typeface="+mn-ea"/>
              </a:rPr>
              <a:t>오른쪽 </a:t>
            </a:r>
            <a:r>
              <a:rPr lang="en-US" altLang="ko-KR" b="1" dirty="0" smtClean="0">
                <a:latin typeface="+mn-ea"/>
              </a:rPr>
              <a:t>LED</a:t>
            </a:r>
            <a:r>
              <a:rPr lang="ko-KR" altLang="en-US" b="1" dirty="0" smtClean="0">
                <a:latin typeface="+mn-ea"/>
              </a:rPr>
              <a:t> </a:t>
            </a:r>
            <a:r>
              <a:rPr lang="en-US" altLang="ko-KR" b="1" dirty="0" smtClean="0">
                <a:latin typeface="+mn-ea"/>
              </a:rPr>
              <a:t>ON</a:t>
            </a:r>
          </a:p>
        </p:txBody>
      </p:sp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LED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켜기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/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끄기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426557" y="4289087"/>
            <a:ext cx="200592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타원 28"/>
          <p:cNvSpPr/>
          <p:nvPr/>
        </p:nvSpPr>
        <p:spPr>
          <a:xfrm>
            <a:off x="7572396" y="4071942"/>
            <a:ext cx="214314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꺾인 연결선 29"/>
          <p:cNvCxnSpPr>
            <a:endCxn id="35" idx="3"/>
          </p:cNvCxnSpPr>
          <p:nvPr/>
        </p:nvCxnSpPr>
        <p:spPr>
          <a:xfrm rot="10800000" flipV="1">
            <a:off x="4572000" y="4214818"/>
            <a:ext cx="2928958" cy="1601284"/>
          </a:xfrm>
          <a:prstGeom prst="bentConnector3">
            <a:avLst>
              <a:gd name="adj1" fmla="val 31849"/>
            </a:avLst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785926"/>
            <a:ext cx="21050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Freeform 38"/>
          <p:cNvSpPr>
            <a:spLocks/>
          </p:cNvSpPr>
          <p:nvPr/>
        </p:nvSpPr>
        <p:spPr bwMode="auto">
          <a:xfrm>
            <a:off x="571472" y="3571876"/>
            <a:ext cx="857256" cy="698618"/>
          </a:xfrm>
          <a:custGeom>
            <a:avLst/>
            <a:gdLst>
              <a:gd name="T0" fmla="*/ 761 w 843"/>
              <a:gd name="T1" fmla="*/ 524 h 686"/>
              <a:gd name="T2" fmla="*/ 783 w 843"/>
              <a:gd name="T3" fmla="*/ 501 h 686"/>
              <a:gd name="T4" fmla="*/ 809 w 843"/>
              <a:gd name="T5" fmla="*/ 462 h 686"/>
              <a:gd name="T6" fmla="*/ 819 w 843"/>
              <a:gd name="T7" fmla="*/ 443 h 686"/>
              <a:gd name="T8" fmla="*/ 838 w 843"/>
              <a:gd name="T9" fmla="*/ 383 h 686"/>
              <a:gd name="T10" fmla="*/ 840 w 843"/>
              <a:gd name="T11" fmla="*/ 360 h 686"/>
              <a:gd name="T12" fmla="*/ 842 w 843"/>
              <a:gd name="T13" fmla="*/ 298 h 686"/>
              <a:gd name="T14" fmla="*/ 840 w 843"/>
              <a:gd name="T15" fmla="*/ 293 h 686"/>
              <a:gd name="T16" fmla="*/ 832 w 843"/>
              <a:gd name="T17" fmla="*/ 252 h 686"/>
              <a:gd name="T18" fmla="*/ 816 w 843"/>
              <a:gd name="T19" fmla="*/ 209 h 686"/>
              <a:gd name="T20" fmla="*/ 789 w 843"/>
              <a:gd name="T21" fmla="*/ 163 h 686"/>
              <a:gd name="T22" fmla="*/ 774 w 843"/>
              <a:gd name="T23" fmla="*/ 146 h 686"/>
              <a:gd name="T24" fmla="*/ 725 w 843"/>
              <a:gd name="T25" fmla="*/ 97 h 686"/>
              <a:gd name="T26" fmla="*/ 720 w 843"/>
              <a:gd name="T27" fmla="*/ 93 h 686"/>
              <a:gd name="T28" fmla="*/ 644 w 843"/>
              <a:gd name="T29" fmla="*/ 47 h 686"/>
              <a:gd name="T30" fmla="*/ 624 w 843"/>
              <a:gd name="T31" fmla="*/ 37 h 686"/>
              <a:gd name="T32" fmla="*/ 532 w 843"/>
              <a:gd name="T33" fmla="*/ 10 h 686"/>
              <a:gd name="T34" fmla="*/ 509 w 843"/>
              <a:gd name="T35" fmla="*/ 5 h 686"/>
              <a:gd name="T36" fmla="*/ 441 w 843"/>
              <a:gd name="T37" fmla="*/ 0 h 686"/>
              <a:gd name="T38" fmla="*/ 366 w 843"/>
              <a:gd name="T39" fmla="*/ 2 h 686"/>
              <a:gd name="T40" fmla="*/ 358 w 843"/>
              <a:gd name="T41" fmla="*/ 4 h 686"/>
              <a:gd name="T42" fmla="*/ 254 w 843"/>
              <a:gd name="T43" fmla="*/ 27 h 686"/>
              <a:gd name="T44" fmla="*/ 230 w 843"/>
              <a:gd name="T45" fmla="*/ 36 h 686"/>
              <a:gd name="T46" fmla="*/ 194 w 843"/>
              <a:gd name="T47" fmla="*/ 51 h 686"/>
              <a:gd name="T48" fmla="*/ 129 w 843"/>
              <a:gd name="T49" fmla="*/ 90 h 686"/>
              <a:gd name="T50" fmla="*/ 111 w 843"/>
              <a:gd name="T51" fmla="*/ 106 h 686"/>
              <a:gd name="T52" fmla="*/ 73 w 843"/>
              <a:gd name="T53" fmla="*/ 143 h 686"/>
              <a:gd name="T54" fmla="*/ 55 w 843"/>
              <a:gd name="T55" fmla="*/ 168 h 686"/>
              <a:gd name="T56" fmla="*/ 32 w 843"/>
              <a:gd name="T57" fmla="*/ 208 h 686"/>
              <a:gd name="T58" fmla="*/ 17 w 843"/>
              <a:gd name="T59" fmla="*/ 247 h 686"/>
              <a:gd name="T60" fmla="*/ 6 w 843"/>
              <a:gd name="T61" fmla="*/ 293 h 686"/>
              <a:gd name="T62" fmla="*/ 3 w 843"/>
              <a:gd name="T63" fmla="*/ 304 h 686"/>
              <a:gd name="T64" fmla="*/ 2 w 843"/>
              <a:gd name="T65" fmla="*/ 374 h 686"/>
              <a:gd name="T66" fmla="*/ 4 w 843"/>
              <a:gd name="T67" fmla="*/ 393 h 686"/>
              <a:gd name="T68" fmla="*/ 19 w 843"/>
              <a:gd name="T69" fmla="*/ 442 h 686"/>
              <a:gd name="T70" fmla="*/ 33 w 843"/>
              <a:gd name="T71" fmla="*/ 473 h 686"/>
              <a:gd name="T72" fmla="*/ 83 w 843"/>
              <a:gd name="T73" fmla="*/ 554 h 686"/>
              <a:gd name="T74" fmla="*/ 102 w 843"/>
              <a:gd name="T75" fmla="*/ 614 h 686"/>
              <a:gd name="T76" fmla="*/ 95 w 843"/>
              <a:gd name="T77" fmla="*/ 669 h 686"/>
              <a:gd name="T78" fmla="*/ 93 w 843"/>
              <a:gd name="T79" fmla="*/ 685 h 686"/>
              <a:gd name="T80" fmla="*/ 131 w 843"/>
              <a:gd name="T81" fmla="*/ 666 h 686"/>
              <a:gd name="T82" fmla="*/ 200 w 843"/>
              <a:gd name="T83" fmla="*/ 620 h 686"/>
              <a:gd name="T84" fmla="*/ 236 w 843"/>
              <a:gd name="T85" fmla="*/ 617 h 686"/>
              <a:gd name="T86" fmla="*/ 307 w 843"/>
              <a:gd name="T87" fmla="*/ 634 h 686"/>
              <a:gd name="T88" fmla="*/ 332 w 843"/>
              <a:gd name="T89" fmla="*/ 639 h 686"/>
              <a:gd name="T90" fmla="*/ 368 w 843"/>
              <a:gd name="T91" fmla="*/ 643 h 686"/>
              <a:gd name="T92" fmla="*/ 476 w 843"/>
              <a:gd name="T93" fmla="*/ 647 h 686"/>
              <a:gd name="T94" fmla="*/ 506 w 843"/>
              <a:gd name="T95" fmla="*/ 644 h 686"/>
              <a:gd name="T96" fmla="*/ 576 w 843"/>
              <a:gd name="T97" fmla="*/ 630 h 686"/>
              <a:gd name="T98" fmla="*/ 615 w 843"/>
              <a:gd name="T99" fmla="*/ 617 h 686"/>
              <a:gd name="T100" fmla="*/ 649 w 843"/>
              <a:gd name="T101" fmla="*/ 601 h 686"/>
              <a:gd name="T102" fmla="*/ 730 w 843"/>
              <a:gd name="T103" fmla="*/ 552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43" h="686">
                <a:moveTo>
                  <a:pt x="730" y="552"/>
                </a:moveTo>
                <a:lnTo>
                  <a:pt x="730" y="552"/>
                </a:lnTo>
                <a:lnTo>
                  <a:pt x="740" y="544"/>
                </a:lnTo>
                <a:lnTo>
                  <a:pt x="740" y="544"/>
                </a:lnTo>
                <a:lnTo>
                  <a:pt x="761" y="524"/>
                </a:lnTo>
                <a:lnTo>
                  <a:pt x="761" y="524"/>
                </a:lnTo>
                <a:lnTo>
                  <a:pt x="780" y="504"/>
                </a:lnTo>
                <a:lnTo>
                  <a:pt x="780" y="504"/>
                </a:lnTo>
                <a:lnTo>
                  <a:pt x="783" y="501"/>
                </a:lnTo>
                <a:lnTo>
                  <a:pt x="783" y="501"/>
                </a:lnTo>
                <a:lnTo>
                  <a:pt x="784" y="498"/>
                </a:lnTo>
                <a:lnTo>
                  <a:pt x="784" y="498"/>
                </a:lnTo>
                <a:lnTo>
                  <a:pt x="794" y="485"/>
                </a:lnTo>
                <a:lnTo>
                  <a:pt x="794" y="485"/>
                </a:lnTo>
                <a:lnTo>
                  <a:pt x="809" y="462"/>
                </a:lnTo>
                <a:lnTo>
                  <a:pt x="809" y="462"/>
                </a:lnTo>
                <a:lnTo>
                  <a:pt x="816" y="449"/>
                </a:lnTo>
                <a:lnTo>
                  <a:pt x="816" y="449"/>
                </a:lnTo>
                <a:lnTo>
                  <a:pt x="819" y="443"/>
                </a:lnTo>
                <a:lnTo>
                  <a:pt x="819" y="443"/>
                </a:lnTo>
                <a:lnTo>
                  <a:pt x="820" y="440"/>
                </a:lnTo>
                <a:lnTo>
                  <a:pt x="820" y="440"/>
                </a:lnTo>
                <a:lnTo>
                  <a:pt x="830" y="412"/>
                </a:lnTo>
                <a:lnTo>
                  <a:pt x="838" y="383"/>
                </a:lnTo>
                <a:lnTo>
                  <a:pt x="838" y="383"/>
                </a:lnTo>
                <a:lnTo>
                  <a:pt x="839" y="376"/>
                </a:lnTo>
                <a:lnTo>
                  <a:pt x="839" y="376"/>
                </a:lnTo>
                <a:lnTo>
                  <a:pt x="839" y="373"/>
                </a:lnTo>
                <a:lnTo>
                  <a:pt x="839" y="373"/>
                </a:lnTo>
                <a:lnTo>
                  <a:pt x="840" y="360"/>
                </a:lnTo>
                <a:lnTo>
                  <a:pt x="840" y="360"/>
                </a:lnTo>
                <a:lnTo>
                  <a:pt x="842" y="343"/>
                </a:lnTo>
                <a:lnTo>
                  <a:pt x="843" y="326"/>
                </a:lnTo>
                <a:lnTo>
                  <a:pt x="843" y="326"/>
                </a:lnTo>
                <a:lnTo>
                  <a:pt x="842" y="298"/>
                </a:lnTo>
                <a:lnTo>
                  <a:pt x="842" y="298"/>
                </a:lnTo>
                <a:lnTo>
                  <a:pt x="842" y="295"/>
                </a:lnTo>
                <a:lnTo>
                  <a:pt x="842" y="295"/>
                </a:lnTo>
                <a:lnTo>
                  <a:pt x="840" y="293"/>
                </a:lnTo>
                <a:lnTo>
                  <a:pt x="840" y="293"/>
                </a:lnTo>
                <a:lnTo>
                  <a:pt x="839" y="281"/>
                </a:lnTo>
                <a:lnTo>
                  <a:pt x="839" y="281"/>
                </a:lnTo>
                <a:lnTo>
                  <a:pt x="839" y="278"/>
                </a:lnTo>
                <a:lnTo>
                  <a:pt x="839" y="278"/>
                </a:lnTo>
                <a:lnTo>
                  <a:pt x="832" y="252"/>
                </a:lnTo>
                <a:lnTo>
                  <a:pt x="823" y="226"/>
                </a:lnTo>
                <a:lnTo>
                  <a:pt x="823" y="226"/>
                </a:lnTo>
                <a:lnTo>
                  <a:pt x="822" y="221"/>
                </a:lnTo>
                <a:lnTo>
                  <a:pt x="822" y="221"/>
                </a:lnTo>
                <a:lnTo>
                  <a:pt x="816" y="209"/>
                </a:lnTo>
                <a:lnTo>
                  <a:pt x="816" y="209"/>
                </a:lnTo>
                <a:lnTo>
                  <a:pt x="803" y="185"/>
                </a:lnTo>
                <a:lnTo>
                  <a:pt x="803" y="185"/>
                </a:lnTo>
                <a:lnTo>
                  <a:pt x="789" y="163"/>
                </a:lnTo>
                <a:lnTo>
                  <a:pt x="789" y="163"/>
                </a:lnTo>
                <a:lnTo>
                  <a:pt x="786" y="160"/>
                </a:lnTo>
                <a:lnTo>
                  <a:pt x="786" y="160"/>
                </a:lnTo>
                <a:lnTo>
                  <a:pt x="784" y="158"/>
                </a:lnTo>
                <a:lnTo>
                  <a:pt x="784" y="158"/>
                </a:lnTo>
                <a:lnTo>
                  <a:pt x="774" y="146"/>
                </a:lnTo>
                <a:lnTo>
                  <a:pt x="774" y="146"/>
                </a:lnTo>
                <a:lnTo>
                  <a:pt x="756" y="126"/>
                </a:lnTo>
                <a:lnTo>
                  <a:pt x="736" y="106"/>
                </a:lnTo>
                <a:lnTo>
                  <a:pt x="736" y="106"/>
                </a:lnTo>
                <a:lnTo>
                  <a:pt x="725" y="97"/>
                </a:lnTo>
                <a:lnTo>
                  <a:pt x="725" y="97"/>
                </a:lnTo>
                <a:lnTo>
                  <a:pt x="724" y="97"/>
                </a:lnTo>
                <a:lnTo>
                  <a:pt x="724" y="97"/>
                </a:lnTo>
                <a:lnTo>
                  <a:pt x="720" y="93"/>
                </a:lnTo>
                <a:lnTo>
                  <a:pt x="720" y="93"/>
                </a:lnTo>
                <a:lnTo>
                  <a:pt x="695" y="76"/>
                </a:lnTo>
                <a:lnTo>
                  <a:pt x="695" y="76"/>
                </a:lnTo>
                <a:lnTo>
                  <a:pt x="669" y="60"/>
                </a:lnTo>
                <a:lnTo>
                  <a:pt x="644" y="47"/>
                </a:lnTo>
                <a:lnTo>
                  <a:pt x="644" y="47"/>
                </a:lnTo>
                <a:lnTo>
                  <a:pt x="631" y="41"/>
                </a:lnTo>
                <a:lnTo>
                  <a:pt x="631" y="41"/>
                </a:lnTo>
                <a:lnTo>
                  <a:pt x="629" y="40"/>
                </a:lnTo>
                <a:lnTo>
                  <a:pt x="629" y="40"/>
                </a:lnTo>
                <a:lnTo>
                  <a:pt x="624" y="37"/>
                </a:lnTo>
                <a:lnTo>
                  <a:pt x="624" y="37"/>
                </a:lnTo>
                <a:lnTo>
                  <a:pt x="593" y="27"/>
                </a:lnTo>
                <a:lnTo>
                  <a:pt x="593" y="27"/>
                </a:lnTo>
                <a:lnTo>
                  <a:pt x="563" y="17"/>
                </a:lnTo>
                <a:lnTo>
                  <a:pt x="532" y="10"/>
                </a:lnTo>
                <a:lnTo>
                  <a:pt x="532" y="10"/>
                </a:lnTo>
                <a:lnTo>
                  <a:pt x="517" y="7"/>
                </a:lnTo>
                <a:lnTo>
                  <a:pt x="517" y="7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474" y="1"/>
                </a:lnTo>
                <a:lnTo>
                  <a:pt x="474" y="1"/>
                </a:lnTo>
                <a:lnTo>
                  <a:pt x="441" y="0"/>
                </a:lnTo>
                <a:lnTo>
                  <a:pt x="408" y="0"/>
                </a:lnTo>
                <a:lnTo>
                  <a:pt x="408" y="0"/>
                </a:lnTo>
                <a:lnTo>
                  <a:pt x="381" y="1"/>
                </a:lnTo>
                <a:lnTo>
                  <a:pt x="381" y="1"/>
                </a:lnTo>
                <a:lnTo>
                  <a:pt x="366" y="2"/>
                </a:lnTo>
                <a:lnTo>
                  <a:pt x="366" y="2"/>
                </a:lnTo>
                <a:lnTo>
                  <a:pt x="364" y="2"/>
                </a:lnTo>
                <a:lnTo>
                  <a:pt x="364" y="2"/>
                </a:lnTo>
                <a:lnTo>
                  <a:pt x="358" y="4"/>
                </a:lnTo>
                <a:lnTo>
                  <a:pt x="358" y="4"/>
                </a:lnTo>
                <a:lnTo>
                  <a:pt x="329" y="8"/>
                </a:lnTo>
                <a:lnTo>
                  <a:pt x="300" y="14"/>
                </a:lnTo>
                <a:lnTo>
                  <a:pt x="300" y="14"/>
                </a:lnTo>
                <a:lnTo>
                  <a:pt x="277" y="21"/>
                </a:lnTo>
                <a:lnTo>
                  <a:pt x="254" y="27"/>
                </a:lnTo>
                <a:lnTo>
                  <a:pt x="254" y="27"/>
                </a:lnTo>
                <a:lnTo>
                  <a:pt x="243" y="31"/>
                </a:lnTo>
                <a:lnTo>
                  <a:pt x="243" y="31"/>
                </a:lnTo>
                <a:lnTo>
                  <a:pt x="230" y="36"/>
                </a:lnTo>
                <a:lnTo>
                  <a:pt x="230" y="36"/>
                </a:lnTo>
                <a:lnTo>
                  <a:pt x="226" y="37"/>
                </a:lnTo>
                <a:lnTo>
                  <a:pt x="226" y="37"/>
                </a:lnTo>
                <a:lnTo>
                  <a:pt x="223" y="38"/>
                </a:lnTo>
                <a:lnTo>
                  <a:pt x="223" y="38"/>
                </a:lnTo>
                <a:lnTo>
                  <a:pt x="194" y="51"/>
                </a:lnTo>
                <a:lnTo>
                  <a:pt x="194" y="51"/>
                </a:lnTo>
                <a:lnTo>
                  <a:pt x="162" y="69"/>
                </a:lnTo>
                <a:lnTo>
                  <a:pt x="132" y="89"/>
                </a:lnTo>
                <a:lnTo>
                  <a:pt x="132" y="89"/>
                </a:lnTo>
                <a:lnTo>
                  <a:pt x="129" y="90"/>
                </a:lnTo>
                <a:lnTo>
                  <a:pt x="129" y="90"/>
                </a:lnTo>
                <a:lnTo>
                  <a:pt x="125" y="94"/>
                </a:lnTo>
                <a:lnTo>
                  <a:pt x="125" y="94"/>
                </a:lnTo>
                <a:lnTo>
                  <a:pt x="111" y="106"/>
                </a:lnTo>
                <a:lnTo>
                  <a:pt x="111" y="106"/>
                </a:lnTo>
                <a:lnTo>
                  <a:pt x="96" y="117"/>
                </a:lnTo>
                <a:lnTo>
                  <a:pt x="83" y="130"/>
                </a:lnTo>
                <a:lnTo>
                  <a:pt x="83" y="130"/>
                </a:lnTo>
                <a:lnTo>
                  <a:pt x="73" y="143"/>
                </a:lnTo>
                <a:lnTo>
                  <a:pt x="73" y="143"/>
                </a:lnTo>
                <a:lnTo>
                  <a:pt x="68" y="149"/>
                </a:lnTo>
                <a:lnTo>
                  <a:pt x="68" y="149"/>
                </a:lnTo>
                <a:lnTo>
                  <a:pt x="65" y="152"/>
                </a:lnTo>
                <a:lnTo>
                  <a:pt x="65" y="152"/>
                </a:lnTo>
                <a:lnTo>
                  <a:pt x="55" y="168"/>
                </a:lnTo>
                <a:lnTo>
                  <a:pt x="45" y="182"/>
                </a:lnTo>
                <a:lnTo>
                  <a:pt x="45" y="182"/>
                </a:lnTo>
                <a:lnTo>
                  <a:pt x="36" y="199"/>
                </a:lnTo>
                <a:lnTo>
                  <a:pt x="36" y="199"/>
                </a:lnTo>
                <a:lnTo>
                  <a:pt x="32" y="208"/>
                </a:lnTo>
                <a:lnTo>
                  <a:pt x="32" y="208"/>
                </a:lnTo>
                <a:lnTo>
                  <a:pt x="29" y="212"/>
                </a:lnTo>
                <a:lnTo>
                  <a:pt x="29" y="212"/>
                </a:lnTo>
                <a:lnTo>
                  <a:pt x="23" y="228"/>
                </a:lnTo>
                <a:lnTo>
                  <a:pt x="17" y="247"/>
                </a:lnTo>
                <a:lnTo>
                  <a:pt x="17" y="247"/>
                </a:lnTo>
                <a:lnTo>
                  <a:pt x="9" y="277"/>
                </a:lnTo>
                <a:lnTo>
                  <a:pt x="9" y="277"/>
                </a:lnTo>
                <a:lnTo>
                  <a:pt x="6" y="293"/>
                </a:lnTo>
                <a:lnTo>
                  <a:pt x="6" y="293"/>
                </a:lnTo>
                <a:lnTo>
                  <a:pt x="4" y="300"/>
                </a:lnTo>
                <a:lnTo>
                  <a:pt x="4" y="300"/>
                </a:lnTo>
                <a:lnTo>
                  <a:pt x="4" y="301"/>
                </a:lnTo>
                <a:lnTo>
                  <a:pt x="4" y="301"/>
                </a:lnTo>
                <a:lnTo>
                  <a:pt x="3" y="304"/>
                </a:lnTo>
                <a:lnTo>
                  <a:pt x="3" y="304"/>
                </a:lnTo>
                <a:lnTo>
                  <a:pt x="0" y="336"/>
                </a:lnTo>
                <a:lnTo>
                  <a:pt x="2" y="369"/>
                </a:lnTo>
                <a:lnTo>
                  <a:pt x="2" y="369"/>
                </a:lnTo>
                <a:lnTo>
                  <a:pt x="2" y="374"/>
                </a:lnTo>
                <a:lnTo>
                  <a:pt x="2" y="374"/>
                </a:lnTo>
                <a:lnTo>
                  <a:pt x="2" y="377"/>
                </a:lnTo>
                <a:lnTo>
                  <a:pt x="2" y="377"/>
                </a:lnTo>
                <a:lnTo>
                  <a:pt x="4" y="393"/>
                </a:lnTo>
                <a:lnTo>
                  <a:pt x="4" y="393"/>
                </a:lnTo>
                <a:lnTo>
                  <a:pt x="9" y="412"/>
                </a:lnTo>
                <a:lnTo>
                  <a:pt x="14" y="429"/>
                </a:lnTo>
                <a:lnTo>
                  <a:pt x="14" y="429"/>
                </a:lnTo>
                <a:lnTo>
                  <a:pt x="19" y="442"/>
                </a:lnTo>
                <a:lnTo>
                  <a:pt x="19" y="442"/>
                </a:lnTo>
                <a:lnTo>
                  <a:pt x="22" y="448"/>
                </a:lnTo>
                <a:lnTo>
                  <a:pt x="22" y="448"/>
                </a:lnTo>
                <a:lnTo>
                  <a:pt x="24" y="455"/>
                </a:lnTo>
                <a:lnTo>
                  <a:pt x="24" y="455"/>
                </a:lnTo>
                <a:lnTo>
                  <a:pt x="33" y="473"/>
                </a:lnTo>
                <a:lnTo>
                  <a:pt x="45" y="492"/>
                </a:lnTo>
                <a:lnTo>
                  <a:pt x="45" y="492"/>
                </a:lnTo>
                <a:lnTo>
                  <a:pt x="65" y="522"/>
                </a:lnTo>
                <a:lnTo>
                  <a:pt x="75" y="538"/>
                </a:lnTo>
                <a:lnTo>
                  <a:pt x="83" y="554"/>
                </a:lnTo>
                <a:lnTo>
                  <a:pt x="83" y="554"/>
                </a:lnTo>
                <a:lnTo>
                  <a:pt x="91" y="568"/>
                </a:lnTo>
                <a:lnTo>
                  <a:pt x="96" y="583"/>
                </a:lnTo>
                <a:lnTo>
                  <a:pt x="99" y="598"/>
                </a:lnTo>
                <a:lnTo>
                  <a:pt x="102" y="614"/>
                </a:lnTo>
                <a:lnTo>
                  <a:pt x="102" y="614"/>
                </a:lnTo>
                <a:lnTo>
                  <a:pt x="102" y="623"/>
                </a:lnTo>
                <a:lnTo>
                  <a:pt x="102" y="633"/>
                </a:lnTo>
                <a:lnTo>
                  <a:pt x="99" y="652"/>
                </a:lnTo>
                <a:lnTo>
                  <a:pt x="95" y="669"/>
                </a:lnTo>
                <a:lnTo>
                  <a:pt x="88" y="686"/>
                </a:lnTo>
                <a:lnTo>
                  <a:pt x="88" y="686"/>
                </a:lnTo>
                <a:lnTo>
                  <a:pt x="89" y="686"/>
                </a:lnTo>
                <a:lnTo>
                  <a:pt x="89" y="686"/>
                </a:lnTo>
                <a:lnTo>
                  <a:pt x="93" y="685"/>
                </a:lnTo>
                <a:lnTo>
                  <a:pt x="93" y="685"/>
                </a:lnTo>
                <a:lnTo>
                  <a:pt x="106" y="679"/>
                </a:lnTo>
                <a:lnTo>
                  <a:pt x="106" y="679"/>
                </a:lnTo>
                <a:lnTo>
                  <a:pt x="131" y="666"/>
                </a:lnTo>
                <a:lnTo>
                  <a:pt x="131" y="666"/>
                </a:lnTo>
                <a:lnTo>
                  <a:pt x="154" y="652"/>
                </a:lnTo>
                <a:lnTo>
                  <a:pt x="177" y="636"/>
                </a:lnTo>
                <a:lnTo>
                  <a:pt x="177" y="636"/>
                </a:lnTo>
                <a:lnTo>
                  <a:pt x="200" y="620"/>
                </a:lnTo>
                <a:lnTo>
                  <a:pt x="200" y="620"/>
                </a:lnTo>
                <a:lnTo>
                  <a:pt x="205" y="617"/>
                </a:lnTo>
                <a:lnTo>
                  <a:pt x="211" y="614"/>
                </a:lnTo>
                <a:lnTo>
                  <a:pt x="217" y="614"/>
                </a:lnTo>
                <a:lnTo>
                  <a:pt x="223" y="614"/>
                </a:lnTo>
                <a:lnTo>
                  <a:pt x="236" y="617"/>
                </a:lnTo>
                <a:lnTo>
                  <a:pt x="247" y="621"/>
                </a:lnTo>
                <a:lnTo>
                  <a:pt x="247" y="621"/>
                </a:lnTo>
                <a:lnTo>
                  <a:pt x="277" y="629"/>
                </a:lnTo>
                <a:lnTo>
                  <a:pt x="307" y="634"/>
                </a:lnTo>
                <a:lnTo>
                  <a:pt x="307" y="634"/>
                </a:lnTo>
                <a:lnTo>
                  <a:pt x="323" y="637"/>
                </a:lnTo>
                <a:lnTo>
                  <a:pt x="323" y="637"/>
                </a:lnTo>
                <a:lnTo>
                  <a:pt x="330" y="639"/>
                </a:lnTo>
                <a:lnTo>
                  <a:pt x="330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68" y="643"/>
                </a:lnTo>
                <a:lnTo>
                  <a:pt x="368" y="643"/>
                </a:lnTo>
                <a:lnTo>
                  <a:pt x="404" y="646"/>
                </a:lnTo>
                <a:lnTo>
                  <a:pt x="440" y="647"/>
                </a:lnTo>
                <a:lnTo>
                  <a:pt x="440" y="647"/>
                </a:lnTo>
                <a:lnTo>
                  <a:pt x="476" y="647"/>
                </a:lnTo>
                <a:lnTo>
                  <a:pt x="476" y="647"/>
                </a:lnTo>
                <a:lnTo>
                  <a:pt x="493" y="646"/>
                </a:lnTo>
                <a:lnTo>
                  <a:pt x="493" y="646"/>
                </a:lnTo>
                <a:lnTo>
                  <a:pt x="501" y="644"/>
                </a:lnTo>
                <a:lnTo>
                  <a:pt x="501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42" y="639"/>
                </a:lnTo>
                <a:lnTo>
                  <a:pt x="576" y="630"/>
                </a:lnTo>
                <a:lnTo>
                  <a:pt x="576" y="630"/>
                </a:lnTo>
                <a:lnTo>
                  <a:pt x="602" y="621"/>
                </a:lnTo>
                <a:lnTo>
                  <a:pt x="602" y="621"/>
                </a:lnTo>
                <a:lnTo>
                  <a:pt x="615" y="617"/>
                </a:lnTo>
                <a:lnTo>
                  <a:pt x="615" y="617"/>
                </a:lnTo>
                <a:lnTo>
                  <a:pt x="618" y="616"/>
                </a:lnTo>
                <a:lnTo>
                  <a:pt x="618" y="616"/>
                </a:lnTo>
                <a:lnTo>
                  <a:pt x="624" y="613"/>
                </a:lnTo>
                <a:lnTo>
                  <a:pt x="624" y="613"/>
                </a:lnTo>
                <a:lnTo>
                  <a:pt x="649" y="601"/>
                </a:lnTo>
                <a:lnTo>
                  <a:pt x="674" y="588"/>
                </a:lnTo>
                <a:lnTo>
                  <a:pt x="698" y="574"/>
                </a:lnTo>
                <a:lnTo>
                  <a:pt x="721" y="558"/>
                </a:lnTo>
                <a:lnTo>
                  <a:pt x="721" y="558"/>
                </a:lnTo>
                <a:lnTo>
                  <a:pt x="730" y="552"/>
                </a:lnTo>
                <a:lnTo>
                  <a:pt x="730" y="552"/>
                </a:lnTo>
                <a:close/>
              </a:path>
            </a:pathLst>
          </a:custGeom>
          <a:solidFill>
            <a:srgbClr val="C4D2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12283" y="3636640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6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90460" y="1357298"/>
            <a:ext cx="452635" cy="39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14467" y="2143116"/>
            <a:ext cx="460576" cy="40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8" name="꺾인 연결선 77"/>
          <p:cNvCxnSpPr>
            <a:stCxn id="36" idx="3"/>
            <a:endCxn id="1028" idx="1"/>
          </p:cNvCxnSpPr>
          <p:nvPr/>
        </p:nvCxnSpPr>
        <p:spPr>
          <a:xfrm>
            <a:off x="1943095" y="1555230"/>
            <a:ext cx="714380" cy="14496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꺾인 연결선 77"/>
          <p:cNvCxnSpPr>
            <a:stCxn id="1029" idx="3"/>
            <a:endCxn id="1026" idx="1"/>
          </p:cNvCxnSpPr>
          <p:nvPr/>
        </p:nvCxnSpPr>
        <p:spPr>
          <a:xfrm flipH="1">
            <a:off x="1514467" y="2514591"/>
            <a:ext cx="2228858" cy="771533"/>
          </a:xfrm>
          <a:prstGeom prst="bentConnector5">
            <a:avLst>
              <a:gd name="adj1" fmla="val -10256"/>
              <a:gd name="adj2" fmla="val 60185"/>
              <a:gd name="adj3" fmla="val 110256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14467" y="3071810"/>
            <a:ext cx="50158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57475" y="3214686"/>
            <a:ext cx="19145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5" name="꺾인 연결선 77"/>
          <p:cNvCxnSpPr>
            <a:stCxn id="1026" idx="3"/>
            <a:endCxn id="1027" idx="1"/>
          </p:cNvCxnSpPr>
          <p:nvPr/>
        </p:nvCxnSpPr>
        <p:spPr>
          <a:xfrm>
            <a:off x="2016053" y="3286124"/>
            <a:ext cx="641422" cy="171450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57475" y="1428736"/>
            <a:ext cx="9144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1" name="꺾인 연결선 77"/>
          <p:cNvCxnSpPr>
            <a:stCxn id="1028" idx="3"/>
            <a:endCxn id="37" idx="1"/>
          </p:cNvCxnSpPr>
          <p:nvPr/>
        </p:nvCxnSpPr>
        <p:spPr>
          <a:xfrm flipH="1">
            <a:off x="1514467" y="1700199"/>
            <a:ext cx="2057408" cy="645061"/>
          </a:xfrm>
          <a:prstGeom prst="bentConnector5">
            <a:avLst>
              <a:gd name="adj1" fmla="val -11111"/>
              <a:gd name="adj2" fmla="val 55373"/>
              <a:gd name="adj3" fmla="val 111111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57475" y="2143116"/>
            <a:ext cx="10858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3" name="꺾인 연결선 77"/>
          <p:cNvCxnSpPr>
            <a:stCxn id="37" idx="3"/>
            <a:endCxn id="1029" idx="1"/>
          </p:cNvCxnSpPr>
          <p:nvPr/>
        </p:nvCxnSpPr>
        <p:spPr>
          <a:xfrm>
            <a:off x="1975043" y="2345260"/>
            <a:ext cx="682432" cy="169331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500306"/>
            <a:ext cx="12858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모서리가 둥근 직사각형 22"/>
          <p:cNvSpPr/>
          <p:nvPr/>
        </p:nvSpPr>
        <p:spPr>
          <a:xfrm>
            <a:off x="1071538" y="4214818"/>
            <a:ext cx="7429552" cy="2286016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1357290" y="4429132"/>
            <a:ext cx="2000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오른쪽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과 </a:t>
            </a:r>
            <a:endParaRPr lang="en-US" altLang="ko-KR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왼쪽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LED 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두개가 </a:t>
            </a:r>
            <a:endParaRPr lang="en-US" altLang="ko-KR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1</a:t>
            </a: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 주기로 </a:t>
            </a:r>
            <a:endParaRPr lang="en-US" altLang="ko-KR" b="1" dirty="0" smtClean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깜박거린다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32" name="타원형 설명선 31"/>
          <p:cNvSpPr/>
          <p:nvPr/>
        </p:nvSpPr>
        <p:spPr>
          <a:xfrm>
            <a:off x="4857752" y="5072074"/>
            <a:ext cx="714381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dirty="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dirty="0" smtClean="0">
                <a:solidFill>
                  <a:srgbClr val="C00000"/>
                </a:solidFill>
              </a:rPr>
              <a:t>초멈춤</a:t>
            </a:r>
            <a:endParaRPr lang="ko-KR" altLang="en-US" sz="1400" spc="-300" dirty="0">
              <a:solidFill>
                <a:srgbClr val="C00000"/>
              </a:solidFill>
            </a:endParaRPr>
          </a:p>
        </p:txBody>
      </p:sp>
      <p:sp>
        <p:nvSpPr>
          <p:cNvPr id="41" name="타원형 설명선 40"/>
          <p:cNvSpPr/>
          <p:nvPr/>
        </p:nvSpPr>
        <p:spPr>
          <a:xfrm>
            <a:off x="7429520" y="5072074"/>
            <a:ext cx="714380" cy="500066"/>
          </a:xfrm>
          <a:prstGeom prst="wedgeEllipseCallou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spc="-300" smtClean="0">
                <a:solidFill>
                  <a:srgbClr val="C00000"/>
                </a:solidFill>
              </a:rPr>
              <a:t>1</a:t>
            </a:r>
            <a:r>
              <a:rPr lang="ko-KR" altLang="en-US" sz="1400" spc="-300" smtClean="0">
                <a:solidFill>
                  <a:srgbClr val="C00000"/>
                </a:solidFill>
              </a:rPr>
              <a:t>초멈춤</a:t>
            </a:r>
            <a:endParaRPr lang="ko-KR" altLang="en-US" sz="1400" spc="-300">
              <a:solidFill>
                <a:srgbClr val="C00000"/>
              </a:solidFill>
            </a:endParaRPr>
          </a:p>
        </p:txBody>
      </p:sp>
      <p:sp>
        <p:nvSpPr>
          <p:cNvPr id="49" name="순서도: 대체 처리 48"/>
          <p:cNvSpPr/>
          <p:nvPr/>
        </p:nvSpPr>
        <p:spPr>
          <a:xfrm>
            <a:off x="3286116" y="4429132"/>
            <a:ext cx="5072098" cy="1857388"/>
          </a:xfrm>
          <a:prstGeom prst="flowChartAlternateProcess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오른쪽 화살표 49"/>
          <p:cNvSpPr/>
          <p:nvPr/>
        </p:nvSpPr>
        <p:spPr>
          <a:xfrm>
            <a:off x="7072330" y="4286256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 flipH="1">
            <a:off x="4214810" y="6143456"/>
            <a:ext cx="642942" cy="28575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6572264" y="4302037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4500562" y="6159237"/>
            <a:ext cx="857256" cy="246221"/>
          </a:xfrm>
          <a:prstGeom prst="rect">
            <a:avLst/>
          </a:prstGeom>
          <a:solidFill>
            <a:srgbClr val="C00000"/>
          </a:solidFill>
        </p:spPr>
        <p:txBody>
          <a:bodyPr wrap="square">
            <a:spAutoFit/>
          </a:bodyPr>
          <a:lstStyle/>
          <a:p>
            <a:r>
              <a:rPr lang="ko-KR" altLang="en-US" sz="1000" smtClean="0">
                <a:solidFill>
                  <a:schemeClr val="bg1"/>
                </a:solidFill>
                <a:latin typeface="+mn-ea"/>
              </a:rPr>
              <a:t>무 한 반 복</a:t>
            </a:r>
            <a:endParaRPr lang="en-US" altLang="ko-KR" sz="1000" smtClean="0">
              <a:solidFill>
                <a:schemeClr val="bg1"/>
              </a:solidFill>
              <a:latin typeface="+mn-ea"/>
            </a:endParaRPr>
          </a:p>
        </p:txBody>
      </p:sp>
      <p:cxnSp>
        <p:nvCxnSpPr>
          <p:cNvPr id="54" name="직선 화살표 연결선 53"/>
          <p:cNvCxnSpPr/>
          <p:nvPr/>
        </p:nvCxnSpPr>
        <p:spPr>
          <a:xfrm>
            <a:off x="4643438" y="5286388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/>
          <p:cNvCxnSpPr/>
          <p:nvPr/>
        </p:nvCxnSpPr>
        <p:spPr>
          <a:xfrm>
            <a:off x="5677884" y="5286388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화살표 연결선 55"/>
          <p:cNvCxnSpPr/>
          <p:nvPr/>
        </p:nvCxnSpPr>
        <p:spPr>
          <a:xfrm>
            <a:off x="7215206" y="5286388"/>
            <a:ext cx="1800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LED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깜빡이기</a:t>
            </a:r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6215074" y="4857760"/>
            <a:ext cx="857256" cy="1110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4" cstate="print"/>
          <a:srcRect r="8988"/>
          <a:stretch>
            <a:fillRect/>
          </a:stretch>
        </p:blipFill>
        <p:spPr bwMode="auto">
          <a:xfrm rot="5400000">
            <a:off x="3376189" y="4910563"/>
            <a:ext cx="1143008" cy="894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타원 37"/>
          <p:cNvSpPr/>
          <p:nvPr/>
        </p:nvSpPr>
        <p:spPr>
          <a:xfrm>
            <a:off x="3929058" y="4857760"/>
            <a:ext cx="285752" cy="14287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6357950" y="4857760"/>
            <a:ext cx="285752" cy="14287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1214422"/>
            <a:ext cx="1928826" cy="2849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Freeform 38"/>
          <p:cNvSpPr>
            <a:spLocks/>
          </p:cNvSpPr>
          <p:nvPr/>
        </p:nvSpPr>
        <p:spPr bwMode="auto">
          <a:xfrm>
            <a:off x="571472" y="4071942"/>
            <a:ext cx="857256" cy="698618"/>
          </a:xfrm>
          <a:custGeom>
            <a:avLst/>
            <a:gdLst>
              <a:gd name="T0" fmla="*/ 761 w 843"/>
              <a:gd name="T1" fmla="*/ 524 h 686"/>
              <a:gd name="T2" fmla="*/ 783 w 843"/>
              <a:gd name="T3" fmla="*/ 501 h 686"/>
              <a:gd name="T4" fmla="*/ 809 w 843"/>
              <a:gd name="T5" fmla="*/ 462 h 686"/>
              <a:gd name="T6" fmla="*/ 819 w 843"/>
              <a:gd name="T7" fmla="*/ 443 h 686"/>
              <a:gd name="T8" fmla="*/ 838 w 843"/>
              <a:gd name="T9" fmla="*/ 383 h 686"/>
              <a:gd name="T10" fmla="*/ 840 w 843"/>
              <a:gd name="T11" fmla="*/ 360 h 686"/>
              <a:gd name="T12" fmla="*/ 842 w 843"/>
              <a:gd name="T13" fmla="*/ 298 h 686"/>
              <a:gd name="T14" fmla="*/ 840 w 843"/>
              <a:gd name="T15" fmla="*/ 293 h 686"/>
              <a:gd name="T16" fmla="*/ 832 w 843"/>
              <a:gd name="T17" fmla="*/ 252 h 686"/>
              <a:gd name="T18" fmla="*/ 816 w 843"/>
              <a:gd name="T19" fmla="*/ 209 h 686"/>
              <a:gd name="T20" fmla="*/ 789 w 843"/>
              <a:gd name="T21" fmla="*/ 163 h 686"/>
              <a:gd name="T22" fmla="*/ 774 w 843"/>
              <a:gd name="T23" fmla="*/ 146 h 686"/>
              <a:gd name="T24" fmla="*/ 725 w 843"/>
              <a:gd name="T25" fmla="*/ 97 h 686"/>
              <a:gd name="T26" fmla="*/ 720 w 843"/>
              <a:gd name="T27" fmla="*/ 93 h 686"/>
              <a:gd name="T28" fmla="*/ 644 w 843"/>
              <a:gd name="T29" fmla="*/ 47 h 686"/>
              <a:gd name="T30" fmla="*/ 624 w 843"/>
              <a:gd name="T31" fmla="*/ 37 h 686"/>
              <a:gd name="T32" fmla="*/ 532 w 843"/>
              <a:gd name="T33" fmla="*/ 10 h 686"/>
              <a:gd name="T34" fmla="*/ 509 w 843"/>
              <a:gd name="T35" fmla="*/ 5 h 686"/>
              <a:gd name="T36" fmla="*/ 441 w 843"/>
              <a:gd name="T37" fmla="*/ 0 h 686"/>
              <a:gd name="T38" fmla="*/ 366 w 843"/>
              <a:gd name="T39" fmla="*/ 2 h 686"/>
              <a:gd name="T40" fmla="*/ 358 w 843"/>
              <a:gd name="T41" fmla="*/ 4 h 686"/>
              <a:gd name="T42" fmla="*/ 254 w 843"/>
              <a:gd name="T43" fmla="*/ 27 h 686"/>
              <a:gd name="T44" fmla="*/ 230 w 843"/>
              <a:gd name="T45" fmla="*/ 36 h 686"/>
              <a:gd name="T46" fmla="*/ 194 w 843"/>
              <a:gd name="T47" fmla="*/ 51 h 686"/>
              <a:gd name="T48" fmla="*/ 129 w 843"/>
              <a:gd name="T49" fmla="*/ 90 h 686"/>
              <a:gd name="T50" fmla="*/ 111 w 843"/>
              <a:gd name="T51" fmla="*/ 106 h 686"/>
              <a:gd name="T52" fmla="*/ 73 w 843"/>
              <a:gd name="T53" fmla="*/ 143 h 686"/>
              <a:gd name="T54" fmla="*/ 55 w 843"/>
              <a:gd name="T55" fmla="*/ 168 h 686"/>
              <a:gd name="T56" fmla="*/ 32 w 843"/>
              <a:gd name="T57" fmla="*/ 208 h 686"/>
              <a:gd name="T58" fmla="*/ 17 w 843"/>
              <a:gd name="T59" fmla="*/ 247 h 686"/>
              <a:gd name="T60" fmla="*/ 6 w 843"/>
              <a:gd name="T61" fmla="*/ 293 h 686"/>
              <a:gd name="T62" fmla="*/ 3 w 843"/>
              <a:gd name="T63" fmla="*/ 304 h 686"/>
              <a:gd name="T64" fmla="*/ 2 w 843"/>
              <a:gd name="T65" fmla="*/ 374 h 686"/>
              <a:gd name="T66" fmla="*/ 4 w 843"/>
              <a:gd name="T67" fmla="*/ 393 h 686"/>
              <a:gd name="T68" fmla="*/ 19 w 843"/>
              <a:gd name="T69" fmla="*/ 442 h 686"/>
              <a:gd name="T70" fmla="*/ 33 w 843"/>
              <a:gd name="T71" fmla="*/ 473 h 686"/>
              <a:gd name="T72" fmla="*/ 83 w 843"/>
              <a:gd name="T73" fmla="*/ 554 h 686"/>
              <a:gd name="T74" fmla="*/ 102 w 843"/>
              <a:gd name="T75" fmla="*/ 614 h 686"/>
              <a:gd name="T76" fmla="*/ 95 w 843"/>
              <a:gd name="T77" fmla="*/ 669 h 686"/>
              <a:gd name="T78" fmla="*/ 93 w 843"/>
              <a:gd name="T79" fmla="*/ 685 h 686"/>
              <a:gd name="T80" fmla="*/ 131 w 843"/>
              <a:gd name="T81" fmla="*/ 666 h 686"/>
              <a:gd name="T82" fmla="*/ 200 w 843"/>
              <a:gd name="T83" fmla="*/ 620 h 686"/>
              <a:gd name="T84" fmla="*/ 236 w 843"/>
              <a:gd name="T85" fmla="*/ 617 h 686"/>
              <a:gd name="T86" fmla="*/ 307 w 843"/>
              <a:gd name="T87" fmla="*/ 634 h 686"/>
              <a:gd name="T88" fmla="*/ 332 w 843"/>
              <a:gd name="T89" fmla="*/ 639 h 686"/>
              <a:gd name="T90" fmla="*/ 368 w 843"/>
              <a:gd name="T91" fmla="*/ 643 h 686"/>
              <a:gd name="T92" fmla="*/ 476 w 843"/>
              <a:gd name="T93" fmla="*/ 647 h 686"/>
              <a:gd name="T94" fmla="*/ 506 w 843"/>
              <a:gd name="T95" fmla="*/ 644 h 686"/>
              <a:gd name="T96" fmla="*/ 576 w 843"/>
              <a:gd name="T97" fmla="*/ 630 h 686"/>
              <a:gd name="T98" fmla="*/ 615 w 843"/>
              <a:gd name="T99" fmla="*/ 617 h 686"/>
              <a:gd name="T100" fmla="*/ 649 w 843"/>
              <a:gd name="T101" fmla="*/ 601 h 686"/>
              <a:gd name="T102" fmla="*/ 730 w 843"/>
              <a:gd name="T103" fmla="*/ 552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43" h="686">
                <a:moveTo>
                  <a:pt x="730" y="552"/>
                </a:moveTo>
                <a:lnTo>
                  <a:pt x="730" y="552"/>
                </a:lnTo>
                <a:lnTo>
                  <a:pt x="740" y="544"/>
                </a:lnTo>
                <a:lnTo>
                  <a:pt x="740" y="544"/>
                </a:lnTo>
                <a:lnTo>
                  <a:pt x="761" y="524"/>
                </a:lnTo>
                <a:lnTo>
                  <a:pt x="761" y="524"/>
                </a:lnTo>
                <a:lnTo>
                  <a:pt x="780" y="504"/>
                </a:lnTo>
                <a:lnTo>
                  <a:pt x="780" y="504"/>
                </a:lnTo>
                <a:lnTo>
                  <a:pt x="783" y="501"/>
                </a:lnTo>
                <a:lnTo>
                  <a:pt x="783" y="501"/>
                </a:lnTo>
                <a:lnTo>
                  <a:pt x="784" y="498"/>
                </a:lnTo>
                <a:lnTo>
                  <a:pt x="784" y="498"/>
                </a:lnTo>
                <a:lnTo>
                  <a:pt x="794" y="485"/>
                </a:lnTo>
                <a:lnTo>
                  <a:pt x="794" y="485"/>
                </a:lnTo>
                <a:lnTo>
                  <a:pt x="809" y="462"/>
                </a:lnTo>
                <a:lnTo>
                  <a:pt x="809" y="462"/>
                </a:lnTo>
                <a:lnTo>
                  <a:pt x="816" y="449"/>
                </a:lnTo>
                <a:lnTo>
                  <a:pt x="816" y="449"/>
                </a:lnTo>
                <a:lnTo>
                  <a:pt x="819" y="443"/>
                </a:lnTo>
                <a:lnTo>
                  <a:pt x="819" y="443"/>
                </a:lnTo>
                <a:lnTo>
                  <a:pt x="820" y="440"/>
                </a:lnTo>
                <a:lnTo>
                  <a:pt x="820" y="440"/>
                </a:lnTo>
                <a:lnTo>
                  <a:pt x="830" y="412"/>
                </a:lnTo>
                <a:lnTo>
                  <a:pt x="838" y="383"/>
                </a:lnTo>
                <a:lnTo>
                  <a:pt x="838" y="383"/>
                </a:lnTo>
                <a:lnTo>
                  <a:pt x="839" y="376"/>
                </a:lnTo>
                <a:lnTo>
                  <a:pt x="839" y="376"/>
                </a:lnTo>
                <a:lnTo>
                  <a:pt x="839" y="373"/>
                </a:lnTo>
                <a:lnTo>
                  <a:pt x="839" y="373"/>
                </a:lnTo>
                <a:lnTo>
                  <a:pt x="840" y="360"/>
                </a:lnTo>
                <a:lnTo>
                  <a:pt x="840" y="360"/>
                </a:lnTo>
                <a:lnTo>
                  <a:pt x="842" y="343"/>
                </a:lnTo>
                <a:lnTo>
                  <a:pt x="843" y="326"/>
                </a:lnTo>
                <a:lnTo>
                  <a:pt x="843" y="326"/>
                </a:lnTo>
                <a:lnTo>
                  <a:pt x="842" y="298"/>
                </a:lnTo>
                <a:lnTo>
                  <a:pt x="842" y="298"/>
                </a:lnTo>
                <a:lnTo>
                  <a:pt x="842" y="295"/>
                </a:lnTo>
                <a:lnTo>
                  <a:pt x="842" y="295"/>
                </a:lnTo>
                <a:lnTo>
                  <a:pt x="840" y="293"/>
                </a:lnTo>
                <a:lnTo>
                  <a:pt x="840" y="293"/>
                </a:lnTo>
                <a:lnTo>
                  <a:pt x="839" y="281"/>
                </a:lnTo>
                <a:lnTo>
                  <a:pt x="839" y="281"/>
                </a:lnTo>
                <a:lnTo>
                  <a:pt x="839" y="278"/>
                </a:lnTo>
                <a:lnTo>
                  <a:pt x="839" y="278"/>
                </a:lnTo>
                <a:lnTo>
                  <a:pt x="832" y="252"/>
                </a:lnTo>
                <a:lnTo>
                  <a:pt x="823" y="226"/>
                </a:lnTo>
                <a:lnTo>
                  <a:pt x="823" y="226"/>
                </a:lnTo>
                <a:lnTo>
                  <a:pt x="822" y="221"/>
                </a:lnTo>
                <a:lnTo>
                  <a:pt x="822" y="221"/>
                </a:lnTo>
                <a:lnTo>
                  <a:pt x="816" y="209"/>
                </a:lnTo>
                <a:lnTo>
                  <a:pt x="816" y="209"/>
                </a:lnTo>
                <a:lnTo>
                  <a:pt x="803" y="185"/>
                </a:lnTo>
                <a:lnTo>
                  <a:pt x="803" y="185"/>
                </a:lnTo>
                <a:lnTo>
                  <a:pt x="789" y="163"/>
                </a:lnTo>
                <a:lnTo>
                  <a:pt x="789" y="163"/>
                </a:lnTo>
                <a:lnTo>
                  <a:pt x="786" y="160"/>
                </a:lnTo>
                <a:lnTo>
                  <a:pt x="786" y="160"/>
                </a:lnTo>
                <a:lnTo>
                  <a:pt x="784" y="158"/>
                </a:lnTo>
                <a:lnTo>
                  <a:pt x="784" y="158"/>
                </a:lnTo>
                <a:lnTo>
                  <a:pt x="774" y="146"/>
                </a:lnTo>
                <a:lnTo>
                  <a:pt x="774" y="146"/>
                </a:lnTo>
                <a:lnTo>
                  <a:pt x="756" y="126"/>
                </a:lnTo>
                <a:lnTo>
                  <a:pt x="736" y="106"/>
                </a:lnTo>
                <a:lnTo>
                  <a:pt x="736" y="106"/>
                </a:lnTo>
                <a:lnTo>
                  <a:pt x="725" y="97"/>
                </a:lnTo>
                <a:lnTo>
                  <a:pt x="725" y="97"/>
                </a:lnTo>
                <a:lnTo>
                  <a:pt x="724" y="97"/>
                </a:lnTo>
                <a:lnTo>
                  <a:pt x="724" y="97"/>
                </a:lnTo>
                <a:lnTo>
                  <a:pt x="720" y="93"/>
                </a:lnTo>
                <a:lnTo>
                  <a:pt x="720" y="93"/>
                </a:lnTo>
                <a:lnTo>
                  <a:pt x="695" y="76"/>
                </a:lnTo>
                <a:lnTo>
                  <a:pt x="695" y="76"/>
                </a:lnTo>
                <a:lnTo>
                  <a:pt x="669" y="60"/>
                </a:lnTo>
                <a:lnTo>
                  <a:pt x="644" y="47"/>
                </a:lnTo>
                <a:lnTo>
                  <a:pt x="644" y="47"/>
                </a:lnTo>
                <a:lnTo>
                  <a:pt x="631" y="41"/>
                </a:lnTo>
                <a:lnTo>
                  <a:pt x="631" y="41"/>
                </a:lnTo>
                <a:lnTo>
                  <a:pt x="629" y="40"/>
                </a:lnTo>
                <a:lnTo>
                  <a:pt x="629" y="40"/>
                </a:lnTo>
                <a:lnTo>
                  <a:pt x="624" y="37"/>
                </a:lnTo>
                <a:lnTo>
                  <a:pt x="624" y="37"/>
                </a:lnTo>
                <a:lnTo>
                  <a:pt x="593" y="27"/>
                </a:lnTo>
                <a:lnTo>
                  <a:pt x="593" y="27"/>
                </a:lnTo>
                <a:lnTo>
                  <a:pt x="563" y="17"/>
                </a:lnTo>
                <a:lnTo>
                  <a:pt x="532" y="10"/>
                </a:lnTo>
                <a:lnTo>
                  <a:pt x="532" y="10"/>
                </a:lnTo>
                <a:lnTo>
                  <a:pt x="517" y="7"/>
                </a:lnTo>
                <a:lnTo>
                  <a:pt x="517" y="7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474" y="1"/>
                </a:lnTo>
                <a:lnTo>
                  <a:pt x="474" y="1"/>
                </a:lnTo>
                <a:lnTo>
                  <a:pt x="441" y="0"/>
                </a:lnTo>
                <a:lnTo>
                  <a:pt x="408" y="0"/>
                </a:lnTo>
                <a:lnTo>
                  <a:pt x="408" y="0"/>
                </a:lnTo>
                <a:lnTo>
                  <a:pt x="381" y="1"/>
                </a:lnTo>
                <a:lnTo>
                  <a:pt x="381" y="1"/>
                </a:lnTo>
                <a:lnTo>
                  <a:pt x="366" y="2"/>
                </a:lnTo>
                <a:lnTo>
                  <a:pt x="366" y="2"/>
                </a:lnTo>
                <a:lnTo>
                  <a:pt x="364" y="2"/>
                </a:lnTo>
                <a:lnTo>
                  <a:pt x="364" y="2"/>
                </a:lnTo>
                <a:lnTo>
                  <a:pt x="358" y="4"/>
                </a:lnTo>
                <a:lnTo>
                  <a:pt x="358" y="4"/>
                </a:lnTo>
                <a:lnTo>
                  <a:pt x="329" y="8"/>
                </a:lnTo>
                <a:lnTo>
                  <a:pt x="300" y="14"/>
                </a:lnTo>
                <a:lnTo>
                  <a:pt x="300" y="14"/>
                </a:lnTo>
                <a:lnTo>
                  <a:pt x="277" y="21"/>
                </a:lnTo>
                <a:lnTo>
                  <a:pt x="254" y="27"/>
                </a:lnTo>
                <a:lnTo>
                  <a:pt x="254" y="27"/>
                </a:lnTo>
                <a:lnTo>
                  <a:pt x="243" y="31"/>
                </a:lnTo>
                <a:lnTo>
                  <a:pt x="243" y="31"/>
                </a:lnTo>
                <a:lnTo>
                  <a:pt x="230" y="36"/>
                </a:lnTo>
                <a:lnTo>
                  <a:pt x="230" y="36"/>
                </a:lnTo>
                <a:lnTo>
                  <a:pt x="226" y="37"/>
                </a:lnTo>
                <a:lnTo>
                  <a:pt x="226" y="37"/>
                </a:lnTo>
                <a:lnTo>
                  <a:pt x="223" y="38"/>
                </a:lnTo>
                <a:lnTo>
                  <a:pt x="223" y="38"/>
                </a:lnTo>
                <a:lnTo>
                  <a:pt x="194" y="51"/>
                </a:lnTo>
                <a:lnTo>
                  <a:pt x="194" y="51"/>
                </a:lnTo>
                <a:lnTo>
                  <a:pt x="162" y="69"/>
                </a:lnTo>
                <a:lnTo>
                  <a:pt x="132" y="89"/>
                </a:lnTo>
                <a:lnTo>
                  <a:pt x="132" y="89"/>
                </a:lnTo>
                <a:lnTo>
                  <a:pt x="129" y="90"/>
                </a:lnTo>
                <a:lnTo>
                  <a:pt x="129" y="90"/>
                </a:lnTo>
                <a:lnTo>
                  <a:pt x="125" y="94"/>
                </a:lnTo>
                <a:lnTo>
                  <a:pt x="125" y="94"/>
                </a:lnTo>
                <a:lnTo>
                  <a:pt x="111" y="106"/>
                </a:lnTo>
                <a:lnTo>
                  <a:pt x="111" y="106"/>
                </a:lnTo>
                <a:lnTo>
                  <a:pt x="96" y="117"/>
                </a:lnTo>
                <a:lnTo>
                  <a:pt x="83" y="130"/>
                </a:lnTo>
                <a:lnTo>
                  <a:pt x="83" y="130"/>
                </a:lnTo>
                <a:lnTo>
                  <a:pt x="73" y="143"/>
                </a:lnTo>
                <a:lnTo>
                  <a:pt x="73" y="143"/>
                </a:lnTo>
                <a:lnTo>
                  <a:pt x="68" y="149"/>
                </a:lnTo>
                <a:lnTo>
                  <a:pt x="68" y="149"/>
                </a:lnTo>
                <a:lnTo>
                  <a:pt x="65" y="152"/>
                </a:lnTo>
                <a:lnTo>
                  <a:pt x="65" y="152"/>
                </a:lnTo>
                <a:lnTo>
                  <a:pt x="55" y="168"/>
                </a:lnTo>
                <a:lnTo>
                  <a:pt x="45" y="182"/>
                </a:lnTo>
                <a:lnTo>
                  <a:pt x="45" y="182"/>
                </a:lnTo>
                <a:lnTo>
                  <a:pt x="36" y="199"/>
                </a:lnTo>
                <a:lnTo>
                  <a:pt x="36" y="199"/>
                </a:lnTo>
                <a:lnTo>
                  <a:pt x="32" y="208"/>
                </a:lnTo>
                <a:lnTo>
                  <a:pt x="32" y="208"/>
                </a:lnTo>
                <a:lnTo>
                  <a:pt x="29" y="212"/>
                </a:lnTo>
                <a:lnTo>
                  <a:pt x="29" y="212"/>
                </a:lnTo>
                <a:lnTo>
                  <a:pt x="23" y="228"/>
                </a:lnTo>
                <a:lnTo>
                  <a:pt x="17" y="247"/>
                </a:lnTo>
                <a:lnTo>
                  <a:pt x="17" y="247"/>
                </a:lnTo>
                <a:lnTo>
                  <a:pt x="9" y="277"/>
                </a:lnTo>
                <a:lnTo>
                  <a:pt x="9" y="277"/>
                </a:lnTo>
                <a:lnTo>
                  <a:pt x="6" y="293"/>
                </a:lnTo>
                <a:lnTo>
                  <a:pt x="6" y="293"/>
                </a:lnTo>
                <a:lnTo>
                  <a:pt x="4" y="300"/>
                </a:lnTo>
                <a:lnTo>
                  <a:pt x="4" y="300"/>
                </a:lnTo>
                <a:lnTo>
                  <a:pt x="4" y="301"/>
                </a:lnTo>
                <a:lnTo>
                  <a:pt x="4" y="301"/>
                </a:lnTo>
                <a:lnTo>
                  <a:pt x="3" y="304"/>
                </a:lnTo>
                <a:lnTo>
                  <a:pt x="3" y="304"/>
                </a:lnTo>
                <a:lnTo>
                  <a:pt x="0" y="336"/>
                </a:lnTo>
                <a:lnTo>
                  <a:pt x="2" y="369"/>
                </a:lnTo>
                <a:lnTo>
                  <a:pt x="2" y="369"/>
                </a:lnTo>
                <a:lnTo>
                  <a:pt x="2" y="374"/>
                </a:lnTo>
                <a:lnTo>
                  <a:pt x="2" y="374"/>
                </a:lnTo>
                <a:lnTo>
                  <a:pt x="2" y="377"/>
                </a:lnTo>
                <a:lnTo>
                  <a:pt x="2" y="377"/>
                </a:lnTo>
                <a:lnTo>
                  <a:pt x="4" y="393"/>
                </a:lnTo>
                <a:lnTo>
                  <a:pt x="4" y="393"/>
                </a:lnTo>
                <a:lnTo>
                  <a:pt x="9" y="412"/>
                </a:lnTo>
                <a:lnTo>
                  <a:pt x="14" y="429"/>
                </a:lnTo>
                <a:lnTo>
                  <a:pt x="14" y="429"/>
                </a:lnTo>
                <a:lnTo>
                  <a:pt x="19" y="442"/>
                </a:lnTo>
                <a:lnTo>
                  <a:pt x="19" y="442"/>
                </a:lnTo>
                <a:lnTo>
                  <a:pt x="22" y="448"/>
                </a:lnTo>
                <a:lnTo>
                  <a:pt x="22" y="448"/>
                </a:lnTo>
                <a:lnTo>
                  <a:pt x="24" y="455"/>
                </a:lnTo>
                <a:lnTo>
                  <a:pt x="24" y="455"/>
                </a:lnTo>
                <a:lnTo>
                  <a:pt x="33" y="473"/>
                </a:lnTo>
                <a:lnTo>
                  <a:pt x="45" y="492"/>
                </a:lnTo>
                <a:lnTo>
                  <a:pt x="45" y="492"/>
                </a:lnTo>
                <a:lnTo>
                  <a:pt x="65" y="522"/>
                </a:lnTo>
                <a:lnTo>
                  <a:pt x="75" y="538"/>
                </a:lnTo>
                <a:lnTo>
                  <a:pt x="83" y="554"/>
                </a:lnTo>
                <a:lnTo>
                  <a:pt x="83" y="554"/>
                </a:lnTo>
                <a:lnTo>
                  <a:pt x="91" y="568"/>
                </a:lnTo>
                <a:lnTo>
                  <a:pt x="96" y="583"/>
                </a:lnTo>
                <a:lnTo>
                  <a:pt x="99" y="598"/>
                </a:lnTo>
                <a:lnTo>
                  <a:pt x="102" y="614"/>
                </a:lnTo>
                <a:lnTo>
                  <a:pt x="102" y="614"/>
                </a:lnTo>
                <a:lnTo>
                  <a:pt x="102" y="623"/>
                </a:lnTo>
                <a:lnTo>
                  <a:pt x="102" y="633"/>
                </a:lnTo>
                <a:lnTo>
                  <a:pt x="99" y="652"/>
                </a:lnTo>
                <a:lnTo>
                  <a:pt x="95" y="669"/>
                </a:lnTo>
                <a:lnTo>
                  <a:pt x="88" y="686"/>
                </a:lnTo>
                <a:lnTo>
                  <a:pt x="88" y="686"/>
                </a:lnTo>
                <a:lnTo>
                  <a:pt x="89" y="686"/>
                </a:lnTo>
                <a:lnTo>
                  <a:pt x="89" y="686"/>
                </a:lnTo>
                <a:lnTo>
                  <a:pt x="93" y="685"/>
                </a:lnTo>
                <a:lnTo>
                  <a:pt x="93" y="685"/>
                </a:lnTo>
                <a:lnTo>
                  <a:pt x="106" y="679"/>
                </a:lnTo>
                <a:lnTo>
                  <a:pt x="106" y="679"/>
                </a:lnTo>
                <a:lnTo>
                  <a:pt x="131" y="666"/>
                </a:lnTo>
                <a:lnTo>
                  <a:pt x="131" y="666"/>
                </a:lnTo>
                <a:lnTo>
                  <a:pt x="154" y="652"/>
                </a:lnTo>
                <a:lnTo>
                  <a:pt x="177" y="636"/>
                </a:lnTo>
                <a:lnTo>
                  <a:pt x="177" y="636"/>
                </a:lnTo>
                <a:lnTo>
                  <a:pt x="200" y="620"/>
                </a:lnTo>
                <a:lnTo>
                  <a:pt x="200" y="620"/>
                </a:lnTo>
                <a:lnTo>
                  <a:pt x="205" y="617"/>
                </a:lnTo>
                <a:lnTo>
                  <a:pt x="211" y="614"/>
                </a:lnTo>
                <a:lnTo>
                  <a:pt x="217" y="614"/>
                </a:lnTo>
                <a:lnTo>
                  <a:pt x="223" y="614"/>
                </a:lnTo>
                <a:lnTo>
                  <a:pt x="236" y="617"/>
                </a:lnTo>
                <a:lnTo>
                  <a:pt x="247" y="621"/>
                </a:lnTo>
                <a:lnTo>
                  <a:pt x="247" y="621"/>
                </a:lnTo>
                <a:lnTo>
                  <a:pt x="277" y="629"/>
                </a:lnTo>
                <a:lnTo>
                  <a:pt x="307" y="634"/>
                </a:lnTo>
                <a:lnTo>
                  <a:pt x="307" y="634"/>
                </a:lnTo>
                <a:lnTo>
                  <a:pt x="323" y="637"/>
                </a:lnTo>
                <a:lnTo>
                  <a:pt x="323" y="637"/>
                </a:lnTo>
                <a:lnTo>
                  <a:pt x="330" y="639"/>
                </a:lnTo>
                <a:lnTo>
                  <a:pt x="330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68" y="643"/>
                </a:lnTo>
                <a:lnTo>
                  <a:pt x="368" y="643"/>
                </a:lnTo>
                <a:lnTo>
                  <a:pt x="404" y="646"/>
                </a:lnTo>
                <a:lnTo>
                  <a:pt x="440" y="647"/>
                </a:lnTo>
                <a:lnTo>
                  <a:pt x="440" y="647"/>
                </a:lnTo>
                <a:lnTo>
                  <a:pt x="476" y="647"/>
                </a:lnTo>
                <a:lnTo>
                  <a:pt x="476" y="647"/>
                </a:lnTo>
                <a:lnTo>
                  <a:pt x="493" y="646"/>
                </a:lnTo>
                <a:lnTo>
                  <a:pt x="493" y="646"/>
                </a:lnTo>
                <a:lnTo>
                  <a:pt x="501" y="644"/>
                </a:lnTo>
                <a:lnTo>
                  <a:pt x="501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42" y="639"/>
                </a:lnTo>
                <a:lnTo>
                  <a:pt x="576" y="630"/>
                </a:lnTo>
                <a:lnTo>
                  <a:pt x="576" y="630"/>
                </a:lnTo>
                <a:lnTo>
                  <a:pt x="602" y="621"/>
                </a:lnTo>
                <a:lnTo>
                  <a:pt x="602" y="621"/>
                </a:lnTo>
                <a:lnTo>
                  <a:pt x="615" y="617"/>
                </a:lnTo>
                <a:lnTo>
                  <a:pt x="615" y="617"/>
                </a:lnTo>
                <a:lnTo>
                  <a:pt x="618" y="616"/>
                </a:lnTo>
                <a:lnTo>
                  <a:pt x="618" y="616"/>
                </a:lnTo>
                <a:lnTo>
                  <a:pt x="624" y="613"/>
                </a:lnTo>
                <a:lnTo>
                  <a:pt x="624" y="613"/>
                </a:lnTo>
                <a:lnTo>
                  <a:pt x="649" y="601"/>
                </a:lnTo>
                <a:lnTo>
                  <a:pt x="674" y="588"/>
                </a:lnTo>
                <a:lnTo>
                  <a:pt x="698" y="574"/>
                </a:lnTo>
                <a:lnTo>
                  <a:pt x="721" y="558"/>
                </a:lnTo>
                <a:lnTo>
                  <a:pt x="721" y="558"/>
                </a:lnTo>
                <a:lnTo>
                  <a:pt x="730" y="552"/>
                </a:lnTo>
                <a:lnTo>
                  <a:pt x="730" y="552"/>
                </a:lnTo>
                <a:close/>
              </a:path>
            </a:pathLst>
          </a:custGeom>
          <a:solidFill>
            <a:srgbClr val="C4D2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712283" y="4136706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90460" y="1514465"/>
            <a:ext cx="452635" cy="39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14467" y="2300283"/>
            <a:ext cx="460576" cy="40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6" name="꺾인 연결선 77"/>
          <p:cNvCxnSpPr>
            <a:stCxn id="29" idx="3"/>
            <a:endCxn id="47" idx="1"/>
          </p:cNvCxnSpPr>
          <p:nvPr/>
        </p:nvCxnSpPr>
        <p:spPr>
          <a:xfrm>
            <a:off x="1943095" y="1712397"/>
            <a:ext cx="714380" cy="14496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꺾인 연결선 77"/>
          <p:cNvCxnSpPr>
            <a:stCxn id="2050" idx="3"/>
            <a:endCxn id="44" idx="1"/>
          </p:cNvCxnSpPr>
          <p:nvPr/>
        </p:nvCxnSpPr>
        <p:spPr>
          <a:xfrm flipH="1">
            <a:off x="1514467" y="2719381"/>
            <a:ext cx="3486152" cy="723910"/>
          </a:xfrm>
          <a:prstGeom prst="bentConnector5">
            <a:avLst>
              <a:gd name="adj1" fmla="val -6557"/>
              <a:gd name="adj2" fmla="val 50329"/>
              <a:gd name="adj3" fmla="val 1065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14467" y="3228977"/>
            <a:ext cx="50158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57475" y="3371853"/>
            <a:ext cx="19145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6" name="꺾인 연결선 77"/>
          <p:cNvCxnSpPr>
            <a:stCxn id="44" idx="3"/>
            <a:endCxn id="45" idx="1"/>
          </p:cNvCxnSpPr>
          <p:nvPr/>
        </p:nvCxnSpPr>
        <p:spPr>
          <a:xfrm>
            <a:off x="2016053" y="3443291"/>
            <a:ext cx="641422" cy="171450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57475" y="1585903"/>
            <a:ext cx="9144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8" name="꺾인 연결선 77"/>
          <p:cNvCxnSpPr>
            <a:stCxn id="47" idx="3"/>
            <a:endCxn id="30" idx="1"/>
          </p:cNvCxnSpPr>
          <p:nvPr/>
        </p:nvCxnSpPr>
        <p:spPr>
          <a:xfrm flipH="1">
            <a:off x="1514467" y="1857366"/>
            <a:ext cx="2057408" cy="645061"/>
          </a:xfrm>
          <a:prstGeom prst="bentConnector5">
            <a:avLst>
              <a:gd name="adj1" fmla="val -11111"/>
              <a:gd name="adj2" fmla="val 55373"/>
              <a:gd name="adj3" fmla="val 111111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57475" y="2300283"/>
            <a:ext cx="10858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8" name="꺾인 연결선 77"/>
          <p:cNvCxnSpPr>
            <a:stCxn id="30" idx="3"/>
            <a:endCxn id="57" idx="1"/>
          </p:cNvCxnSpPr>
          <p:nvPr/>
        </p:nvCxnSpPr>
        <p:spPr>
          <a:xfrm>
            <a:off x="1975043" y="2502427"/>
            <a:ext cx="682432" cy="169331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모서리가 둥근 직사각형 30"/>
          <p:cNvSpPr/>
          <p:nvPr/>
        </p:nvSpPr>
        <p:spPr>
          <a:xfrm>
            <a:off x="928662" y="4357694"/>
            <a:ext cx="7429552" cy="2214578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버튼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lang="en-US" altLang="ko-KR" dirty="0" smtClean="0"/>
              <a:t>LED </a:t>
            </a:r>
            <a:r>
              <a:rPr lang="ko-KR" altLang="en-US" dirty="0" smtClean="0"/>
              <a:t>제어하기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5906442" y="4166260"/>
            <a:ext cx="1857388" cy="28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직사각형 31"/>
          <p:cNvSpPr/>
          <p:nvPr/>
        </p:nvSpPr>
        <p:spPr>
          <a:xfrm>
            <a:off x="1571604" y="4572008"/>
            <a:ext cx="3786214" cy="1285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어글리봇 버튼 변수 값을 확인한다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버튼을 눌렀을 때 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1</a:t>
            </a:r>
          </a:p>
          <a:p>
            <a:pPr>
              <a:lnSpc>
                <a:spcPct val="150000"/>
              </a:lnSpc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버튼을 안눌렀을 때 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= 0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2214546" y="6000768"/>
            <a:ext cx="3143272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latin typeface="+mn-ea"/>
              </a:rPr>
              <a:t>조건이 참</a:t>
            </a:r>
            <a:r>
              <a:rPr lang="en-US" altLang="ko-KR" b="1" dirty="0" smtClean="0">
                <a:latin typeface="+mn-ea"/>
              </a:rPr>
              <a:t>(1)</a:t>
            </a:r>
            <a:r>
              <a:rPr lang="ko-KR" altLang="en-US" b="1" dirty="0" smtClean="0">
                <a:latin typeface="+mn-ea"/>
              </a:rPr>
              <a:t>일때 출력된다</a:t>
            </a:r>
            <a:r>
              <a:rPr lang="en-US" altLang="ko-KR" b="1" dirty="0" smtClean="0">
                <a:latin typeface="+mn-ea"/>
              </a:rPr>
              <a:t>.</a:t>
            </a:r>
          </a:p>
        </p:txBody>
      </p:sp>
      <p:sp>
        <p:nvSpPr>
          <p:cNvPr id="22" name="타원 21"/>
          <p:cNvSpPr/>
          <p:nvPr/>
        </p:nvSpPr>
        <p:spPr>
          <a:xfrm>
            <a:off x="5500694" y="5143512"/>
            <a:ext cx="214314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4" name="꺾인 연결선 43"/>
          <p:cNvCxnSpPr>
            <a:stCxn id="22" idx="2"/>
          </p:cNvCxnSpPr>
          <p:nvPr/>
        </p:nvCxnSpPr>
        <p:spPr>
          <a:xfrm rot="10800000" flipV="1">
            <a:off x="4929190" y="5250669"/>
            <a:ext cx="571504" cy="750098"/>
          </a:xfrm>
          <a:prstGeom prst="bentConnector2">
            <a:avLst/>
          </a:prstGeom>
          <a:ln w="25400">
            <a:solidFill>
              <a:srgbClr val="FF980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타원 40"/>
          <p:cNvSpPr/>
          <p:nvPr/>
        </p:nvSpPr>
        <p:spPr>
          <a:xfrm>
            <a:off x="7736538" y="5315294"/>
            <a:ext cx="214314" cy="214314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214422"/>
            <a:ext cx="27717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Freeform 38"/>
          <p:cNvSpPr>
            <a:spLocks/>
          </p:cNvSpPr>
          <p:nvPr/>
        </p:nvSpPr>
        <p:spPr bwMode="auto">
          <a:xfrm>
            <a:off x="571472" y="4071942"/>
            <a:ext cx="857256" cy="698618"/>
          </a:xfrm>
          <a:custGeom>
            <a:avLst/>
            <a:gdLst>
              <a:gd name="T0" fmla="*/ 761 w 843"/>
              <a:gd name="T1" fmla="*/ 524 h 686"/>
              <a:gd name="T2" fmla="*/ 783 w 843"/>
              <a:gd name="T3" fmla="*/ 501 h 686"/>
              <a:gd name="T4" fmla="*/ 809 w 843"/>
              <a:gd name="T5" fmla="*/ 462 h 686"/>
              <a:gd name="T6" fmla="*/ 819 w 843"/>
              <a:gd name="T7" fmla="*/ 443 h 686"/>
              <a:gd name="T8" fmla="*/ 838 w 843"/>
              <a:gd name="T9" fmla="*/ 383 h 686"/>
              <a:gd name="T10" fmla="*/ 840 w 843"/>
              <a:gd name="T11" fmla="*/ 360 h 686"/>
              <a:gd name="T12" fmla="*/ 842 w 843"/>
              <a:gd name="T13" fmla="*/ 298 h 686"/>
              <a:gd name="T14" fmla="*/ 840 w 843"/>
              <a:gd name="T15" fmla="*/ 293 h 686"/>
              <a:gd name="T16" fmla="*/ 832 w 843"/>
              <a:gd name="T17" fmla="*/ 252 h 686"/>
              <a:gd name="T18" fmla="*/ 816 w 843"/>
              <a:gd name="T19" fmla="*/ 209 h 686"/>
              <a:gd name="T20" fmla="*/ 789 w 843"/>
              <a:gd name="T21" fmla="*/ 163 h 686"/>
              <a:gd name="T22" fmla="*/ 774 w 843"/>
              <a:gd name="T23" fmla="*/ 146 h 686"/>
              <a:gd name="T24" fmla="*/ 725 w 843"/>
              <a:gd name="T25" fmla="*/ 97 h 686"/>
              <a:gd name="T26" fmla="*/ 720 w 843"/>
              <a:gd name="T27" fmla="*/ 93 h 686"/>
              <a:gd name="T28" fmla="*/ 644 w 843"/>
              <a:gd name="T29" fmla="*/ 47 h 686"/>
              <a:gd name="T30" fmla="*/ 624 w 843"/>
              <a:gd name="T31" fmla="*/ 37 h 686"/>
              <a:gd name="T32" fmla="*/ 532 w 843"/>
              <a:gd name="T33" fmla="*/ 10 h 686"/>
              <a:gd name="T34" fmla="*/ 509 w 843"/>
              <a:gd name="T35" fmla="*/ 5 h 686"/>
              <a:gd name="T36" fmla="*/ 441 w 843"/>
              <a:gd name="T37" fmla="*/ 0 h 686"/>
              <a:gd name="T38" fmla="*/ 366 w 843"/>
              <a:gd name="T39" fmla="*/ 2 h 686"/>
              <a:gd name="T40" fmla="*/ 358 w 843"/>
              <a:gd name="T41" fmla="*/ 4 h 686"/>
              <a:gd name="T42" fmla="*/ 254 w 843"/>
              <a:gd name="T43" fmla="*/ 27 h 686"/>
              <a:gd name="T44" fmla="*/ 230 w 843"/>
              <a:gd name="T45" fmla="*/ 36 h 686"/>
              <a:gd name="T46" fmla="*/ 194 w 843"/>
              <a:gd name="T47" fmla="*/ 51 h 686"/>
              <a:gd name="T48" fmla="*/ 129 w 843"/>
              <a:gd name="T49" fmla="*/ 90 h 686"/>
              <a:gd name="T50" fmla="*/ 111 w 843"/>
              <a:gd name="T51" fmla="*/ 106 h 686"/>
              <a:gd name="T52" fmla="*/ 73 w 843"/>
              <a:gd name="T53" fmla="*/ 143 h 686"/>
              <a:gd name="T54" fmla="*/ 55 w 843"/>
              <a:gd name="T55" fmla="*/ 168 h 686"/>
              <a:gd name="T56" fmla="*/ 32 w 843"/>
              <a:gd name="T57" fmla="*/ 208 h 686"/>
              <a:gd name="T58" fmla="*/ 17 w 843"/>
              <a:gd name="T59" fmla="*/ 247 h 686"/>
              <a:gd name="T60" fmla="*/ 6 w 843"/>
              <a:gd name="T61" fmla="*/ 293 h 686"/>
              <a:gd name="T62" fmla="*/ 3 w 843"/>
              <a:gd name="T63" fmla="*/ 304 h 686"/>
              <a:gd name="T64" fmla="*/ 2 w 843"/>
              <a:gd name="T65" fmla="*/ 374 h 686"/>
              <a:gd name="T66" fmla="*/ 4 w 843"/>
              <a:gd name="T67" fmla="*/ 393 h 686"/>
              <a:gd name="T68" fmla="*/ 19 w 843"/>
              <a:gd name="T69" fmla="*/ 442 h 686"/>
              <a:gd name="T70" fmla="*/ 33 w 843"/>
              <a:gd name="T71" fmla="*/ 473 h 686"/>
              <a:gd name="T72" fmla="*/ 83 w 843"/>
              <a:gd name="T73" fmla="*/ 554 h 686"/>
              <a:gd name="T74" fmla="*/ 102 w 843"/>
              <a:gd name="T75" fmla="*/ 614 h 686"/>
              <a:gd name="T76" fmla="*/ 95 w 843"/>
              <a:gd name="T77" fmla="*/ 669 h 686"/>
              <a:gd name="T78" fmla="*/ 93 w 843"/>
              <a:gd name="T79" fmla="*/ 685 h 686"/>
              <a:gd name="T80" fmla="*/ 131 w 843"/>
              <a:gd name="T81" fmla="*/ 666 h 686"/>
              <a:gd name="T82" fmla="*/ 200 w 843"/>
              <a:gd name="T83" fmla="*/ 620 h 686"/>
              <a:gd name="T84" fmla="*/ 236 w 843"/>
              <a:gd name="T85" fmla="*/ 617 h 686"/>
              <a:gd name="T86" fmla="*/ 307 w 843"/>
              <a:gd name="T87" fmla="*/ 634 h 686"/>
              <a:gd name="T88" fmla="*/ 332 w 843"/>
              <a:gd name="T89" fmla="*/ 639 h 686"/>
              <a:gd name="T90" fmla="*/ 368 w 843"/>
              <a:gd name="T91" fmla="*/ 643 h 686"/>
              <a:gd name="T92" fmla="*/ 476 w 843"/>
              <a:gd name="T93" fmla="*/ 647 h 686"/>
              <a:gd name="T94" fmla="*/ 506 w 843"/>
              <a:gd name="T95" fmla="*/ 644 h 686"/>
              <a:gd name="T96" fmla="*/ 576 w 843"/>
              <a:gd name="T97" fmla="*/ 630 h 686"/>
              <a:gd name="T98" fmla="*/ 615 w 843"/>
              <a:gd name="T99" fmla="*/ 617 h 686"/>
              <a:gd name="T100" fmla="*/ 649 w 843"/>
              <a:gd name="T101" fmla="*/ 601 h 686"/>
              <a:gd name="T102" fmla="*/ 730 w 843"/>
              <a:gd name="T103" fmla="*/ 552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43" h="686">
                <a:moveTo>
                  <a:pt x="730" y="552"/>
                </a:moveTo>
                <a:lnTo>
                  <a:pt x="730" y="552"/>
                </a:lnTo>
                <a:lnTo>
                  <a:pt x="740" y="544"/>
                </a:lnTo>
                <a:lnTo>
                  <a:pt x="740" y="544"/>
                </a:lnTo>
                <a:lnTo>
                  <a:pt x="761" y="524"/>
                </a:lnTo>
                <a:lnTo>
                  <a:pt x="761" y="524"/>
                </a:lnTo>
                <a:lnTo>
                  <a:pt x="780" y="504"/>
                </a:lnTo>
                <a:lnTo>
                  <a:pt x="780" y="504"/>
                </a:lnTo>
                <a:lnTo>
                  <a:pt x="783" y="501"/>
                </a:lnTo>
                <a:lnTo>
                  <a:pt x="783" y="501"/>
                </a:lnTo>
                <a:lnTo>
                  <a:pt x="784" y="498"/>
                </a:lnTo>
                <a:lnTo>
                  <a:pt x="784" y="498"/>
                </a:lnTo>
                <a:lnTo>
                  <a:pt x="794" y="485"/>
                </a:lnTo>
                <a:lnTo>
                  <a:pt x="794" y="485"/>
                </a:lnTo>
                <a:lnTo>
                  <a:pt x="809" y="462"/>
                </a:lnTo>
                <a:lnTo>
                  <a:pt x="809" y="462"/>
                </a:lnTo>
                <a:lnTo>
                  <a:pt x="816" y="449"/>
                </a:lnTo>
                <a:lnTo>
                  <a:pt x="816" y="449"/>
                </a:lnTo>
                <a:lnTo>
                  <a:pt x="819" y="443"/>
                </a:lnTo>
                <a:lnTo>
                  <a:pt x="819" y="443"/>
                </a:lnTo>
                <a:lnTo>
                  <a:pt x="820" y="440"/>
                </a:lnTo>
                <a:lnTo>
                  <a:pt x="820" y="440"/>
                </a:lnTo>
                <a:lnTo>
                  <a:pt x="830" y="412"/>
                </a:lnTo>
                <a:lnTo>
                  <a:pt x="838" y="383"/>
                </a:lnTo>
                <a:lnTo>
                  <a:pt x="838" y="383"/>
                </a:lnTo>
                <a:lnTo>
                  <a:pt x="839" y="376"/>
                </a:lnTo>
                <a:lnTo>
                  <a:pt x="839" y="376"/>
                </a:lnTo>
                <a:lnTo>
                  <a:pt x="839" y="373"/>
                </a:lnTo>
                <a:lnTo>
                  <a:pt x="839" y="373"/>
                </a:lnTo>
                <a:lnTo>
                  <a:pt x="840" y="360"/>
                </a:lnTo>
                <a:lnTo>
                  <a:pt x="840" y="360"/>
                </a:lnTo>
                <a:lnTo>
                  <a:pt x="842" y="343"/>
                </a:lnTo>
                <a:lnTo>
                  <a:pt x="843" y="326"/>
                </a:lnTo>
                <a:lnTo>
                  <a:pt x="843" y="326"/>
                </a:lnTo>
                <a:lnTo>
                  <a:pt x="842" y="298"/>
                </a:lnTo>
                <a:lnTo>
                  <a:pt x="842" y="298"/>
                </a:lnTo>
                <a:lnTo>
                  <a:pt x="842" y="295"/>
                </a:lnTo>
                <a:lnTo>
                  <a:pt x="842" y="295"/>
                </a:lnTo>
                <a:lnTo>
                  <a:pt x="840" y="293"/>
                </a:lnTo>
                <a:lnTo>
                  <a:pt x="840" y="293"/>
                </a:lnTo>
                <a:lnTo>
                  <a:pt x="839" y="281"/>
                </a:lnTo>
                <a:lnTo>
                  <a:pt x="839" y="281"/>
                </a:lnTo>
                <a:lnTo>
                  <a:pt x="839" y="278"/>
                </a:lnTo>
                <a:lnTo>
                  <a:pt x="839" y="278"/>
                </a:lnTo>
                <a:lnTo>
                  <a:pt x="832" y="252"/>
                </a:lnTo>
                <a:lnTo>
                  <a:pt x="823" y="226"/>
                </a:lnTo>
                <a:lnTo>
                  <a:pt x="823" y="226"/>
                </a:lnTo>
                <a:lnTo>
                  <a:pt x="822" y="221"/>
                </a:lnTo>
                <a:lnTo>
                  <a:pt x="822" y="221"/>
                </a:lnTo>
                <a:lnTo>
                  <a:pt x="816" y="209"/>
                </a:lnTo>
                <a:lnTo>
                  <a:pt x="816" y="209"/>
                </a:lnTo>
                <a:lnTo>
                  <a:pt x="803" y="185"/>
                </a:lnTo>
                <a:lnTo>
                  <a:pt x="803" y="185"/>
                </a:lnTo>
                <a:lnTo>
                  <a:pt x="789" y="163"/>
                </a:lnTo>
                <a:lnTo>
                  <a:pt x="789" y="163"/>
                </a:lnTo>
                <a:lnTo>
                  <a:pt x="786" y="160"/>
                </a:lnTo>
                <a:lnTo>
                  <a:pt x="786" y="160"/>
                </a:lnTo>
                <a:lnTo>
                  <a:pt x="784" y="158"/>
                </a:lnTo>
                <a:lnTo>
                  <a:pt x="784" y="158"/>
                </a:lnTo>
                <a:lnTo>
                  <a:pt x="774" y="146"/>
                </a:lnTo>
                <a:lnTo>
                  <a:pt x="774" y="146"/>
                </a:lnTo>
                <a:lnTo>
                  <a:pt x="756" y="126"/>
                </a:lnTo>
                <a:lnTo>
                  <a:pt x="736" y="106"/>
                </a:lnTo>
                <a:lnTo>
                  <a:pt x="736" y="106"/>
                </a:lnTo>
                <a:lnTo>
                  <a:pt x="725" y="97"/>
                </a:lnTo>
                <a:lnTo>
                  <a:pt x="725" y="97"/>
                </a:lnTo>
                <a:lnTo>
                  <a:pt x="724" y="97"/>
                </a:lnTo>
                <a:lnTo>
                  <a:pt x="724" y="97"/>
                </a:lnTo>
                <a:lnTo>
                  <a:pt x="720" y="93"/>
                </a:lnTo>
                <a:lnTo>
                  <a:pt x="720" y="93"/>
                </a:lnTo>
                <a:lnTo>
                  <a:pt x="695" y="76"/>
                </a:lnTo>
                <a:lnTo>
                  <a:pt x="695" y="76"/>
                </a:lnTo>
                <a:lnTo>
                  <a:pt x="669" y="60"/>
                </a:lnTo>
                <a:lnTo>
                  <a:pt x="644" y="47"/>
                </a:lnTo>
                <a:lnTo>
                  <a:pt x="644" y="47"/>
                </a:lnTo>
                <a:lnTo>
                  <a:pt x="631" y="41"/>
                </a:lnTo>
                <a:lnTo>
                  <a:pt x="631" y="41"/>
                </a:lnTo>
                <a:lnTo>
                  <a:pt x="629" y="40"/>
                </a:lnTo>
                <a:lnTo>
                  <a:pt x="629" y="40"/>
                </a:lnTo>
                <a:lnTo>
                  <a:pt x="624" y="37"/>
                </a:lnTo>
                <a:lnTo>
                  <a:pt x="624" y="37"/>
                </a:lnTo>
                <a:lnTo>
                  <a:pt x="593" y="27"/>
                </a:lnTo>
                <a:lnTo>
                  <a:pt x="593" y="27"/>
                </a:lnTo>
                <a:lnTo>
                  <a:pt x="563" y="17"/>
                </a:lnTo>
                <a:lnTo>
                  <a:pt x="532" y="10"/>
                </a:lnTo>
                <a:lnTo>
                  <a:pt x="532" y="10"/>
                </a:lnTo>
                <a:lnTo>
                  <a:pt x="517" y="7"/>
                </a:lnTo>
                <a:lnTo>
                  <a:pt x="517" y="7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474" y="1"/>
                </a:lnTo>
                <a:lnTo>
                  <a:pt x="474" y="1"/>
                </a:lnTo>
                <a:lnTo>
                  <a:pt x="441" y="0"/>
                </a:lnTo>
                <a:lnTo>
                  <a:pt x="408" y="0"/>
                </a:lnTo>
                <a:lnTo>
                  <a:pt x="408" y="0"/>
                </a:lnTo>
                <a:lnTo>
                  <a:pt x="381" y="1"/>
                </a:lnTo>
                <a:lnTo>
                  <a:pt x="381" y="1"/>
                </a:lnTo>
                <a:lnTo>
                  <a:pt x="366" y="2"/>
                </a:lnTo>
                <a:lnTo>
                  <a:pt x="366" y="2"/>
                </a:lnTo>
                <a:lnTo>
                  <a:pt x="364" y="2"/>
                </a:lnTo>
                <a:lnTo>
                  <a:pt x="364" y="2"/>
                </a:lnTo>
                <a:lnTo>
                  <a:pt x="358" y="4"/>
                </a:lnTo>
                <a:lnTo>
                  <a:pt x="358" y="4"/>
                </a:lnTo>
                <a:lnTo>
                  <a:pt x="329" y="8"/>
                </a:lnTo>
                <a:lnTo>
                  <a:pt x="300" y="14"/>
                </a:lnTo>
                <a:lnTo>
                  <a:pt x="300" y="14"/>
                </a:lnTo>
                <a:lnTo>
                  <a:pt x="277" y="21"/>
                </a:lnTo>
                <a:lnTo>
                  <a:pt x="254" y="27"/>
                </a:lnTo>
                <a:lnTo>
                  <a:pt x="254" y="27"/>
                </a:lnTo>
                <a:lnTo>
                  <a:pt x="243" y="31"/>
                </a:lnTo>
                <a:lnTo>
                  <a:pt x="243" y="31"/>
                </a:lnTo>
                <a:lnTo>
                  <a:pt x="230" y="36"/>
                </a:lnTo>
                <a:lnTo>
                  <a:pt x="230" y="36"/>
                </a:lnTo>
                <a:lnTo>
                  <a:pt x="226" y="37"/>
                </a:lnTo>
                <a:lnTo>
                  <a:pt x="226" y="37"/>
                </a:lnTo>
                <a:lnTo>
                  <a:pt x="223" y="38"/>
                </a:lnTo>
                <a:lnTo>
                  <a:pt x="223" y="38"/>
                </a:lnTo>
                <a:lnTo>
                  <a:pt x="194" y="51"/>
                </a:lnTo>
                <a:lnTo>
                  <a:pt x="194" y="51"/>
                </a:lnTo>
                <a:lnTo>
                  <a:pt x="162" y="69"/>
                </a:lnTo>
                <a:lnTo>
                  <a:pt x="132" y="89"/>
                </a:lnTo>
                <a:lnTo>
                  <a:pt x="132" y="89"/>
                </a:lnTo>
                <a:lnTo>
                  <a:pt x="129" y="90"/>
                </a:lnTo>
                <a:lnTo>
                  <a:pt x="129" y="90"/>
                </a:lnTo>
                <a:lnTo>
                  <a:pt x="125" y="94"/>
                </a:lnTo>
                <a:lnTo>
                  <a:pt x="125" y="94"/>
                </a:lnTo>
                <a:lnTo>
                  <a:pt x="111" y="106"/>
                </a:lnTo>
                <a:lnTo>
                  <a:pt x="111" y="106"/>
                </a:lnTo>
                <a:lnTo>
                  <a:pt x="96" y="117"/>
                </a:lnTo>
                <a:lnTo>
                  <a:pt x="83" y="130"/>
                </a:lnTo>
                <a:lnTo>
                  <a:pt x="83" y="130"/>
                </a:lnTo>
                <a:lnTo>
                  <a:pt x="73" y="143"/>
                </a:lnTo>
                <a:lnTo>
                  <a:pt x="73" y="143"/>
                </a:lnTo>
                <a:lnTo>
                  <a:pt x="68" y="149"/>
                </a:lnTo>
                <a:lnTo>
                  <a:pt x="68" y="149"/>
                </a:lnTo>
                <a:lnTo>
                  <a:pt x="65" y="152"/>
                </a:lnTo>
                <a:lnTo>
                  <a:pt x="65" y="152"/>
                </a:lnTo>
                <a:lnTo>
                  <a:pt x="55" y="168"/>
                </a:lnTo>
                <a:lnTo>
                  <a:pt x="45" y="182"/>
                </a:lnTo>
                <a:lnTo>
                  <a:pt x="45" y="182"/>
                </a:lnTo>
                <a:lnTo>
                  <a:pt x="36" y="199"/>
                </a:lnTo>
                <a:lnTo>
                  <a:pt x="36" y="199"/>
                </a:lnTo>
                <a:lnTo>
                  <a:pt x="32" y="208"/>
                </a:lnTo>
                <a:lnTo>
                  <a:pt x="32" y="208"/>
                </a:lnTo>
                <a:lnTo>
                  <a:pt x="29" y="212"/>
                </a:lnTo>
                <a:lnTo>
                  <a:pt x="29" y="212"/>
                </a:lnTo>
                <a:lnTo>
                  <a:pt x="23" y="228"/>
                </a:lnTo>
                <a:lnTo>
                  <a:pt x="17" y="247"/>
                </a:lnTo>
                <a:lnTo>
                  <a:pt x="17" y="247"/>
                </a:lnTo>
                <a:lnTo>
                  <a:pt x="9" y="277"/>
                </a:lnTo>
                <a:lnTo>
                  <a:pt x="9" y="277"/>
                </a:lnTo>
                <a:lnTo>
                  <a:pt x="6" y="293"/>
                </a:lnTo>
                <a:lnTo>
                  <a:pt x="6" y="293"/>
                </a:lnTo>
                <a:lnTo>
                  <a:pt x="4" y="300"/>
                </a:lnTo>
                <a:lnTo>
                  <a:pt x="4" y="300"/>
                </a:lnTo>
                <a:lnTo>
                  <a:pt x="4" y="301"/>
                </a:lnTo>
                <a:lnTo>
                  <a:pt x="4" y="301"/>
                </a:lnTo>
                <a:lnTo>
                  <a:pt x="3" y="304"/>
                </a:lnTo>
                <a:lnTo>
                  <a:pt x="3" y="304"/>
                </a:lnTo>
                <a:lnTo>
                  <a:pt x="0" y="336"/>
                </a:lnTo>
                <a:lnTo>
                  <a:pt x="2" y="369"/>
                </a:lnTo>
                <a:lnTo>
                  <a:pt x="2" y="369"/>
                </a:lnTo>
                <a:lnTo>
                  <a:pt x="2" y="374"/>
                </a:lnTo>
                <a:lnTo>
                  <a:pt x="2" y="374"/>
                </a:lnTo>
                <a:lnTo>
                  <a:pt x="2" y="377"/>
                </a:lnTo>
                <a:lnTo>
                  <a:pt x="2" y="377"/>
                </a:lnTo>
                <a:lnTo>
                  <a:pt x="4" y="393"/>
                </a:lnTo>
                <a:lnTo>
                  <a:pt x="4" y="393"/>
                </a:lnTo>
                <a:lnTo>
                  <a:pt x="9" y="412"/>
                </a:lnTo>
                <a:lnTo>
                  <a:pt x="14" y="429"/>
                </a:lnTo>
                <a:lnTo>
                  <a:pt x="14" y="429"/>
                </a:lnTo>
                <a:lnTo>
                  <a:pt x="19" y="442"/>
                </a:lnTo>
                <a:lnTo>
                  <a:pt x="19" y="442"/>
                </a:lnTo>
                <a:lnTo>
                  <a:pt x="22" y="448"/>
                </a:lnTo>
                <a:lnTo>
                  <a:pt x="22" y="448"/>
                </a:lnTo>
                <a:lnTo>
                  <a:pt x="24" y="455"/>
                </a:lnTo>
                <a:lnTo>
                  <a:pt x="24" y="455"/>
                </a:lnTo>
                <a:lnTo>
                  <a:pt x="33" y="473"/>
                </a:lnTo>
                <a:lnTo>
                  <a:pt x="45" y="492"/>
                </a:lnTo>
                <a:lnTo>
                  <a:pt x="45" y="492"/>
                </a:lnTo>
                <a:lnTo>
                  <a:pt x="65" y="522"/>
                </a:lnTo>
                <a:lnTo>
                  <a:pt x="75" y="538"/>
                </a:lnTo>
                <a:lnTo>
                  <a:pt x="83" y="554"/>
                </a:lnTo>
                <a:lnTo>
                  <a:pt x="83" y="554"/>
                </a:lnTo>
                <a:lnTo>
                  <a:pt x="91" y="568"/>
                </a:lnTo>
                <a:lnTo>
                  <a:pt x="96" y="583"/>
                </a:lnTo>
                <a:lnTo>
                  <a:pt x="99" y="598"/>
                </a:lnTo>
                <a:lnTo>
                  <a:pt x="102" y="614"/>
                </a:lnTo>
                <a:lnTo>
                  <a:pt x="102" y="614"/>
                </a:lnTo>
                <a:lnTo>
                  <a:pt x="102" y="623"/>
                </a:lnTo>
                <a:lnTo>
                  <a:pt x="102" y="633"/>
                </a:lnTo>
                <a:lnTo>
                  <a:pt x="99" y="652"/>
                </a:lnTo>
                <a:lnTo>
                  <a:pt x="95" y="669"/>
                </a:lnTo>
                <a:lnTo>
                  <a:pt x="88" y="686"/>
                </a:lnTo>
                <a:lnTo>
                  <a:pt x="88" y="686"/>
                </a:lnTo>
                <a:lnTo>
                  <a:pt x="89" y="686"/>
                </a:lnTo>
                <a:lnTo>
                  <a:pt x="89" y="686"/>
                </a:lnTo>
                <a:lnTo>
                  <a:pt x="93" y="685"/>
                </a:lnTo>
                <a:lnTo>
                  <a:pt x="93" y="685"/>
                </a:lnTo>
                <a:lnTo>
                  <a:pt x="106" y="679"/>
                </a:lnTo>
                <a:lnTo>
                  <a:pt x="106" y="679"/>
                </a:lnTo>
                <a:lnTo>
                  <a:pt x="131" y="666"/>
                </a:lnTo>
                <a:lnTo>
                  <a:pt x="131" y="666"/>
                </a:lnTo>
                <a:lnTo>
                  <a:pt x="154" y="652"/>
                </a:lnTo>
                <a:lnTo>
                  <a:pt x="177" y="636"/>
                </a:lnTo>
                <a:lnTo>
                  <a:pt x="177" y="636"/>
                </a:lnTo>
                <a:lnTo>
                  <a:pt x="200" y="620"/>
                </a:lnTo>
                <a:lnTo>
                  <a:pt x="200" y="620"/>
                </a:lnTo>
                <a:lnTo>
                  <a:pt x="205" y="617"/>
                </a:lnTo>
                <a:lnTo>
                  <a:pt x="211" y="614"/>
                </a:lnTo>
                <a:lnTo>
                  <a:pt x="217" y="614"/>
                </a:lnTo>
                <a:lnTo>
                  <a:pt x="223" y="614"/>
                </a:lnTo>
                <a:lnTo>
                  <a:pt x="236" y="617"/>
                </a:lnTo>
                <a:lnTo>
                  <a:pt x="247" y="621"/>
                </a:lnTo>
                <a:lnTo>
                  <a:pt x="247" y="621"/>
                </a:lnTo>
                <a:lnTo>
                  <a:pt x="277" y="629"/>
                </a:lnTo>
                <a:lnTo>
                  <a:pt x="307" y="634"/>
                </a:lnTo>
                <a:lnTo>
                  <a:pt x="307" y="634"/>
                </a:lnTo>
                <a:lnTo>
                  <a:pt x="323" y="637"/>
                </a:lnTo>
                <a:lnTo>
                  <a:pt x="323" y="637"/>
                </a:lnTo>
                <a:lnTo>
                  <a:pt x="330" y="639"/>
                </a:lnTo>
                <a:lnTo>
                  <a:pt x="330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68" y="643"/>
                </a:lnTo>
                <a:lnTo>
                  <a:pt x="368" y="643"/>
                </a:lnTo>
                <a:lnTo>
                  <a:pt x="404" y="646"/>
                </a:lnTo>
                <a:lnTo>
                  <a:pt x="440" y="647"/>
                </a:lnTo>
                <a:lnTo>
                  <a:pt x="440" y="647"/>
                </a:lnTo>
                <a:lnTo>
                  <a:pt x="476" y="647"/>
                </a:lnTo>
                <a:lnTo>
                  <a:pt x="476" y="647"/>
                </a:lnTo>
                <a:lnTo>
                  <a:pt x="493" y="646"/>
                </a:lnTo>
                <a:lnTo>
                  <a:pt x="493" y="646"/>
                </a:lnTo>
                <a:lnTo>
                  <a:pt x="501" y="644"/>
                </a:lnTo>
                <a:lnTo>
                  <a:pt x="501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42" y="639"/>
                </a:lnTo>
                <a:lnTo>
                  <a:pt x="576" y="630"/>
                </a:lnTo>
                <a:lnTo>
                  <a:pt x="576" y="630"/>
                </a:lnTo>
                <a:lnTo>
                  <a:pt x="602" y="621"/>
                </a:lnTo>
                <a:lnTo>
                  <a:pt x="602" y="621"/>
                </a:lnTo>
                <a:lnTo>
                  <a:pt x="615" y="617"/>
                </a:lnTo>
                <a:lnTo>
                  <a:pt x="615" y="617"/>
                </a:lnTo>
                <a:lnTo>
                  <a:pt x="618" y="616"/>
                </a:lnTo>
                <a:lnTo>
                  <a:pt x="618" y="616"/>
                </a:lnTo>
                <a:lnTo>
                  <a:pt x="624" y="613"/>
                </a:lnTo>
                <a:lnTo>
                  <a:pt x="624" y="613"/>
                </a:lnTo>
                <a:lnTo>
                  <a:pt x="649" y="601"/>
                </a:lnTo>
                <a:lnTo>
                  <a:pt x="674" y="588"/>
                </a:lnTo>
                <a:lnTo>
                  <a:pt x="698" y="574"/>
                </a:lnTo>
                <a:lnTo>
                  <a:pt x="721" y="558"/>
                </a:lnTo>
                <a:lnTo>
                  <a:pt x="721" y="558"/>
                </a:lnTo>
                <a:lnTo>
                  <a:pt x="730" y="552"/>
                </a:lnTo>
                <a:lnTo>
                  <a:pt x="730" y="552"/>
                </a:lnTo>
                <a:close/>
              </a:path>
            </a:pathLst>
          </a:custGeom>
          <a:solidFill>
            <a:srgbClr val="C4D2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12283" y="4136706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2500306"/>
            <a:ext cx="12858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90460" y="1514465"/>
            <a:ext cx="452635" cy="39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14467" y="2300283"/>
            <a:ext cx="460576" cy="40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9" name="꺾인 연결선 77"/>
          <p:cNvCxnSpPr>
            <a:stCxn id="27" idx="3"/>
            <a:endCxn id="39" idx="1"/>
          </p:cNvCxnSpPr>
          <p:nvPr/>
        </p:nvCxnSpPr>
        <p:spPr>
          <a:xfrm>
            <a:off x="1943095" y="1712397"/>
            <a:ext cx="714380" cy="14496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꺾인 연결선 77"/>
          <p:cNvCxnSpPr>
            <a:stCxn id="20" idx="3"/>
            <a:endCxn id="35" idx="1"/>
          </p:cNvCxnSpPr>
          <p:nvPr/>
        </p:nvCxnSpPr>
        <p:spPr>
          <a:xfrm flipH="1">
            <a:off x="1514467" y="2719381"/>
            <a:ext cx="3486152" cy="723910"/>
          </a:xfrm>
          <a:prstGeom prst="bentConnector5">
            <a:avLst>
              <a:gd name="adj1" fmla="val -6557"/>
              <a:gd name="adj2" fmla="val 50329"/>
              <a:gd name="adj3" fmla="val 1065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14467" y="3228977"/>
            <a:ext cx="50158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57475" y="3371853"/>
            <a:ext cx="19145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8" name="꺾인 연결선 77"/>
          <p:cNvCxnSpPr>
            <a:stCxn id="35" idx="3"/>
            <a:endCxn id="37" idx="1"/>
          </p:cNvCxnSpPr>
          <p:nvPr/>
        </p:nvCxnSpPr>
        <p:spPr>
          <a:xfrm>
            <a:off x="2016053" y="3443291"/>
            <a:ext cx="641422" cy="171450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57475" y="1585903"/>
            <a:ext cx="9144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2" name="꺾인 연결선 77"/>
          <p:cNvCxnSpPr>
            <a:stCxn id="39" idx="3"/>
            <a:endCxn id="28" idx="1"/>
          </p:cNvCxnSpPr>
          <p:nvPr/>
        </p:nvCxnSpPr>
        <p:spPr>
          <a:xfrm flipH="1">
            <a:off x="1514467" y="1857366"/>
            <a:ext cx="2057408" cy="645061"/>
          </a:xfrm>
          <a:prstGeom prst="bentConnector5">
            <a:avLst>
              <a:gd name="adj1" fmla="val -11111"/>
              <a:gd name="adj2" fmla="val 55373"/>
              <a:gd name="adj3" fmla="val 111111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57475" y="2300283"/>
            <a:ext cx="10858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5" name="꺾인 연결선 77"/>
          <p:cNvCxnSpPr>
            <a:stCxn id="28" idx="3"/>
            <a:endCxn id="43" idx="1"/>
          </p:cNvCxnSpPr>
          <p:nvPr/>
        </p:nvCxnSpPr>
        <p:spPr>
          <a:xfrm>
            <a:off x="1975043" y="2502427"/>
            <a:ext cx="682432" cy="169331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/>
          <a:srcRect l="2670" b="10685"/>
          <a:stretch>
            <a:fillRect/>
          </a:stretch>
        </p:blipFill>
        <p:spPr bwMode="auto">
          <a:xfrm>
            <a:off x="6500826" y="3929066"/>
            <a:ext cx="16166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모서리가 둥근 직사각형 39"/>
          <p:cNvSpPr/>
          <p:nvPr/>
        </p:nvSpPr>
        <p:spPr>
          <a:xfrm>
            <a:off x="1071538" y="3852882"/>
            <a:ext cx="7429552" cy="2500330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/>
          <p:cNvSpPr/>
          <p:nvPr/>
        </p:nvSpPr>
        <p:spPr>
          <a:xfrm>
            <a:off x="1571604" y="4424386"/>
            <a:ext cx="437367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도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를 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초 간격으로 </a:t>
            </a:r>
            <a:r>
              <a:rPr lang="ko-KR" altLang="en-US" sz="15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부저에서</a:t>
            </a:r>
            <a:r>
              <a:rPr lang="ko-KR" altLang="en-US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무한 반복한다</a:t>
            </a:r>
            <a:r>
              <a:rPr lang="en-US" altLang="ko-KR" sz="1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62" name="Picture 2" descr="Test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935364"/>
            <a:ext cx="571504" cy="573455"/>
          </a:xfrm>
          <a:prstGeom prst="rect">
            <a:avLst/>
          </a:prstGeom>
          <a:noFill/>
        </p:spPr>
      </p:pic>
      <p:sp>
        <p:nvSpPr>
          <p:cNvPr id="63" name="직사각형 62"/>
          <p:cNvSpPr/>
          <p:nvPr/>
        </p:nvSpPr>
        <p:spPr>
          <a:xfrm>
            <a:off x="1857356" y="4781576"/>
            <a:ext cx="414340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b="1" dirty="0" smtClean="0">
                <a:latin typeface="+mn-ea"/>
              </a:rPr>
              <a:t>“</a:t>
            </a:r>
            <a:r>
              <a:rPr lang="ko-KR" altLang="en-US" sz="1500" b="1" dirty="0" smtClean="0">
                <a:latin typeface="+mn-ea"/>
              </a:rPr>
              <a:t>도</a:t>
            </a:r>
            <a:r>
              <a:rPr lang="en-US" altLang="ko-KR" sz="1500" b="1" dirty="0" smtClean="0">
                <a:latin typeface="+mn-ea"/>
              </a:rPr>
              <a:t>~</a:t>
            </a:r>
            <a:r>
              <a:rPr lang="ko-KR" altLang="en-US" sz="1500" b="1" dirty="0" smtClean="0">
                <a:latin typeface="+mn-ea"/>
              </a:rPr>
              <a:t>시</a:t>
            </a:r>
            <a:r>
              <a:rPr lang="en-US" altLang="ko-KR" sz="1500" b="1" dirty="0" smtClean="0">
                <a:latin typeface="+mn-ea"/>
              </a:rPr>
              <a:t>”</a:t>
            </a:r>
            <a:r>
              <a:rPr lang="ko-KR" altLang="en-US" sz="1500" b="1" dirty="0" smtClean="0">
                <a:latin typeface="+mn-ea"/>
              </a:rPr>
              <a:t>까지 음을 다양하게 선택하고 </a:t>
            </a:r>
            <a:endParaRPr lang="en-US" altLang="ko-KR" sz="15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간격시간을 조정하여 부저 소리를 </a:t>
            </a:r>
            <a:endParaRPr lang="en-US" altLang="ko-KR" sz="15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1500" b="1" dirty="0" smtClean="0">
                <a:latin typeface="+mn-ea"/>
              </a:rPr>
              <a:t>다양하게 확인 해 보도록 한다</a:t>
            </a:r>
            <a:r>
              <a:rPr lang="en-US" altLang="ko-KR" sz="1500" b="1" dirty="0" smtClean="0">
                <a:latin typeface="+mn-ea"/>
              </a:rPr>
              <a:t>.</a:t>
            </a:r>
          </a:p>
        </p:txBody>
      </p:sp>
      <p:sp>
        <p:nvSpPr>
          <p:cNvPr id="18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소리내기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1643050"/>
            <a:ext cx="248602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3929066"/>
            <a:ext cx="24955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Freeform 38"/>
          <p:cNvSpPr>
            <a:spLocks/>
          </p:cNvSpPr>
          <p:nvPr/>
        </p:nvSpPr>
        <p:spPr bwMode="auto">
          <a:xfrm>
            <a:off x="571472" y="3710006"/>
            <a:ext cx="857256" cy="698618"/>
          </a:xfrm>
          <a:custGeom>
            <a:avLst/>
            <a:gdLst>
              <a:gd name="T0" fmla="*/ 761 w 843"/>
              <a:gd name="T1" fmla="*/ 524 h 686"/>
              <a:gd name="T2" fmla="*/ 783 w 843"/>
              <a:gd name="T3" fmla="*/ 501 h 686"/>
              <a:gd name="T4" fmla="*/ 809 w 843"/>
              <a:gd name="T5" fmla="*/ 462 h 686"/>
              <a:gd name="T6" fmla="*/ 819 w 843"/>
              <a:gd name="T7" fmla="*/ 443 h 686"/>
              <a:gd name="T8" fmla="*/ 838 w 843"/>
              <a:gd name="T9" fmla="*/ 383 h 686"/>
              <a:gd name="T10" fmla="*/ 840 w 843"/>
              <a:gd name="T11" fmla="*/ 360 h 686"/>
              <a:gd name="T12" fmla="*/ 842 w 843"/>
              <a:gd name="T13" fmla="*/ 298 h 686"/>
              <a:gd name="T14" fmla="*/ 840 w 843"/>
              <a:gd name="T15" fmla="*/ 293 h 686"/>
              <a:gd name="T16" fmla="*/ 832 w 843"/>
              <a:gd name="T17" fmla="*/ 252 h 686"/>
              <a:gd name="T18" fmla="*/ 816 w 843"/>
              <a:gd name="T19" fmla="*/ 209 h 686"/>
              <a:gd name="T20" fmla="*/ 789 w 843"/>
              <a:gd name="T21" fmla="*/ 163 h 686"/>
              <a:gd name="T22" fmla="*/ 774 w 843"/>
              <a:gd name="T23" fmla="*/ 146 h 686"/>
              <a:gd name="T24" fmla="*/ 725 w 843"/>
              <a:gd name="T25" fmla="*/ 97 h 686"/>
              <a:gd name="T26" fmla="*/ 720 w 843"/>
              <a:gd name="T27" fmla="*/ 93 h 686"/>
              <a:gd name="T28" fmla="*/ 644 w 843"/>
              <a:gd name="T29" fmla="*/ 47 h 686"/>
              <a:gd name="T30" fmla="*/ 624 w 843"/>
              <a:gd name="T31" fmla="*/ 37 h 686"/>
              <a:gd name="T32" fmla="*/ 532 w 843"/>
              <a:gd name="T33" fmla="*/ 10 h 686"/>
              <a:gd name="T34" fmla="*/ 509 w 843"/>
              <a:gd name="T35" fmla="*/ 5 h 686"/>
              <a:gd name="T36" fmla="*/ 441 w 843"/>
              <a:gd name="T37" fmla="*/ 0 h 686"/>
              <a:gd name="T38" fmla="*/ 366 w 843"/>
              <a:gd name="T39" fmla="*/ 2 h 686"/>
              <a:gd name="T40" fmla="*/ 358 w 843"/>
              <a:gd name="T41" fmla="*/ 4 h 686"/>
              <a:gd name="T42" fmla="*/ 254 w 843"/>
              <a:gd name="T43" fmla="*/ 27 h 686"/>
              <a:gd name="T44" fmla="*/ 230 w 843"/>
              <a:gd name="T45" fmla="*/ 36 h 686"/>
              <a:gd name="T46" fmla="*/ 194 w 843"/>
              <a:gd name="T47" fmla="*/ 51 h 686"/>
              <a:gd name="T48" fmla="*/ 129 w 843"/>
              <a:gd name="T49" fmla="*/ 90 h 686"/>
              <a:gd name="T50" fmla="*/ 111 w 843"/>
              <a:gd name="T51" fmla="*/ 106 h 686"/>
              <a:gd name="T52" fmla="*/ 73 w 843"/>
              <a:gd name="T53" fmla="*/ 143 h 686"/>
              <a:gd name="T54" fmla="*/ 55 w 843"/>
              <a:gd name="T55" fmla="*/ 168 h 686"/>
              <a:gd name="T56" fmla="*/ 32 w 843"/>
              <a:gd name="T57" fmla="*/ 208 h 686"/>
              <a:gd name="T58" fmla="*/ 17 w 843"/>
              <a:gd name="T59" fmla="*/ 247 h 686"/>
              <a:gd name="T60" fmla="*/ 6 w 843"/>
              <a:gd name="T61" fmla="*/ 293 h 686"/>
              <a:gd name="T62" fmla="*/ 3 w 843"/>
              <a:gd name="T63" fmla="*/ 304 h 686"/>
              <a:gd name="T64" fmla="*/ 2 w 843"/>
              <a:gd name="T65" fmla="*/ 374 h 686"/>
              <a:gd name="T66" fmla="*/ 4 w 843"/>
              <a:gd name="T67" fmla="*/ 393 h 686"/>
              <a:gd name="T68" fmla="*/ 19 w 843"/>
              <a:gd name="T69" fmla="*/ 442 h 686"/>
              <a:gd name="T70" fmla="*/ 33 w 843"/>
              <a:gd name="T71" fmla="*/ 473 h 686"/>
              <a:gd name="T72" fmla="*/ 83 w 843"/>
              <a:gd name="T73" fmla="*/ 554 h 686"/>
              <a:gd name="T74" fmla="*/ 102 w 843"/>
              <a:gd name="T75" fmla="*/ 614 h 686"/>
              <a:gd name="T76" fmla="*/ 95 w 843"/>
              <a:gd name="T77" fmla="*/ 669 h 686"/>
              <a:gd name="T78" fmla="*/ 93 w 843"/>
              <a:gd name="T79" fmla="*/ 685 h 686"/>
              <a:gd name="T80" fmla="*/ 131 w 843"/>
              <a:gd name="T81" fmla="*/ 666 h 686"/>
              <a:gd name="T82" fmla="*/ 200 w 843"/>
              <a:gd name="T83" fmla="*/ 620 h 686"/>
              <a:gd name="T84" fmla="*/ 236 w 843"/>
              <a:gd name="T85" fmla="*/ 617 h 686"/>
              <a:gd name="T86" fmla="*/ 307 w 843"/>
              <a:gd name="T87" fmla="*/ 634 h 686"/>
              <a:gd name="T88" fmla="*/ 332 w 843"/>
              <a:gd name="T89" fmla="*/ 639 h 686"/>
              <a:gd name="T90" fmla="*/ 368 w 843"/>
              <a:gd name="T91" fmla="*/ 643 h 686"/>
              <a:gd name="T92" fmla="*/ 476 w 843"/>
              <a:gd name="T93" fmla="*/ 647 h 686"/>
              <a:gd name="T94" fmla="*/ 506 w 843"/>
              <a:gd name="T95" fmla="*/ 644 h 686"/>
              <a:gd name="T96" fmla="*/ 576 w 843"/>
              <a:gd name="T97" fmla="*/ 630 h 686"/>
              <a:gd name="T98" fmla="*/ 615 w 843"/>
              <a:gd name="T99" fmla="*/ 617 h 686"/>
              <a:gd name="T100" fmla="*/ 649 w 843"/>
              <a:gd name="T101" fmla="*/ 601 h 686"/>
              <a:gd name="T102" fmla="*/ 730 w 843"/>
              <a:gd name="T103" fmla="*/ 552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43" h="686">
                <a:moveTo>
                  <a:pt x="730" y="552"/>
                </a:moveTo>
                <a:lnTo>
                  <a:pt x="730" y="552"/>
                </a:lnTo>
                <a:lnTo>
                  <a:pt x="740" y="544"/>
                </a:lnTo>
                <a:lnTo>
                  <a:pt x="740" y="544"/>
                </a:lnTo>
                <a:lnTo>
                  <a:pt x="761" y="524"/>
                </a:lnTo>
                <a:lnTo>
                  <a:pt x="761" y="524"/>
                </a:lnTo>
                <a:lnTo>
                  <a:pt x="780" y="504"/>
                </a:lnTo>
                <a:lnTo>
                  <a:pt x="780" y="504"/>
                </a:lnTo>
                <a:lnTo>
                  <a:pt x="783" y="501"/>
                </a:lnTo>
                <a:lnTo>
                  <a:pt x="783" y="501"/>
                </a:lnTo>
                <a:lnTo>
                  <a:pt x="784" y="498"/>
                </a:lnTo>
                <a:lnTo>
                  <a:pt x="784" y="498"/>
                </a:lnTo>
                <a:lnTo>
                  <a:pt x="794" y="485"/>
                </a:lnTo>
                <a:lnTo>
                  <a:pt x="794" y="485"/>
                </a:lnTo>
                <a:lnTo>
                  <a:pt x="809" y="462"/>
                </a:lnTo>
                <a:lnTo>
                  <a:pt x="809" y="462"/>
                </a:lnTo>
                <a:lnTo>
                  <a:pt x="816" y="449"/>
                </a:lnTo>
                <a:lnTo>
                  <a:pt x="816" y="449"/>
                </a:lnTo>
                <a:lnTo>
                  <a:pt x="819" y="443"/>
                </a:lnTo>
                <a:lnTo>
                  <a:pt x="819" y="443"/>
                </a:lnTo>
                <a:lnTo>
                  <a:pt x="820" y="440"/>
                </a:lnTo>
                <a:lnTo>
                  <a:pt x="820" y="440"/>
                </a:lnTo>
                <a:lnTo>
                  <a:pt x="830" y="412"/>
                </a:lnTo>
                <a:lnTo>
                  <a:pt x="838" y="383"/>
                </a:lnTo>
                <a:lnTo>
                  <a:pt x="838" y="383"/>
                </a:lnTo>
                <a:lnTo>
                  <a:pt x="839" y="376"/>
                </a:lnTo>
                <a:lnTo>
                  <a:pt x="839" y="376"/>
                </a:lnTo>
                <a:lnTo>
                  <a:pt x="839" y="373"/>
                </a:lnTo>
                <a:lnTo>
                  <a:pt x="839" y="373"/>
                </a:lnTo>
                <a:lnTo>
                  <a:pt x="840" y="360"/>
                </a:lnTo>
                <a:lnTo>
                  <a:pt x="840" y="360"/>
                </a:lnTo>
                <a:lnTo>
                  <a:pt x="842" y="343"/>
                </a:lnTo>
                <a:lnTo>
                  <a:pt x="843" y="326"/>
                </a:lnTo>
                <a:lnTo>
                  <a:pt x="843" y="326"/>
                </a:lnTo>
                <a:lnTo>
                  <a:pt x="842" y="298"/>
                </a:lnTo>
                <a:lnTo>
                  <a:pt x="842" y="298"/>
                </a:lnTo>
                <a:lnTo>
                  <a:pt x="842" y="295"/>
                </a:lnTo>
                <a:lnTo>
                  <a:pt x="842" y="295"/>
                </a:lnTo>
                <a:lnTo>
                  <a:pt x="840" y="293"/>
                </a:lnTo>
                <a:lnTo>
                  <a:pt x="840" y="293"/>
                </a:lnTo>
                <a:lnTo>
                  <a:pt x="839" y="281"/>
                </a:lnTo>
                <a:lnTo>
                  <a:pt x="839" y="281"/>
                </a:lnTo>
                <a:lnTo>
                  <a:pt x="839" y="278"/>
                </a:lnTo>
                <a:lnTo>
                  <a:pt x="839" y="278"/>
                </a:lnTo>
                <a:lnTo>
                  <a:pt x="832" y="252"/>
                </a:lnTo>
                <a:lnTo>
                  <a:pt x="823" y="226"/>
                </a:lnTo>
                <a:lnTo>
                  <a:pt x="823" y="226"/>
                </a:lnTo>
                <a:lnTo>
                  <a:pt x="822" y="221"/>
                </a:lnTo>
                <a:lnTo>
                  <a:pt x="822" y="221"/>
                </a:lnTo>
                <a:lnTo>
                  <a:pt x="816" y="209"/>
                </a:lnTo>
                <a:lnTo>
                  <a:pt x="816" y="209"/>
                </a:lnTo>
                <a:lnTo>
                  <a:pt x="803" y="185"/>
                </a:lnTo>
                <a:lnTo>
                  <a:pt x="803" y="185"/>
                </a:lnTo>
                <a:lnTo>
                  <a:pt x="789" y="163"/>
                </a:lnTo>
                <a:lnTo>
                  <a:pt x="789" y="163"/>
                </a:lnTo>
                <a:lnTo>
                  <a:pt x="786" y="160"/>
                </a:lnTo>
                <a:lnTo>
                  <a:pt x="786" y="160"/>
                </a:lnTo>
                <a:lnTo>
                  <a:pt x="784" y="158"/>
                </a:lnTo>
                <a:lnTo>
                  <a:pt x="784" y="158"/>
                </a:lnTo>
                <a:lnTo>
                  <a:pt x="774" y="146"/>
                </a:lnTo>
                <a:lnTo>
                  <a:pt x="774" y="146"/>
                </a:lnTo>
                <a:lnTo>
                  <a:pt x="756" y="126"/>
                </a:lnTo>
                <a:lnTo>
                  <a:pt x="736" y="106"/>
                </a:lnTo>
                <a:lnTo>
                  <a:pt x="736" y="106"/>
                </a:lnTo>
                <a:lnTo>
                  <a:pt x="725" y="97"/>
                </a:lnTo>
                <a:lnTo>
                  <a:pt x="725" y="97"/>
                </a:lnTo>
                <a:lnTo>
                  <a:pt x="724" y="97"/>
                </a:lnTo>
                <a:lnTo>
                  <a:pt x="724" y="97"/>
                </a:lnTo>
                <a:lnTo>
                  <a:pt x="720" y="93"/>
                </a:lnTo>
                <a:lnTo>
                  <a:pt x="720" y="93"/>
                </a:lnTo>
                <a:lnTo>
                  <a:pt x="695" y="76"/>
                </a:lnTo>
                <a:lnTo>
                  <a:pt x="695" y="76"/>
                </a:lnTo>
                <a:lnTo>
                  <a:pt x="669" y="60"/>
                </a:lnTo>
                <a:lnTo>
                  <a:pt x="644" y="47"/>
                </a:lnTo>
                <a:lnTo>
                  <a:pt x="644" y="47"/>
                </a:lnTo>
                <a:lnTo>
                  <a:pt x="631" y="41"/>
                </a:lnTo>
                <a:lnTo>
                  <a:pt x="631" y="41"/>
                </a:lnTo>
                <a:lnTo>
                  <a:pt x="629" y="40"/>
                </a:lnTo>
                <a:lnTo>
                  <a:pt x="629" y="40"/>
                </a:lnTo>
                <a:lnTo>
                  <a:pt x="624" y="37"/>
                </a:lnTo>
                <a:lnTo>
                  <a:pt x="624" y="37"/>
                </a:lnTo>
                <a:lnTo>
                  <a:pt x="593" y="27"/>
                </a:lnTo>
                <a:lnTo>
                  <a:pt x="593" y="27"/>
                </a:lnTo>
                <a:lnTo>
                  <a:pt x="563" y="17"/>
                </a:lnTo>
                <a:lnTo>
                  <a:pt x="532" y="10"/>
                </a:lnTo>
                <a:lnTo>
                  <a:pt x="532" y="10"/>
                </a:lnTo>
                <a:lnTo>
                  <a:pt x="517" y="7"/>
                </a:lnTo>
                <a:lnTo>
                  <a:pt x="517" y="7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474" y="1"/>
                </a:lnTo>
                <a:lnTo>
                  <a:pt x="474" y="1"/>
                </a:lnTo>
                <a:lnTo>
                  <a:pt x="441" y="0"/>
                </a:lnTo>
                <a:lnTo>
                  <a:pt x="408" y="0"/>
                </a:lnTo>
                <a:lnTo>
                  <a:pt x="408" y="0"/>
                </a:lnTo>
                <a:lnTo>
                  <a:pt x="381" y="1"/>
                </a:lnTo>
                <a:lnTo>
                  <a:pt x="381" y="1"/>
                </a:lnTo>
                <a:lnTo>
                  <a:pt x="366" y="2"/>
                </a:lnTo>
                <a:lnTo>
                  <a:pt x="366" y="2"/>
                </a:lnTo>
                <a:lnTo>
                  <a:pt x="364" y="2"/>
                </a:lnTo>
                <a:lnTo>
                  <a:pt x="364" y="2"/>
                </a:lnTo>
                <a:lnTo>
                  <a:pt x="358" y="4"/>
                </a:lnTo>
                <a:lnTo>
                  <a:pt x="358" y="4"/>
                </a:lnTo>
                <a:lnTo>
                  <a:pt x="329" y="8"/>
                </a:lnTo>
                <a:lnTo>
                  <a:pt x="300" y="14"/>
                </a:lnTo>
                <a:lnTo>
                  <a:pt x="300" y="14"/>
                </a:lnTo>
                <a:lnTo>
                  <a:pt x="277" y="21"/>
                </a:lnTo>
                <a:lnTo>
                  <a:pt x="254" y="27"/>
                </a:lnTo>
                <a:lnTo>
                  <a:pt x="254" y="27"/>
                </a:lnTo>
                <a:lnTo>
                  <a:pt x="243" y="31"/>
                </a:lnTo>
                <a:lnTo>
                  <a:pt x="243" y="31"/>
                </a:lnTo>
                <a:lnTo>
                  <a:pt x="230" y="36"/>
                </a:lnTo>
                <a:lnTo>
                  <a:pt x="230" y="36"/>
                </a:lnTo>
                <a:lnTo>
                  <a:pt x="226" y="37"/>
                </a:lnTo>
                <a:lnTo>
                  <a:pt x="226" y="37"/>
                </a:lnTo>
                <a:lnTo>
                  <a:pt x="223" y="38"/>
                </a:lnTo>
                <a:lnTo>
                  <a:pt x="223" y="38"/>
                </a:lnTo>
                <a:lnTo>
                  <a:pt x="194" y="51"/>
                </a:lnTo>
                <a:lnTo>
                  <a:pt x="194" y="51"/>
                </a:lnTo>
                <a:lnTo>
                  <a:pt x="162" y="69"/>
                </a:lnTo>
                <a:lnTo>
                  <a:pt x="132" y="89"/>
                </a:lnTo>
                <a:lnTo>
                  <a:pt x="132" y="89"/>
                </a:lnTo>
                <a:lnTo>
                  <a:pt x="129" y="90"/>
                </a:lnTo>
                <a:lnTo>
                  <a:pt x="129" y="90"/>
                </a:lnTo>
                <a:lnTo>
                  <a:pt x="125" y="94"/>
                </a:lnTo>
                <a:lnTo>
                  <a:pt x="125" y="94"/>
                </a:lnTo>
                <a:lnTo>
                  <a:pt x="111" y="106"/>
                </a:lnTo>
                <a:lnTo>
                  <a:pt x="111" y="106"/>
                </a:lnTo>
                <a:lnTo>
                  <a:pt x="96" y="117"/>
                </a:lnTo>
                <a:lnTo>
                  <a:pt x="83" y="130"/>
                </a:lnTo>
                <a:lnTo>
                  <a:pt x="83" y="130"/>
                </a:lnTo>
                <a:lnTo>
                  <a:pt x="73" y="143"/>
                </a:lnTo>
                <a:lnTo>
                  <a:pt x="73" y="143"/>
                </a:lnTo>
                <a:lnTo>
                  <a:pt x="68" y="149"/>
                </a:lnTo>
                <a:lnTo>
                  <a:pt x="68" y="149"/>
                </a:lnTo>
                <a:lnTo>
                  <a:pt x="65" y="152"/>
                </a:lnTo>
                <a:lnTo>
                  <a:pt x="65" y="152"/>
                </a:lnTo>
                <a:lnTo>
                  <a:pt x="55" y="168"/>
                </a:lnTo>
                <a:lnTo>
                  <a:pt x="45" y="182"/>
                </a:lnTo>
                <a:lnTo>
                  <a:pt x="45" y="182"/>
                </a:lnTo>
                <a:lnTo>
                  <a:pt x="36" y="199"/>
                </a:lnTo>
                <a:lnTo>
                  <a:pt x="36" y="199"/>
                </a:lnTo>
                <a:lnTo>
                  <a:pt x="32" y="208"/>
                </a:lnTo>
                <a:lnTo>
                  <a:pt x="32" y="208"/>
                </a:lnTo>
                <a:lnTo>
                  <a:pt x="29" y="212"/>
                </a:lnTo>
                <a:lnTo>
                  <a:pt x="29" y="212"/>
                </a:lnTo>
                <a:lnTo>
                  <a:pt x="23" y="228"/>
                </a:lnTo>
                <a:lnTo>
                  <a:pt x="17" y="247"/>
                </a:lnTo>
                <a:lnTo>
                  <a:pt x="17" y="247"/>
                </a:lnTo>
                <a:lnTo>
                  <a:pt x="9" y="277"/>
                </a:lnTo>
                <a:lnTo>
                  <a:pt x="9" y="277"/>
                </a:lnTo>
                <a:lnTo>
                  <a:pt x="6" y="293"/>
                </a:lnTo>
                <a:lnTo>
                  <a:pt x="6" y="293"/>
                </a:lnTo>
                <a:lnTo>
                  <a:pt x="4" y="300"/>
                </a:lnTo>
                <a:lnTo>
                  <a:pt x="4" y="300"/>
                </a:lnTo>
                <a:lnTo>
                  <a:pt x="4" y="301"/>
                </a:lnTo>
                <a:lnTo>
                  <a:pt x="4" y="301"/>
                </a:lnTo>
                <a:lnTo>
                  <a:pt x="3" y="304"/>
                </a:lnTo>
                <a:lnTo>
                  <a:pt x="3" y="304"/>
                </a:lnTo>
                <a:lnTo>
                  <a:pt x="0" y="336"/>
                </a:lnTo>
                <a:lnTo>
                  <a:pt x="2" y="369"/>
                </a:lnTo>
                <a:lnTo>
                  <a:pt x="2" y="369"/>
                </a:lnTo>
                <a:lnTo>
                  <a:pt x="2" y="374"/>
                </a:lnTo>
                <a:lnTo>
                  <a:pt x="2" y="374"/>
                </a:lnTo>
                <a:lnTo>
                  <a:pt x="2" y="377"/>
                </a:lnTo>
                <a:lnTo>
                  <a:pt x="2" y="377"/>
                </a:lnTo>
                <a:lnTo>
                  <a:pt x="4" y="393"/>
                </a:lnTo>
                <a:lnTo>
                  <a:pt x="4" y="393"/>
                </a:lnTo>
                <a:lnTo>
                  <a:pt x="9" y="412"/>
                </a:lnTo>
                <a:lnTo>
                  <a:pt x="14" y="429"/>
                </a:lnTo>
                <a:lnTo>
                  <a:pt x="14" y="429"/>
                </a:lnTo>
                <a:lnTo>
                  <a:pt x="19" y="442"/>
                </a:lnTo>
                <a:lnTo>
                  <a:pt x="19" y="442"/>
                </a:lnTo>
                <a:lnTo>
                  <a:pt x="22" y="448"/>
                </a:lnTo>
                <a:lnTo>
                  <a:pt x="22" y="448"/>
                </a:lnTo>
                <a:lnTo>
                  <a:pt x="24" y="455"/>
                </a:lnTo>
                <a:lnTo>
                  <a:pt x="24" y="455"/>
                </a:lnTo>
                <a:lnTo>
                  <a:pt x="33" y="473"/>
                </a:lnTo>
                <a:lnTo>
                  <a:pt x="45" y="492"/>
                </a:lnTo>
                <a:lnTo>
                  <a:pt x="45" y="492"/>
                </a:lnTo>
                <a:lnTo>
                  <a:pt x="65" y="522"/>
                </a:lnTo>
                <a:lnTo>
                  <a:pt x="75" y="538"/>
                </a:lnTo>
                <a:lnTo>
                  <a:pt x="83" y="554"/>
                </a:lnTo>
                <a:lnTo>
                  <a:pt x="83" y="554"/>
                </a:lnTo>
                <a:lnTo>
                  <a:pt x="91" y="568"/>
                </a:lnTo>
                <a:lnTo>
                  <a:pt x="96" y="583"/>
                </a:lnTo>
                <a:lnTo>
                  <a:pt x="99" y="598"/>
                </a:lnTo>
                <a:lnTo>
                  <a:pt x="102" y="614"/>
                </a:lnTo>
                <a:lnTo>
                  <a:pt x="102" y="614"/>
                </a:lnTo>
                <a:lnTo>
                  <a:pt x="102" y="623"/>
                </a:lnTo>
                <a:lnTo>
                  <a:pt x="102" y="633"/>
                </a:lnTo>
                <a:lnTo>
                  <a:pt x="99" y="652"/>
                </a:lnTo>
                <a:lnTo>
                  <a:pt x="95" y="669"/>
                </a:lnTo>
                <a:lnTo>
                  <a:pt x="88" y="686"/>
                </a:lnTo>
                <a:lnTo>
                  <a:pt x="88" y="686"/>
                </a:lnTo>
                <a:lnTo>
                  <a:pt x="89" y="686"/>
                </a:lnTo>
                <a:lnTo>
                  <a:pt x="89" y="686"/>
                </a:lnTo>
                <a:lnTo>
                  <a:pt x="93" y="685"/>
                </a:lnTo>
                <a:lnTo>
                  <a:pt x="93" y="685"/>
                </a:lnTo>
                <a:lnTo>
                  <a:pt x="106" y="679"/>
                </a:lnTo>
                <a:lnTo>
                  <a:pt x="106" y="679"/>
                </a:lnTo>
                <a:lnTo>
                  <a:pt x="131" y="666"/>
                </a:lnTo>
                <a:lnTo>
                  <a:pt x="131" y="666"/>
                </a:lnTo>
                <a:lnTo>
                  <a:pt x="154" y="652"/>
                </a:lnTo>
                <a:lnTo>
                  <a:pt x="177" y="636"/>
                </a:lnTo>
                <a:lnTo>
                  <a:pt x="177" y="636"/>
                </a:lnTo>
                <a:lnTo>
                  <a:pt x="200" y="620"/>
                </a:lnTo>
                <a:lnTo>
                  <a:pt x="200" y="620"/>
                </a:lnTo>
                <a:lnTo>
                  <a:pt x="205" y="617"/>
                </a:lnTo>
                <a:lnTo>
                  <a:pt x="211" y="614"/>
                </a:lnTo>
                <a:lnTo>
                  <a:pt x="217" y="614"/>
                </a:lnTo>
                <a:lnTo>
                  <a:pt x="223" y="614"/>
                </a:lnTo>
                <a:lnTo>
                  <a:pt x="236" y="617"/>
                </a:lnTo>
                <a:lnTo>
                  <a:pt x="247" y="621"/>
                </a:lnTo>
                <a:lnTo>
                  <a:pt x="247" y="621"/>
                </a:lnTo>
                <a:lnTo>
                  <a:pt x="277" y="629"/>
                </a:lnTo>
                <a:lnTo>
                  <a:pt x="307" y="634"/>
                </a:lnTo>
                <a:lnTo>
                  <a:pt x="307" y="634"/>
                </a:lnTo>
                <a:lnTo>
                  <a:pt x="323" y="637"/>
                </a:lnTo>
                <a:lnTo>
                  <a:pt x="323" y="637"/>
                </a:lnTo>
                <a:lnTo>
                  <a:pt x="330" y="639"/>
                </a:lnTo>
                <a:lnTo>
                  <a:pt x="330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68" y="643"/>
                </a:lnTo>
                <a:lnTo>
                  <a:pt x="368" y="643"/>
                </a:lnTo>
                <a:lnTo>
                  <a:pt x="404" y="646"/>
                </a:lnTo>
                <a:lnTo>
                  <a:pt x="440" y="647"/>
                </a:lnTo>
                <a:lnTo>
                  <a:pt x="440" y="647"/>
                </a:lnTo>
                <a:lnTo>
                  <a:pt x="476" y="647"/>
                </a:lnTo>
                <a:lnTo>
                  <a:pt x="476" y="647"/>
                </a:lnTo>
                <a:lnTo>
                  <a:pt x="493" y="646"/>
                </a:lnTo>
                <a:lnTo>
                  <a:pt x="493" y="646"/>
                </a:lnTo>
                <a:lnTo>
                  <a:pt x="501" y="644"/>
                </a:lnTo>
                <a:lnTo>
                  <a:pt x="501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42" y="639"/>
                </a:lnTo>
                <a:lnTo>
                  <a:pt x="576" y="630"/>
                </a:lnTo>
                <a:lnTo>
                  <a:pt x="576" y="630"/>
                </a:lnTo>
                <a:lnTo>
                  <a:pt x="602" y="621"/>
                </a:lnTo>
                <a:lnTo>
                  <a:pt x="602" y="621"/>
                </a:lnTo>
                <a:lnTo>
                  <a:pt x="615" y="617"/>
                </a:lnTo>
                <a:lnTo>
                  <a:pt x="615" y="617"/>
                </a:lnTo>
                <a:lnTo>
                  <a:pt x="618" y="616"/>
                </a:lnTo>
                <a:lnTo>
                  <a:pt x="618" y="616"/>
                </a:lnTo>
                <a:lnTo>
                  <a:pt x="624" y="613"/>
                </a:lnTo>
                <a:lnTo>
                  <a:pt x="624" y="613"/>
                </a:lnTo>
                <a:lnTo>
                  <a:pt x="649" y="601"/>
                </a:lnTo>
                <a:lnTo>
                  <a:pt x="674" y="588"/>
                </a:lnTo>
                <a:lnTo>
                  <a:pt x="698" y="574"/>
                </a:lnTo>
                <a:lnTo>
                  <a:pt x="721" y="558"/>
                </a:lnTo>
                <a:lnTo>
                  <a:pt x="721" y="558"/>
                </a:lnTo>
                <a:lnTo>
                  <a:pt x="730" y="552"/>
                </a:lnTo>
                <a:lnTo>
                  <a:pt x="730" y="552"/>
                </a:lnTo>
                <a:close/>
              </a:path>
            </a:pathLst>
          </a:custGeom>
          <a:solidFill>
            <a:srgbClr val="C4D2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712283" y="3774770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90460" y="1357298"/>
            <a:ext cx="452635" cy="39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14467" y="2143116"/>
            <a:ext cx="460576" cy="40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9" name="꺾인 연결선 77"/>
          <p:cNvCxnSpPr>
            <a:stCxn id="27" idx="3"/>
            <a:endCxn id="34" idx="1"/>
          </p:cNvCxnSpPr>
          <p:nvPr/>
        </p:nvCxnSpPr>
        <p:spPr>
          <a:xfrm>
            <a:off x="1943095" y="1555230"/>
            <a:ext cx="714380" cy="14496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14467" y="3071810"/>
            <a:ext cx="50158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3" name="꺾인 연결선 77"/>
          <p:cNvCxnSpPr>
            <a:stCxn id="31" idx="3"/>
            <a:endCxn id="2" idx="1"/>
          </p:cNvCxnSpPr>
          <p:nvPr/>
        </p:nvCxnSpPr>
        <p:spPr>
          <a:xfrm>
            <a:off x="2016053" y="3286124"/>
            <a:ext cx="555683" cy="228597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657475" y="1428736"/>
            <a:ext cx="9144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5" name="꺾인 연결선 77"/>
          <p:cNvCxnSpPr>
            <a:stCxn id="34" idx="3"/>
            <a:endCxn id="28" idx="1"/>
          </p:cNvCxnSpPr>
          <p:nvPr/>
        </p:nvCxnSpPr>
        <p:spPr>
          <a:xfrm flipH="1">
            <a:off x="1514467" y="1700199"/>
            <a:ext cx="2057408" cy="645061"/>
          </a:xfrm>
          <a:prstGeom prst="bentConnector5">
            <a:avLst>
              <a:gd name="adj1" fmla="val -11111"/>
              <a:gd name="adj2" fmla="val 55373"/>
              <a:gd name="adj3" fmla="val 111111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57475" y="2143116"/>
            <a:ext cx="10858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7" name="꺾인 연결선 77"/>
          <p:cNvCxnSpPr>
            <a:stCxn id="28" idx="3"/>
            <a:endCxn id="36" idx="1"/>
          </p:cNvCxnSpPr>
          <p:nvPr/>
        </p:nvCxnSpPr>
        <p:spPr>
          <a:xfrm>
            <a:off x="1975043" y="2345260"/>
            <a:ext cx="682432" cy="169331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571736" y="3271833"/>
            <a:ext cx="23431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0" name="꺾인 연결선 77"/>
          <p:cNvCxnSpPr>
            <a:stCxn id="36" idx="3"/>
            <a:endCxn id="31" idx="1"/>
          </p:cNvCxnSpPr>
          <p:nvPr/>
        </p:nvCxnSpPr>
        <p:spPr>
          <a:xfrm flipH="1">
            <a:off x="1514467" y="2514591"/>
            <a:ext cx="2228858" cy="771533"/>
          </a:xfrm>
          <a:prstGeom prst="bentConnector5">
            <a:avLst>
              <a:gd name="adj1" fmla="val -10256"/>
              <a:gd name="adj2" fmla="val 60185"/>
              <a:gd name="adj3" fmla="val 110256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 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피아노 만들기</a:t>
            </a:r>
          </a:p>
        </p:txBody>
      </p:sp>
      <p:sp>
        <p:nvSpPr>
          <p:cNvPr id="19" name="모서리가 둥근 직사각형 18"/>
          <p:cNvSpPr/>
          <p:nvPr/>
        </p:nvSpPr>
        <p:spPr>
          <a:xfrm>
            <a:off x="857224" y="5429264"/>
            <a:ext cx="8072494" cy="1000132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1571604" y="5429264"/>
            <a:ext cx="5500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 smtClean="0">
                <a:latin typeface="+mn-ea"/>
              </a:rPr>
              <a:t>피아노 건반 대신 키보드의 번호</a:t>
            </a:r>
            <a:r>
              <a:rPr lang="en-US" altLang="ko-KR" b="1" dirty="0" smtClean="0">
                <a:latin typeface="+mn-ea"/>
              </a:rPr>
              <a:t>1~7</a:t>
            </a:r>
            <a:r>
              <a:rPr lang="ko-KR" altLang="en-US" b="1" dirty="0" smtClean="0">
                <a:latin typeface="+mn-ea"/>
              </a:rPr>
              <a:t>까지 이용하여 부저음을 제어하여 피아노를 만든다</a:t>
            </a:r>
            <a:r>
              <a:rPr lang="en-US" altLang="ko-KR" b="1" dirty="0" smtClean="0">
                <a:latin typeface="+mn-ea"/>
              </a:rPr>
              <a:t>.</a:t>
            </a:r>
          </a:p>
        </p:txBody>
      </p:sp>
      <p:pic>
        <p:nvPicPr>
          <p:cNvPr id="26" name="Picture 10" descr="IconExperience » G-Collection » Keyboard Ico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500" b="11999"/>
          <a:stretch>
            <a:fillRect/>
          </a:stretch>
        </p:blipFill>
        <p:spPr bwMode="auto">
          <a:xfrm>
            <a:off x="7286644" y="5461163"/>
            <a:ext cx="1000132" cy="755113"/>
          </a:xfrm>
          <a:prstGeom prst="rect">
            <a:avLst/>
          </a:prstGeom>
          <a:noFill/>
        </p:spPr>
      </p:pic>
      <p:sp>
        <p:nvSpPr>
          <p:cNvPr id="16" name="Freeform 38"/>
          <p:cNvSpPr>
            <a:spLocks/>
          </p:cNvSpPr>
          <p:nvPr/>
        </p:nvSpPr>
        <p:spPr bwMode="auto">
          <a:xfrm>
            <a:off x="642910" y="5072074"/>
            <a:ext cx="857256" cy="698618"/>
          </a:xfrm>
          <a:custGeom>
            <a:avLst/>
            <a:gdLst>
              <a:gd name="T0" fmla="*/ 761 w 843"/>
              <a:gd name="T1" fmla="*/ 524 h 686"/>
              <a:gd name="T2" fmla="*/ 783 w 843"/>
              <a:gd name="T3" fmla="*/ 501 h 686"/>
              <a:gd name="T4" fmla="*/ 809 w 843"/>
              <a:gd name="T5" fmla="*/ 462 h 686"/>
              <a:gd name="T6" fmla="*/ 819 w 843"/>
              <a:gd name="T7" fmla="*/ 443 h 686"/>
              <a:gd name="T8" fmla="*/ 838 w 843"/>
              <a:gd name="T9" fmla="*/ 383 h 686"/>
              <a:gd name="T10" fmla="*/ 840 w 843"/>
              <a:gd name="T11" fmla="*/ 360 h 686"/>
              <a:gd name="T12" fmla="*/ 842 w 843"/>
              <a:gd name="T13" fmla="*/ 298 h 686"/>
              <a:gd name="T14" fmla="*/ 840 w 843"/>
              <a:gd name="T15" fmla="*/ 293 h 686"/>
              <a:gd name="T16" fmla="*/ 832 w 843"/>
              <a:gd name="T17" fmla="*/ 252 h 686"/>
              <a:gd name="T18" fmla="*/ 816 w 843"/>
              <a:gd name="T19" fmla="*/ 209 h 686"/>
              <a:gd name="T20" fmla="*/ 789 w 843"/>
              <a:gd name="T21" fmla="*/ 163 h 686"/>
              <a:gd name="T22" fmla="*/ 774 w 843"/>
              <a:gd name="T23" fmla="*/ 146 h 686"/>
              <a:gd name="T24" fmla="*/ 725 w 843"/>
              <a:gd name="T25" fmla="*/ 97 h 686"/>
              <a:gd name="T26" fmla="*/ 720 w 843"/>
              <a:gd name="T27" fmla="*/ 93 h 686"/>
              <a:gd name="T28" fmla="*/ 644 w 843"/>
              <a:gd name="T29" fmla="*/ 47 h 686"/>
              <a:gd name="T30" fmla="*/ 624 w 843"/>
              <a:gd name="T31" fmla="*/ 37 h 686"/>
              <a:gd name="T32" fmla="*/ 532 w 843"/>
              <a:gd name="T33" fmla="*/ 10 h 686"/>
              <a:gd name="T34" fmla="*/ 509 w 843"/>
              <a:gd name="T35" fmla="*/ 5 h 686"/>
              <a:gd name="T36" fmla="*/ 441 w 843"/>
              <a:gd name="T37" fmla="*/ 0 h 686"/>
              <a:gd name="T38" fmla="*/ 366 w 843"/>
              <a:gd name="T39" fmla="*/ 2 h 686"/>
              <a:gd name="T40" fmla="*/ 358 w 843"/>
              <a:gd name="T41" fmla="*/ 4 h 686"/>
              <a:gd name="T42" fmla="*/ 254 w 843"/>
              <a:gd name="T43" fmla="*/ 27 h 686"/>
              <a:gd name="T44" fmla="*/ 230 w 843"/>
              <a:gd name="T45" fmla="*/ 36 h 686"/>
              <a:gd name="T46" fmla="*/ 194 w 843"/>
              <a:gd name="T47" fmla="*/ 51 h 686"/>
              <a:gd name="T48" fmla="*/ 129 w 843"/>
              <a:gd name="T49" fmla="*/ 90 h 686"/>
              <a:gd name="T50" fmla="*/ 111 w 843"/>
              <a:gd name="T51" fmla="*/ 106 h 686"/>
              <a:gd name="T52" fmla="*/ 73 w 843"/>
              <a:gd name="T53" fmla="*/ 143 h 686"/>
              <a:gd name="T54" fmla="*/ 55 w 843"/>
              <a:gd name="T55" fmla="*/ 168 h 686"/>
              <a:gd name="T56" fmla="*/ 32 w 843"/>
              <a:gd name="T57" fmla="*/ 208 h 686"/>
              <a:gd name="T58" fmla="*/ 17 w 843"/>
              <a:gd name="T59" fmla="*/ 247 h 686"/>
              <a:gd name="T60" fmla="*/ 6 w 843"/>
              <a:gd name="T61" fmla="*/ 293 h 686"/>
              <a:gd name="T62" fmla="*/ 3 w 843"/>
              <a:gd name="T63" fmla="*/ 304 h 686"/>
              <a:gd name="T64" fmla="*/ 2 w 843"/>
              <a:gd name="T65" fmla="*/ 374 h 686"/>
              <a:gd name="T66" fmla="*/ 4 w 843"/>
              <a:gd name="T67" fmla="*/ 393 h 686"/>
              <a:gd name="T68" fmla="*/ 19 w 843"/>
              <a:gd name="T69" fmla="*/ 442 h 686"/>
              <a:gd name="T70" fmla="*/ 33 w 843"/>
              <a:gd name="T71" fmla="*/ 473 h 686"/>
              <a:gd name="T72" fmla="*/ 83 w 843"/>
              <a:gd name="T73" fmla="*/ 554 h 686"/>
              <a:gd name="T74" fmla="*/ 102 w 843"/>
              <a:gd name="T75" fmla="*/ 614 h 686"/>
              <a:gd name="T76" fmla="*/ 95 w 843"/>
              <a:gd name="T77" fmla="*/ 669 h 686"/>
              <a:gd name="T78" fmla="*/ 93 w 843"/>
              <a:gd name="T79" fmla="*/ 685 h 686"/>
              <a:gd name="T80" fmla="*/ 131 w 843"/>
              <a:gd name="T81" fmla="*/ 666 h 686"/>
              <a:gd name="T82" fmla="*/ 200 w 843"/>
              <a:gd name="T83" fmla="*/ 620 h 686"/>
              <a:gd name="T84" fmla="*/ 236 w 843"/>
              <a:gd name="T85" fmla="*/ 617 h 686"/>
              <a:gd name="T86" fmla="*/ 307 w 843"/>
              <a:gd name="T87" fmla="*/ 634 h 686"/>
              <a:gd name="T88" fmla="*/ 332 w 843"/>
              <a:gd name="T89" fmla="*/ 639 h 686"/>
              <a:gd name="T90" fmla="*/ 368 w 843"/>
              <a:gd name="T91" fmla="*/ 643 h 686"/>
              <a:gd name="T92" fmla="*/ 476 w 843"/>
              <a:gd name="T93" fmla="*/ 647 h 686"/>
              <a:gd name="T94" fmla="*/ 506 w 843"/>
              <a:gd name="T95" fmla="*/ 644 h 686"/>
              <a:gd name="T96" fmla="*/ 576 w 843"/>
              <a:gd name="T97" fmla="*/ 630 h 686"/>
              <a:gd name="T98" fmla="*/ 615 w 843"/>
              <a:gd name="T99" fmla="*/ 617 h 686"/>
              <a:gd name="T100" fmla="*/ 649 w 843"/>
              <a:gd name="T101" fmla="*/ 601 h 686"/>
              <a:gd name="T102" fmla="*/ 730 w 843"/>
              <a:gd name="T103" fmla="*/ 552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43" h="686">
                <a:moveTo>
                  <a:pt x="730" y="552"/>
                </a:moveTo>
                <a:lnTo>
                  <a:pt x="730" y="552"/>
                </a:lnTo>
                <a:lnTo>
                  <a:pt x="740" y="544"/>
                </a:lnTo>
                <a:lnTo>
                  <a:pt x="740" y="544"/>
                </a:lnTo>
                <a:lnTo>
                  <a:pt x="761" y="524"/>
                </a:lnTo>
                <a:lnTo>
                  <a:pt x="761" y="524"/>
                </a:lnTo>
                <a:lnTo>
                  <a:pt x="780" y="504"/>
                </a:lnTo>
                <a:lnTo>
                  <a:pt x="780" y="504"/>
                </a:lnTo>
                <a:lnTo>
                  <a:pt x="783" y="501"/>
                </a:lnTo>
                <a:lnTo>
                  <a:pt x="783" y="501"/>
                </a:lnTo>
                <a:lnTo>
                  <a:pt x="784" y="498"/>
                </a:lnTo>
                <a:lnTo>
                  <a:pt x="784" y="498"/>
                </a:lnTo>
                <a:lnTo>
                  <a:pt x="794" y="485"/>
                </a:lnTo>
                <a:lnTo>
                  <a:pt x="794" y="485"/>
                </a:lnTo>
                <a:lnTo>
                  <a:pt x="809" y="462"/>
                </a:lnTo>
                <a:lnTo>
                  <a:pt x="809" y="462"/>
                </a:lnTo>
                <a:lnTo>
                  <a:pt x="816" y="449"/>
                </a:lnTo>
                <a:lnTo>
                  <a:pt x="816" y="449"/>
                </a:lnTo>
                <a:lnTo>
                  <a:pt x="819" y="443"/>
                </a:lnTo>
                <a:lnTo>
                  <a:pt x="819" y="443"/>
                </a:lnTo>
                <a:lnTo>
                  <a:pt x="820" y="440"/>
                </a:lnTo>
                <a:lnTo>
                  <a:pt x="820" y="440"/>
                </a:lnTo>
                <a:lnTo>
                  <a:pt x="830" y="412"/>
                </a:lnTo>
                <a:lnTo>
                  <a:pt x="838" y="383"/>
                </a:lnTo>
                <a:lnTo>
                  <a:pt x="838" y="383"/>
                </a:lnTo>
                <a:lnTo>
                  <a:pt x="839" y="376"/>
                </a:lnTo>
                <a:lnTo>
                  <a:pt x="839" y="376"/>
                </a:lnTo>
                <a:lnTo>
                  <a:pt x="839" y="373"/>
                </a:lnTo>
                <a:lnTo>
                  <a:pt x="839" y="373"/>
                </a:lnTo>
                <a:lnTo>
                  <a:pt x="840" y="360"/>
                </a:lnTo>
                <a:lnTo>
                  <a:pt x="840" y="360"/>
                </a:lnTo>
                <a:lnTo>
                  <a:pt x="842" y="343"/>
                </a:lnTo>
                <a:lnTo>
                  <a:pt x="843" y="326"/>
                </a:lnTo>
                <a:lnTo>
                  <a:pt x="843" y="326"/>
                </a:lnTo>
                <a:lnTo>
                  <a:pt x="842" y="298"/>
                </a:lnTo>
                <a:lnTo>
                  <a:pt x="842" y="298"/>
                </a:lnTo>
                <a:lnTo>
                  <a:pt x="842" y="295"/>
                </a:lnTo>
                <a:lnTo>
                  <a:pt x="842" y="295"/>
                </a:lnTo>
                <a:lnTo>
                  <a:pt x="840" y="293"/>
                </a:lnTo>
                <a:lnTo>
                  <a:pt x="840" y="293"/>
                </a:lnTo>
                <a:lnTo>
                  <a:pt x="839" y="281"/>
                </a:lnTo>
                <a:lnTo>
                  <a:pt x="839" y="281"/>
                </a:lnTo>
                <a:lnTo>
                  <a:pt x="839" y="278"/>
                </a:lnTo>
                <a:lnTo>
                  <a:pt x="839" y="278"/>
                </a:lnTo>
                <a:lnTo>
                  <a:pt x="832" y="252"/>
                </a:lnTo>
                <a:lnTo>
                  <a:pt x="823" y="226"/>
                </a:lnTo>
                <a:lnTo>
                  <a:pt x="823" y="226"/>
                </a:lnTo>
                <a:lnTo>
                  <a:pt x="822" y="221"/>
                </a:lnTo>
                <a:lnTo>
                  <a:pt x="822" y="221"/>
                </a:lnTo>
                <a:lnTo>
                  <a:pt x="816" y="209"/>
                </a:lnTo>
                <a:lnTo>
                  <a:pt x="816" y="209"/>
                </a:lnTo>
                <a:lnTo>
                  <a:pt x="803" y="185"/>
                </a:lnTo>
                <a:lnTo>
                  <a:pt x="803" y="185"/>
                </a:lnTo>
                <a:lnTo>
                  <a:pt x="789" y="163"/>
                </a:lnTo>
                <a:lnTo>
                  <a:pt x="789" y="163"/>
                </a:lnTo>
                <a:lnTo>
                  <a:pt x="786" y="160"/>
                </a:lnTo>
                <a:lnTo>
                  <a:pt x="786" y="160"/>
                </a:lnTo>
                <a:lnTo>
                  <a:pt x="784" y="158"/>
                </a:lnTo>
                <a:lnTo>
                  <a:pt x="784" y="158"/>
                </a:lnTo>
                <a:lnTo>
                  <a:pt x="774" y="146"/>
                </a:lnTo>
                <a:lnTo>
                  <a:pt x="774" y="146"/>
                </a:lnTo>
                <a:lnTo>
                  <a:pt x="756" y="126"/>
                </a:lnTo>
                <a:lnTo>
                  <a:pt x="736" y="106"/>
                </a:lnTo>
                <a:lnTo>
                  <a:pt x="736" y="106"/>
                </a:lnTo>
                <a:lnTo>
                  <a:pt x="725" y="97"/>
                </a:lnTo>
                <a:lnTo>
                  <a:pt x="725" y="97"/>
                </a:lnTo>
                <a:lnTo>
                  <a:pt x="724" y="97"/>
                </a:lnTo>
                <a:lnTo>
                  <a:pt x="724" y="97"/>
                </a:lnTo>
                <a:lnTo>
                  <a:pt x="720" y="93"/>
                </a:lnTo>
                <a:lnTo>
                  <a:pt x="720" y="93"/>
                </a:lnTo>
                <a:lnTo>
                  <a:pt x="695" y="76"/>
                </a:lnTo>
                <a:lnTo>
                  <a:pt x="695" y="76"/>
                </a:lnTo>
                <a:lnTo>
                  <a:pt x="669" y="60"/>
                </a:lnTo>
                <a:lnTo>
                  <a:pt x="644" y="47"/>
                </a:lnTo>
                <a:lnTo>
                  <a:pt x="644" y="47"/>
                </a:lnTo>
                <a:lnTo>
                  <a:pt x="631" y="41"/>
                </a:lnTo>
                <a:lnTo>
                  <a:pt x="631" y="41"/>
                </a:lnTo>
                <a:lnTo>
                  <a:pt x="629" y="40"/>
                </a:lnTo>
                <a:lnTo>
                  <a:pt x="629" y="40"/>
                </a:lnTo>
                <a:lnTo>
                  <a:pt x="624" y="37"/>
                </a:lnTo>
                <a:lnTo>
                  <a:pt x="624" y="37"/>
                </a:lnTo>
                <a:lnTo>
                  <a:pt x="593" y="27"/>
                </a:lnTo>
                <a:lnTo>
                  <a:pt x="593" y="27"/>
                </a:lnTo>
                <a:lnTo>
                  <a:pt x="563" y="17"/>
                </a:lnTo>
                <a:lnTo>
                  <a:pt x="532" y="10"/>
                </a:lnTo>
                <a:lnTo>
                  <a:pt x="532" y="10"/>
                </a:lnTo>
                <a:lnTo>
                  <a:pt x="517" y="7"/>
                </a:lnTo>
                <a:lnTo>
                  <a:pt x="517" y="7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474" y="1"/>
                </a:lnTo>
                <a:lnTo>
                  <a:pt x="474" y="1"/>
                </a:lnTo>
                <a:lnTo>
                  <a:pt x="441" y="0"/>
                </a:lnTo>
                <a:lnTo>
                  <a:pt x="408" y="0"/>
                </a:lnTo>
                <a:lnTo>
                  <a:pt x="408" y="0"/>
                </a:lnTo>
                <a:lnTo>
                  <a:pt x="381" y="1"/>
                </a:lnTo>
                <a:lnTo>
                  <a:pt x="381" y="1"/>
                </a:lnTo>
                <a:lnTo>
                  <a:pt x="366" y="2"/>
                </a:lnTo>
                <a:lnTo>
                  <a:pt x="366" y="2"/>
                </a:lnTo>
                <a:lnTo>
                  <a:pt x="364" y="2"/>
                </a:lnTo>
                <a:lnTo>
                  <a:pt x="364" y="2"/>
                </a:lnTo>
                <a:lnTo>
                  <a:pt x="358" y="4"/>
                </a:lnTo>
                <a:lnTo>
                  <a:pt x="358" y="4"/>
                </a:lnTo>
                <a:lnTo>
                  <a:pt x="329" y="8"/>
                </a:lnTo>
                <a:lnTo>
                  <a:pt x="300" y="14"/>
                </a:lnTo>
                <a:lnTo>
                  <a:pt x="300" y="14"/>
                </a:lnTo>
                <a:lnTo>
                  <a:pt x="277" y="21"/>
                </a:lnTo>
                <a:lnTo>
                  <a:pt x="254" y="27"/>
                </a:lnTo>
                <a:lnTo>
                  <a:pt x="254" y="27"/>
                </a:lnTo>
                <a:lnTo>
                  <a:pt x="243" y="31"/>
                </a:lnTo>
                <a:lnTo>
                  <a:pt x="243" y="31"/>
                </a:lnTo>
                <a:lnTo>
                  <a:pt x="230" y="36"/>
                </a:lnTo>
                <a:lnTo>
                  <a:pt x="230" y="36"/>
                </a:lnTo>
                <a:lnTo>
                  <a:pt x="226" y="37"/>
                </a:lnTo>
                <a:lnTo>
                  <a:pt x="226" y="37"/>
                </a:lnTo>
                <a:lnTo>
                  <a:pt x="223" y="38"/>
                </a:lnTo>
                <a:lnTo>
                  <a:pt x="223" y="38"/>
                </a:lnTo>
                <a:lnTo>
                  <a:pt x="194" y="51"/>
                </a:lnTo>
                <a:lnTo>
                  <a:pt x="194" y="51"/>
                </a:lnTo>
                <a:lnTo>
                  <a:pt x="162" y="69"/>
                </a:lnTo>
                <a:lnTo>
                  <a:pt x="132" y="89"/>
                </a:lnTo>
                <a:lnTo>
                  <a:pt x="132" y="89"/>
                </a:lnTo>
                <a:lnTo>
                  <a:pt x="129" y="90"/>
                </a:lnTo>
                <a:lnTo>
                  <a:pt x="129" y="90"/>
                </a:lnTo>
                <a:lnTo>
                  <a:pt x="125" y="94"/>
                </a:lnTo>
                <a:lnTo>
                  <a:pt x="125" y="94"/>
                </a:lnTo>
                <a:lnTo>
                  <a:pt x="111" y="106"/>
                </a:lnTo>
                <a:lnTo>
                  <a:pt x="111" y="106"/>
                </a:lnTo>
                <a:lnTo>
                  <a:pt x="96" y="117"/>
                </a:lnTo>
                <a:lnTo>
                  <a:pt x="83" y="130"/>
                </a:lnTo>
                <a:lnTo>
                  <a:pt x="83" y="130"/>
                </a:lnTo>
                <a:lnTo>
                  <a:pt x="73" y="143"/>
                </a:lnTo>
                <a:lnTo>
                  <a:pt x="73" y="143"/>
                </a:lnTo>
                <a:lnTo>
                  <a:pt x="68" y="149"/>
                </a:lnTo>
                <a:lnTo>
                  <a:pt x="68" y="149"/>
                </a:lnTo>
                <a:lnTo>
                  <a:pt x="65" y="152"/>
                </a:lnTo>
                <a:lnTo>
                  <a:pt x="65" y="152"/>
                </a:lnTo>
                <a:lnTo>
                  <a:pt x="55" y="168"/>
                </a:lnTo>
                <a:lnTo>
                  <a:pt x="45" y="182"/>
                </a:lnTo>
                <a:lnTo>
                  <a:pt x="45" y="182"/>
                </a:lnTo>
                <a:lnTo>
                  <a:pt x="36" y="199"/>
                </a:lnTo>
                <a:lnTo>
                  <a:pt x="36" y="199"/>
                </a:lnTo>
                <a:lnTo>
                  <a:pt x="32" y="208"/>
                </a:lnTo>
                <a:lnTo>
                  <a:pt x="32" y="208"/>
                </a:lnTo>
                <a:lnTo>
                  <a:pt x="29" y="212"/>
                </a:lnTo>
                <a:lnTo>
                  <a:pt x="29" y="212"/>
                </a:lnTo>
                <a:lnTo>
                  <a:pt x="23" y="228"/>
                </a:lnTo>
                <a:lnTo>
                  <a:pt x="17" y="247"/>
                </a:lnTo>
                <a:lnTo>
                  <a:pt x="17" y="247"/>
                </a:lnTo>
                <a:lnTo>
                  <a:pt x="9" y="277"/>
                </a:lnTo>
                <a:lnTo>
                  <a:pt x="9" y="277"/>
                </a:lnTo>
                <a:lnTo>
                  <a:pt x="6" y="293"/>
                </a:lnTo>
                <a:lnTo>
                  <a:pt x="6" y="293"/>
                </a:lnTo>
                <a:lnTo>
                  <a:pt x="4" y="300"/>
                </a:lnTo>
                <a:lnTo>
                  <a:pt x="4" y="300"/>
                </a:lnTo>
                <a:lnTo>
                  <a:pt x="4" y="301"/>
                </a:lnTo>
                <a:lnTo>
                  <a:pt x="4" y="301"/>
                </a:lnTo>
                <a:lnTo>
                  <a:pt x="3" y="304"/>
                </a:lnTo>
                <a:lnTo>
                  <a:pt x="3" y="304"/>
                </a:lnTo>
                <a:lnTo>
                  <a:pt x="0" y="336"/>
                </a:lnTo>
                <a:lnTo>
                  <a:pt x="2" y="369"/>
                </a:lnTo>
                <a:lnTo>
                  <a:pt x="2" y="369"/>
                </a:lnTo>
                <a:lnTo>
                  <a:pt x="2" y="374"/>
                </a:lnTo>
                <a:lnTo>
                  <a:pt x="2" y="374"/>
                </a:lnTo>
                <a:lnTo>
                  <a:pt x="2" y="377"/>
                </a:lnTo>
                <a:lnTo>
                  <a:pt x="2" y="377"/>
                </a:lnTo>
                <a:lnTo>
                  <a:pt x="4" y="393"/>
                </a:lnTo>
                <a:lnTo>
                  <a:pt x="4" y="393"/>
                </a:lnTo>
                <a:lnTo>
                  <a:pt x="9" y="412"/>
                </a:lnTo>
                <a:lnTo>
                  <a:pt x="14" y="429"/>
                </a:lnTo>
                <a:lnTo>
                  <a:pt x="14" y="429"/>
                </a:lnTo>
                <a:lnTo>
                  <a:pt x="19" y="442"/>
                </a:lnTo>
                <a:lnTo>
                  <a:pt x="19" y="442"/>
                </a:lnTo>
                <a:lnTo>
                  <a:pt x="22" y="448"/>
                </a:lnTo>
                <a:lnTo>
                  <a:pt x="22" y="448"/>
                </a:lnTo>
                <a:lnTo>
                  <a:pt x="24" y="455"/>
                </a:lnTo>
                <a:lnTo>
                  <a:pt x="24" y="455"/>
                </a:lnTo>
                <a:lnTo>
                  <a:pt x="33" y="473"/>
                </a:lnTo>
                <a:lnTo>
                  <a:pt x="45" y="492"/>
                </a:lnTo>
                <a:lnTo>
                  <a:pt x="45" y="492"/>
                </a:lnTo>
                <a:lnTo>
                  <a:pt x="65" y="522"/>
                </a:lnTo>
                <a:lnTo>
                  <a:pt x="75" y="538"/>
                </a:lnTo>
                <a:lnTo>
                  <a:pt x="83" y="554"/>
                </a:lnTo>
                <a:lnTo>
                  <a:pt x="83" y="554"/>
                </a:lnTo>
                <a:lnTo>
                  <a:pt x="91" y="568"/>
                </a:lnTo>
                <a:lnTo>
                  <a:pt x="96" y="583"/>
                </a:lnTo>
                <a:lnTo>
                  <a:pt x="99" y="598"/>
                </a:lnTo>
                <a:lnTo>
                  <a:pt x="102" y="614"/>
                </a:lnTo>
                <a:lnTo>
                  <a:pt x="102" y="614"/>
                </a:lnTo>
                <a:lnTo>
                  <a:pt x="102" y="623"/>
                </a:lnTo>
                <a:lnTo>
                  <a:pt x="102" y="633"/>
                </a:lnTo>
                <a:lnTo>
                  <a:pt x="99" y="652"/>
                </a:lnTo>
                <a:lnTo>
                  <a:pt x="95" y="669"/>
                </a:lnTo>
                <a:lnTo>
                  <a:pt x="88" y="686"/>
                </a:lnTo>
                <a:lnTo>
                  <a:pt x="88" y="686"/>
                </a:lnTo>
                <a:lnTo>
                  <a:pt x="89" y="686"/>
                </a:lnTo>
                <a:lnTo>
                  <a:pt x="89" y="686"/>
                </a:lnTo>
                <a:lnTo>
                  <a:pt x="93" y="685"/>
                </a:lnTo>
                <a:lnTo>
                  <a:pt x="93" y="685"/>
                </a:lnTo>
                <a:lnTo>
                  <a:pt x="106" y="679"/>
                </a:lnTo>
                <a:lnTo>
                  <a:pt x="106" y="679"/>
                </a:lnTo>
                <a:lnTo>
                  <a:pt x="131" y="666"/>
                </a:lnTo>
                <a:lnTo>
                  <a:pt x="131" y="666"/>
                </a:lnTo>
                <a:lnTo>
                  <a:pt x="154" y="652"/>
                </a:lnTo>
                <a:lnTo>
                  <a:pt x="177" y="636"/>
                </a:lnTo>
                <a:lnTo>
                  <a:pt x="177" y="636"/>
                </a:lnTo>
                <a:lnTo>
                  <a:pt x="200" y="620"/>
                </a:lnTo>
                <a:lnTo>
                  <a:pt x="200" y="620"/>
                </a:lnTo>
                <a:lnTo>
                  <a:pt x="205" y="617"/>
                </a:lnTo>
                <a:lnTo>
                  <a:pt x="211" y="614"/>
                </a:lnTo>
                <a:lnTo>
                  <a:pt x="217" y="614"/>
                </a:lnTo>
                <a:lnTo>
                  <a:pt x="223" y="614"/>
                </a:lnTo>
                <a:lnTo>
                  <a:pt x="236" y="617"/>
                </a:lnTo>
                <a:lnTo>
                  <a:pt x="247" y="621"/>
                </a:lnTo>
                <a:lnTo>
                  <a:pt x="247" y="621"/>
                </a:lnTo>
                <a:lnTo>
                  <a:pt x="277" y="629"/>
                </a:lnTo>
                <a:lnTo>
                  <a:pt x="307" y="634"/>
                </a:lnTo>
                <a:lnTo>
                  <a:pt x="307" y="634"/>
                </a:lnTo>
                <a:lnTo>
                  <a:pt x="323" y="637"/>
                </a:lnTo>
                <a:lnTo>
                  <a:pt x="323" y="637"/>
                </a:lnTo>
                <a:lnTo>
                  <a:pt x="330" y="639"/>
                </a:lnTo>
                <a:lnTo>
                  <a:pt x="330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68" y="643"/>
                </a:lnTo>
                <a:lnTo>
                  <a:pt x="368" y="643"/>
                </a:lnTo>
                <a:lnTo>
                  <a:pt x="404" y="646"/>
                </a:lnTo>
                <a:lnTo>
                  <a:pt x="440" y="647"/>
                </a:lnTo>
                <a:lnTo>
                  <a:pt x="440" y="647"/>
                </a:lnTo>
                <a:lnTo>
                  <a:pt x="476" y="647"/>
                </a:lnTo>
                <a:lnTo>
                  <a:pt x="476" y="647"/>
                </a:lnTo>
                <a:lnTo>
                  <a:pt x="493" y="646"/>
                </a:lnTo>
                <a:lnTo>
                  <a:pt x="493" y="646"/>
                </a:lnTo>
                <a:lnTo>
                  <a:pt x="501" y="644"/>
                </a:lnTo>
                <a:lnTo>
                  <a:pt x="501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42" y="639"/>
                </a:lnTo>
                <a:lnTo>
                  <a:pt x="576" y="630"/>
                </a:lnTo>
                <a:lnTo>
                  <a:pt x="576" y="630"/>
                </a:lnTo>
                <a:lnTo>
                  <a:pt x="602" y="621"/>
                </a:lnTo>
                <a:lnTo>
                  <a:pt x="602" y="621"/>
                </a:lnTo>
                <a:lnTo>
                  <a:pt x="615" y="617"/>
                </a:lnTo>
                <a:lnTo>
                  <a:pt x="615" y="617"/>
                </a:lnTo>
                <a:lnTo>
                  <a:pt x="618" y="616"/>
                </a:lnTo>
                <a:lnTo>
                  <a:pt x="618" y="616"/>
                </a:lnTo>
                <a:lnTo>
                  <a:pt x="624" y="613"/>
                </a:lnTo>
                <a:lnTo>
                  <a:pt x="624" y="613"/>
                </a:lnTo>
                <a:lnTo>
                  <a:pt x="649" y="601"/>
                </a:lnTo>
                <a:lnTo>
                  <a:pt x="674" y="588"/>
                </a:lnTo>
                <a:lnTo>
                  <a:pt x="698" y="574"/>
                </a:lnTo>
                <a:lnTo>
                  <a:pt x="721" y="558"/>
                </a:lnTo>
                <a:lnTo>
                  <a:pt x="721" y="558"/>
                </a:lnTo>
                <a:lnTo>
                  <a:pt x="730" y="552"/>
                </a:lnTo>
                <a:lnTo>
                  <a:pt x="730" y="552"/>
                </a:lnTo>
                <a:close/>
              </a:path>
            </a:pathLst>
          </a:custGeom>
          <a:solidFill>
            <a:srgbClr val="C4D2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83721" y="5136838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3194" y="1443027"/>
            <a:ext cx="452635" cy="39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77"/>
          <p:cNvCxnSpPr>
            <a:stCxn id="13" idx="3"/>
            <a:endCxn id="4098" idx="1"/>
          </p:cNvCxnSpPr>
          <p:nvPr/>
        </p:nvCxnSpPr>
        <p:spPr>
          <a:xfrm>
            <a:off x="885829" y="1640959"/>
            <a:ext cx="533447" cy="254511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1" y="2586035"/>
            <a:ext cx="501586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꺾인 연결선 77"/>
          <p:cNvCxnSpPr>
            <a:stCxn id="18" idx="3"/>
            <a:endCxn id="31" idx="1"/>
          </p:cNvCxnSpPr>
          <p:nvPr/>
        </p:nvCxnSpPr>
        <p:spPr>
          <a:xfrm>
            <a:off x="958787" y="2800349"/>
            <a:ext cx="555683" cy="24288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14470" y="2800349"/>
            <a:ext cx="23431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77"/>
          <p:cNvCxnSpPr>
            <a:stCxn id="4098" idx="3"/>
            <a:endCxn id="18" idx="1"/>
          </p:cNvCxnSpPr>
          <p:nvPr/>
        </p:nvCxnSpPr>
        <p:spPr>
          <a:xfrm flipH="1">
            <a:off x="457201" y="1895470"/>
            <a:ext cx="2571800" cy="904879"/>
          </a:xfrm>
          <a:prstGeom prst="bentConnector5">
            <a:avLst>
              <a:gd name="adj1" fmla="val -8889"/>
              <a:gd name="adj2" fmla="val 52631"/>
              <a:gd name="adj3" fmla="val 108889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19276" y="1633532"/>
            <a:ext cx="1609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29058" y="1357298"/>
            <a:ext cx="5095875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AutoShape 8" descr="Keyboard Icons - Download 110 Free Keyboard icons here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" name="텍스트 개체 틀 6"/>
          <p:cNvSpPr txBox="1">
            <a:spLocks/>
          </p:cNvSpPr>
          <p:nvPr/>
        </p:nvSpPr>
        <p:spPr>
          <a:xfrm>
            <a:off x="350218" y="318623"/>
            <a:ext cx="857950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부저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–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학교종 연주하기</a:t>
            </a:r>
          </a:p>
        </p:txBody>
      </p:sp>
      <p:sp>
        <p:nvSpPr>
          <p:cNvPr id="19" name="모서리가 둥근 직사각형 18"/>
          <p:cNvSpPr/>
          <p:nvPr/>
        </p:nvSpPr>
        <p:spPr>
          <a:xfrm>
            <a:off x="714348" y="1571612"/>
            <a:ext cx="4286280" cy="2143140"/>
          </a:xfrm>
          <a:prstGeom prst="roundRect">
            <a:avLst>
              <a:gd name="adj" fmla="val 7872"/>
            </a:avLst>
          </a:prstGeom>
          <a:solidFill>
            <a:srgbClr val="C4D2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214414" y="1785926"/>
            <a:ext cx="20726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solidFill>
                  <a:schemeClr val="bg1"/>
                </a:solidFill>
                <a:latin typeface="+mn-ea"/>
              </a:rPr>
              <a:t>코딩 논리 생각</a:t>
            </a:r>
            <a:endParaRPr lang="en-US" altLang="ko-KR" sz="20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142976" y="2143116"/>
            <a:ext cx="37862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500" b="1" dirty="0" smtClean="0">
                <a:sym typeface="Wingdings 2"/>
              </a:rPr>
              <a:t>학교종 동요</a:t>
            </a:r>
            <a:r>
              <a:rPr lang="en-US" altLang="ko-KR" sz="1500" b="1" dirty="0" smtClean="0">
                <a:sym typeface="Wingdings 2"/>
              </a:rPr>
              <a:t> </a:t>
            </a:r>
            <a:r>
              <a:rPr lang="ko-KR" altLang="en-US" sz="1500" b="1" dirty="0" smtClean="0">
                <a:sym typeface="Wingdings 2"/>
              </a:rPr>
              <a:t>리듬과 계명을 생각한다</a:t>
            </a:r>
            <a:r>
              <a:rPr lang="en-US" altLang="ko-KR" sz="1500" b="1" dirty="0" smtClean="0">
                <a:sym typeface="Wingdings 2"/>
              </a:rPr>
              <a:t>.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endParaRPr lang="en-US" altLang="ko-KR" sz="1500" b="1" dirty="0" smtClean="0">
              <a:sym typeface="Wingdings 2"/>
            </a:endParaRP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ko-KR" altLang="en-US" sz="1500" b="1" dirty="0" smtClean="0">
                <a:sym typeface="Wingdings 2"/>
              </a:rPr>
              <a:t>템포에 맞춰 부저음 출력 시간과 소리간의 쉼표를 고려하여 기다리기를 한다</a:t>
            </a:r>
            <a:r>
              <a:rPr lang="en-US" altLang="ko-KR" sz="1500" b="1" dirty="0" smtClean="0">
                <a:sym typeface="Wingdings 2"/>
              </a:rPr>
              <a:t>.</a:t>
            </a:r>
          </a:p>
        </p:txBody>
      </p:sp>
      <p:sp>
        <p:nvSpPr>
          <p:cNvPr id="24" name="모서리가 둥근 직사각형 23"/>
          <p:cNvSpPr/>
          <p:nvPr/>
        </p:nvSpPr>
        <p:spPr>
          <a:xfrm>
            <a:off x="714348" y="4576172"/>
            <a:ext cx="4357718" cy="1210282"/>
          </a:xfrm>
          <a:prstGeom prst="roundRect">
            <a:avLst>
              <a:gd name="adj" fmla="val 3909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/>
          </a:p>
        </p:txBody>
      </p:sp>
      <p:sp>
        <p:nvSpPr>
          <p:cNvPr id="25" name="직사각형 24"/>
          <p:cNvSpPr/>
          <p:nvPr/>
        </p:nvSpPr>
        <p:spPr>
          <a:xfrm>
            <a:off x="1214414" y="4687323"/>
            <a:ext cx="37862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블록을 클릭하면 무한 반복으로 </a:t>
            </a:r>
            <a:r>
              <a:rPr lang="en-US" altLang="ko-K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“</a:t>
            </a:r>
            <a:r>
              <a:rPr lang="ko-KR" altLang="en-US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학교종</a:t>
            </a:r>
            <a:r>
              <a:rPr lang="en-US" altLang="ko-K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”</a:t>
            </a:r>
            <a:r>
              <a:rPr lang="ko-KR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이가 연주된다</a:t>
            </a:r>
            <a:r>
              <a:rPr lang="en-US" altLang="ko-K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9920" y="0"/>
            <a:ext cx="39540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Freeform 38"/>
          <p:cNvSpPr>
            <a:spLocks/>
          </p:cNvSpPr>
          <p:nvPr/>
        </p:nvSpPr>
        <p:spPr bwMode="auto">
          <a:xfrm>
            <a:off x="428596" y="4357694"/>
            <a:ext cx="857256" cy="698618"/>
          </a:xfrm>
          <a:custGeom>
            <a:avLst/>
            <a:gdLst>
              <a:gd name="T0" fmla="*/ 761 w 843"/>
              <a:gd name="T1" fmla="*/ 524 h 686"/>
              <a:gd name="T2" fmla="*/ 783 w 843"/>
              <a:gd name="T3" fmla="*/ 501 h 686"/>
              <a:gd name="T4" fmla="*/ 809 w 843"/>
              <a:gd name="T5" fmla="*/ 462 h 686"/>
              <a:gd name="T6" fmla="*/ 819 w 843"/>
              <a:gd name="T7" fmla="*/ 443 h 686"/>
              <a:gd name="T8" fmla="*/ 838 w 843"/>
              <a:gd name="T9" fmla="*/ 383 h 686"/>
              <a:gd name="T10" fmla="*/ 840 w 843"/>
              <a:gd name="T11" fmla="*/ 360 h 686"/>
              <a:gd name="T12" fmla="*/ 842 w 843"/>
              <a:gd name="T13" fmla="*/ 298 h 686"/>
              <a:gd name="T14" fmla="*/ 840 w 843"/>
              <a:gd name="T15" fmla="*/ 293 h 686"/>
              <a:gd name="T16" fmla="*/ 832 w 843"/>
              <a:gd name="T17" fmla="*/ 252 h 686"/>
              <a:gd name="T18" fmla="*/ 816 w 843"/>
              <a:gd name="T19" fmla="*/ 209 h 686"/>
              <a:gd name="T20" fmla="*/ 789 w 843"/>
              <a:gd name="T21" fmla="*/ 163 h 686"/>
              <a:gd name="T22" fmla="*/ 774 w 843"/>
              <a:gd name="T23" fmla="*/ 146 h 686"/>
              <a:gd name="T24" fmla="*/ 725 w 843"/>
              <a:gd name="T25" fmla="*/ 97 h 686"/>
              <a:gd name="T26" fmla="*/ 720 w 843"/>
              <a:gd name="T27" fmla="*/ 93 h 686"/>
              <a:gd name="T28" fmla="*/ 644 w 843"/>
              <a:gd name="T29" fmla="*/ 47 h 686"/>
              <a:gd name="T30" fmla="*/ 624 w 843"/>
              <a:gd name="T31" fmla="*/ 37 h 686"/>
              <a:gd name="T32" fmla="*/ 532 w 843"/>
              <a:gd name="T33" fmla="*/ 10 h 686"/>
              <a:gd name="T34" fmla="*/ 509 w 843"/>
              <a:gd name="T35" fmla="*/ 5 h 686"/>
              <a:gd name="T36" fmla="*/ 441 w 843"/>
              <a:gd name="T37" fmla="*/ 0 h 686"/>
              <a:gd name="T38" fmla="*/ 366 w 843"/>
              <a:gd name="T39" fmla="*/ 2 h 686"/>
              <a:gd name="T40" fmla="*/ 358 w 843"/>
              <a:gd name="T41" fmla="*/ 4 h 686"/>
              <a:gd name="T42" fmla="*/ 254 w 843"/>
              <a:gd name="T43" fmla="*/ 27 h 686"/>
              <a:gd name="T44" fmla="*/ 230 w 843"/>
              <a:gd name="T45" fmla="*/ 36 h 686"/>
              <a:gd name="T46" fmla="*/ 194 w 843"/>
              <a:gd name="T47" fmla="*/ 51 h 686"/>
              <a:gd name="T48" fmla="*/ 129 w 843"/>
              <a:gd name="T49" fmla="*/ 90 h 686"/>
              <a:gd name="T50" fmla="*/ 111 w 843"/>
              <a:gd name="T51" fmla="*/ 106 h 686"/>
              <a:gd name="T52" fmla="*/ 73 w 843"/>
              <a:gd name="T53" fmla="*/ 143 h 686"/>
              <a:gd name="T54" fmla="*/ 55 w 843"/>
              <a:gd name="T55" fmla="*/ 168 h 686"/>
              <a:gd name="T56" fmla="*/ 32 w 843"/>
              <a:gd name="T57" fmla="*/ 208 h 686"/>
              <a:gd name="T58" fmla="*/ 17 w 843"/>
              <a:gd name="T59" fmla="*/ 247 h 686"/>
              <a:gd name="T60" fmla="*/ 6 w 843"/>
              <a:gd name="T61" fmla="*/ 293 h 686"/>
              <a:gd name="T62" fmla="*/ 3 w 843"/>
              <a:gd name="T63" fmla="*/ 304 h 686"/>
              <a:gd name="T64" fmla="*/ 2 w 843"/>
              <a:gd name="T65" fmla="*/ 374 h 686"/>
              <a:gd name="T66" fmla="*/ 4 w 843"/>
              <a:gd name="T67" fmla="*/ 393 h 686"/>
              <a:gd name="T68" fmla="*/ 19 w 843"/>
              <a:gd name="T69" fmla="*/ 442 h 686"/>
              <a:gd name="T70" fmla="*/ 33 w 843"/>
              <a:gd name="T71" fmla="*/ 473 h 686"/>
              <a:gd name="T72" fmla="*/ 83 w 843"/>
              <a:gd name="T73" fmla="*/ 554 h 686"/>
              <a:gd name="T74" fmla="*/ 102 w 843"/>
              <a:gd name="T75" fmla="*/ 614 h 686"/>
              <a:gd name="T76" fmla="*/ 95 w 843"/>
              <a:gd name="T77" fmla="*/ 669 h 686"/>
              <a:gd name="T78" fmla="*/ 93 w 843"/>
              <a:gd name="T79" fmla="*/ 685 h 686"/>
              <a:gd name="T80" fmla="*/ 131 w 843"/>
              <a:gd name="T81" fmla="*/ 666 h 686"/>
              <a:gd name="T82" fmla="*/ 200 w 843"/>
              <a:gd name="T83" fmla="*/ 620 h 686"/>
              <a:gd name="T84" fmla="*/ 236 w 843"/>
              <a:gd name="T85" fmla="*/ 617 h 686"/>
              <a:gd name="T86" fmla="*/ 307 w 843"/>
              <a:gd name="T87" fmla="*/ 634 h 686"/>
              <a:gd name="T88" fmla="*/ 332 w 843"/>
              <a:gd name="T89" fmla="*/ 639 h 686"/>
              <a:gd name="T90" fmla="*/ 368 w 843"/>
              <a:gd name="T91" fmla="*/ 643 h 686"/>
              <a:gd name="T92" fmla="*/ 476 w 843"/>
              <a:gd name="T93" fmla="*/ 647 h 686"/>
              <a:gd name="T94" fmla="*/ 506 w 843"/>
              <a:gd name="T95" fmla="*/ 644 h 686"/>
              <a:gd name="T96" fmla="*/ 576 w 843"/>
              <a:gd name="T97" fmla="*/ 630 h 686"/>
              <a:gd name="T98" fmla="*/ 615 w 843"/>
              <a:gd name="T99" fmla="*/ 617 h 686"/>
              <a:gd name="T100" fmla="*/ 649 w 843"/>
              <a:gd name="T101" fmla="*/ 601 h 686"/>
              <a:gd name="T102" fmla="*/ 730 w 843"/>
              <a:gd name="T103" fmla="*/ 552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43" h="686">
                <a:moveTo>
                  <a:pt x="730" y="552"/>
                </a:moveTo>
                <a:lnTo>
                  <a:pt x="730" y="552"/>
                </a:lnTo>
                <a:lnTo>
                  <a:pt x="740" y="544"/>
                </a:lnTo>
                <a:lnTo>
                  <a:pt x="740" y="544"/>
                </a:lnTo>
                <a:lnTo>
                  <a:pt x="761" y="524"/>
                </a:lnTo>
                <a:lnTo>
                  <a:pt x="761" y="524"/>
                </a:lnTo>
                <a:lnTo>
                  <a:pt x="780" y="504"/>
                </a:lnTo>
                <a:lnTo>
                  <a:pt x="780" y="504"/>
                </a:lnTo>
                <a:lnTo>
                  <a:pt x="783" y="501"/>
                </a:lnTo>
                <a:lnTo>
                  <a:pt x="783" y="501"/>
                </a:lnTo>
                <a:lnTo>
                  <a:pt x="784" y="498"/>
                </a:lnTo>
                <a:lnTo>
                  <a:pt x="784" y="498"/>
                </a:lnTo>
                <a:lnTo>
                  <a:pt x="794" y="485"/>
                </a:lnTo>
                <a:lnTo>
                  <a:pt x="794" y="485"/>
                </a:lnTo>
                <a:lnTo>
                  <a:pt x="809" y="462"/>
                </a:lnTo>
                <a:lnTo>
                  <a:pt x="809" y="462"/>
                </a:lnTo>
                <a:lnTo>
                  <a:pt x="816" y="449"/>
                </a:lnTo>
                <a:lnTo>
                  <a:pt x="816" y="449"/>
                </a:lnTo>
                <a:lnTo>
                  <a:pt x="819" y="443"/>
                </a:lnTo>
                <a:lnTo>
                  <a:pt x="819" y="443"/>
                </a:lnTo>
                <a:lnTo>
                  <a:pt x="820" y="440"/>
                </a:lnTo>
                <a:lnTo>
                  <a:pt x="820" y="440"/>
                </a:lnTo>
                <a:lnTo>
                  <a:pt x="830" y="412"/>
                </a:lnTo>
                <a:lnTo>
                  <a:pt x="838" y="383"/>
                </a:lnTo>
                <a:lnTo>
                  <a:pt x="838" y="383"/>
                </a:lnTo>
                <a:lnTo>
                  <a:pt x="839" y="376"/>
                </a:lnTo>
                <a:lnTo>
                  <a:pt x="839" y="376"/>
                </a:lnTo>
                <a:lnTo>
                  <a:pt x="839" y="373"/>
                </a:lnTo>
                <a:lnTo>
                  <a:pt x="839" y="373"/>
                </a:lnTo>
                <a:lnTo>
                  <a:pt x="840" y="360"/>
                </a:lnTo>
                <a:lnTo>
                  <a:pt x="840" y="360"/>
                </a:lnTo>
                <a:lnTo>
                  <a:pt x="842" y="343"/>
                </a:lnTo>
                <a:lnTo>
                  <a:pt x="843" y="326"/>
                </a:lnTo>
                <a:lnTo>
                  <a:pt x="843" y="326"/>
                </a:lnTo>
                <a:lnTo>
                  <a:pt x="842" y="298"/>
                </a:lnTo>
                <a:lnTo>
                  <a:pt x="842" y="298"/>
                </a:lnTo>
                <a:lnTo>
                  <a:pt x="842" y="295"/>
                </a:lnTo>
                <a:lnTo>
                  <a:pt x="842" y="295"/>
                </a:lnTo>
                <a:lnTo>
                  <a:pt x="840" y="293"/>
                </a:lnTo>
                <a:lnTo>
                  <a:pt x="840" y="293"/>
                </a:lnTo>
                <a:lnTo>
                  <a:pt x="839" y="281"/>
                </a:lnTo>
                <a:lnTo>
                  <a:pt x="839" y="281"/>
                </a:lnTo>
                <a:lnTo>
                  <a:pt x="839" y="278"/>
                </a:lnTo>
                <a:lnTo>
                  <a:pt x="839" y="278"/>
                </a:lnTo>
                <a:lnTo>
                  <a:pt x="832" y="252"/>
                </a:lnTo>
                <a:lnTo>
                  <a:pt x="823" y="226"/>
                </a:lnTo>
                <a:lnTo>
                  <a:pt x="823" y="226"/>
                </a:lnTo>
                <a:lnTo>
                  <a:pt x="822" y="221"/>
                </a:lnTo>
                <a:lnTo>
                  <a:pt x="822" y="221"/>
                </a:lnTo>
                <a:lnTo>
                  <a:pt x="816" y="209"/>
                </a:lnTo>
                <a:lnTo>
                  <a:pt x="816" y="209"/>
                </a:lnTo>
                <a:lnTo>
                  <a:pt x="803" y="185"/>
                </a:lnTo>
                <a:lnTo>
                  <a:pt x="803" y="185"/>
                </a:lnTo>
                <a:lnTo>
                  <a:pt x="789" y="163"/>
                </a:lnTo>
                <a:lnTo>
                  <a:pt x="789" y="163"/>
                </a:lnTo>
                <a:lnTo>
                  <a:pt x="786" y="160"/>
                </a:lnTo>
                <a:lnTo>
                  <a:pt x="786" y="160"/>
                </a:lnTo>
                <a:lnTo>
                  <a:pt x="784" y="158"/>
                </a:lnTo>
                <a:lnTo>
                  <a:pt x="784" y="158"/>
                </a:lnTo>
                <a:lnTo>
                  <a:pt x="774" y="146"/>
                </a:lnTo>
                <a:lnTo>
                  <a:pt x="774" y="146"/>
                </a:lnTo>
                <a:lnTo>
                  <a:pt x="756" y="126"/>
                </a:lnTo>
                <a:lnTo>
                  <a:pt x="736" y="106"/>
                </a:lnTo>
                <a:lnTo>
                  <a:pt x="736" y="106"/>
                </a:lnTo>
                <a:lnTo>
                  <a:pt x="725" y="97"/>
                </a:lnTo>
                <a:lnTo>
                  <a:pt x="725" y="97"/>
                </a:lnTo>
                <a:lnTo>
                  <a:pt x="724" y="97"/>
                </a:lnTo>
                <a:lnTo>
                  <a:pt x="724" y="97"/>
                </a:lnTo>
                <a:lnTo>
                  <a:pt x="720" y="93"/>
                </a:lnTo>
                <a:lnTo>
                  <a:pt x="720" y="93"/>
                </a:lnTo>
                <a:lnTo>
                  <a:pt x="695" y="76"/>
                </a:lnTo>
                <a:lnTo>
                  <a:pt x="695" y="76"/>
                </a:lnTo>
                <a:lnTo>
                  <a:pt x="669" y="60"/>
                </a:lnTo>
                <a:lnTo>
                  <a:pt x="644" y="47"/>
                </a:lnTo>
                <a:lnTo>
                  <a:pt x="644" y="47"/>
                </a:lnTo>
                <a:lnTo>
                  <a:pt x="631" y="41"/>
                </a:lnTo>
                <a:lnTo>
                  <a:pt x="631" y="41"/>
                </a:lnTo>
                <a:lnTo>
                  <a:pt x="629" y="40"/>
                </a:lnTo>
                <a:lnTo>
                  <a:pt x="629" y="40"/>
                </a:lnTo>
                <a:lnTo>
                  <a:pt x="624" y="37"/>
                </a:lnTo>
                <a:lnTo>
                  <a:pt x="624" y="37"/>
                </a:lnTo>
                <a:lnTo>
                  <a:pt x="593" y="27"/>
                </a:lnTo>
                <a:lnTo>
                  <a:pt x="593" y="27"/>
                </a:lnTo>
                <a:lnTo>
                  <a:pt x="563" y="17"/>
                </a:lnTo>
                <a:lnTo>
                  <a:pt x="532" y="10"/>
                </a:lnTo>
                <a:lnTo>
                  <a:pt x="532" y="10"/>
                </a:lnTo>
                <a:lnTo>
                  <a:pt x="517" y="7"/>
                </a:lnTo>
                <a:lnTo>
                  <a:pt x="517" y="7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509" y="5"/>
                </a:lnTo>
                <a:lnTo>
                  <a:pt x="474" y="1"/>
                </a:lnTo>
                <a:lnTo>
                  <a:pt x="474" y="1"/>
                </a:lnTo>
                <a:lnTo>
                  <a:pt x="441" y="0"/>
                </a:lnTo>
                <a:lnTo>
                  <a:pt x="408" y="0"/>
                </a:lnTo>
                <a:lnTo>
                  <a:pt x="408" y="0"/>
                </a:lnTo>
                <a:lnTo>
                  <a:pt x="381" y="1"/>
                </a:lnTo>
                <a:lnTo>
                  <a:pt x="381" y="1"/>
                </a:lnTo>
                <a:lnTo>
                  <a:pt x="366" y="2"/>
                </a:lnTo>
                <a:lnTo>
                  <a:pt x="366" y="2"/>
                </a:lnTo>
                <a:lnTo>
                  <a:pt x="364" y="2"/>
                </a:lnTo>
                <a:lnTo>
                  <a:pt x="364" y="2"/>
                </a:lnTo>
                <a:lnTo>
                  <a:pt x="358" y="4"/>
                </a:lnTo>
                <a:lnTo>
                  <a:pt x="358" y="4"/>
                </a:lnTo>
                <a:lnTo>
                  <a:pt x="329" y="8"/>
                </a:lnTo>
                <a:lnTo>
                  <a:pt x="300" y="14"/>
                </a:lnTo>
                <a:lnTo>
                  <a:pt x="300" y="14"/>
                </a:lnTo>
                <a:lnTo>
                  <a:pt x="277" y="21"/>
                </a:lnTo>
                <a:lnTo>
                  <a:pt x="254" y="27"/>
                </a:lnTo>
                <a:lnTo>
                  <a:pt x="254" y="27"/>
                </a:lnTo>
                <a:lnTo>
                  <a:pt x="243" y="31"/>
                </a:lnTo>
                <a:lnTo>
                  <a:pt x="243" y="31"/>
                </a:lnTo>
                <a:lnTo>
                  <a:pt x="230" y="36"/>
                </a:lnTo>
                <a:lnTo>
                  <a:pt x="230" y="36"/>
                </a:lnTo>
                <a:lnTo>
                  <a:pt x="226" y="37"/>
                </a:lnTo>
                <a:lnTo>
                  <a:pt x="226" y="37"/>
                </a:lnTo>
                <a:lnTo>
                  <a:pt x="223" y="38"/>
                </a:lnTo>
                <a:lnTo>
                  <a:pt x="223" y="38"/>
                </a:lnTo>
                <a:lnTo>
                  <a:pt x="194" y="51"/>
                </a:lnTo>
                <a:lnTo>
                  <a:pt x="194" y="51"/>
                </a:lnTo>
                <a:lnTo>
                  <a:pt x="162" y="69"/>
                </a:lnTo>
                <a:lnTo>
                  <a:pt x="132" y="89"/>
                </a:lnTo>
                <a:lnTo>
                  <a:pt x="132" y="89"/>
                </a:lnTo>
                <a:lnTo>
                  <a:pt x="129" y="90"/>
                </a:lnTo>
                <a:lnTo>
                  <a:pt x="129" y="90"/>
                </a:lnTo>
                <a:lnTo>
                  <a:pt x="125" y="94"/>
                </a:lnTo>
                <a:lnTo>
                  <a:pt x="125" y="94"/>
                </a:lnTo>
                <a:lnTo>
                  <a:pt x="111" y="106"/>
                </a:lnTo>
                <a:lnTo>
                  <a:pt x="111" y="106"/>
                </a:lnTo>
                <a:lnTo>
                  <a:pt x="96" y="117"/>
                </a:lnTo>
                <a:lnTo>
                  <a:pt x="83" y="130"/>
                </a:lnTo>
                <a:lnTo>
                  <a:pt x="83" y="130"/>
                </a:lnTo>
                <a:lnTo>
                  <a:pt x="73" y="143"/>
                </a:lnTo>
                <a:lnTo>
                  <a:pt x="73" y="143"/>
                </a:lnTo>
                <a:lnTo>
                  <a:pt x="68" y="149"/>
                </a:lnTo>
                <a:lnTo>
                  <a:pt x="68" y="149"/>
                </a:lnTo>
                <a:lnTo>
                  <a:pt x="65" y="152"/>
                </a:lnTo>
                <a:lnTo>
                  <a:pt x="65" y="152"/>
                </a:lnTo>
                <a:lnTo>
                  <a:pt x="55" y="168"/>
                </a:lnTo>
                <a:lnTo>
                  <a:pt x="45" y="182"/>
                </a:lnTo>
                <a:lnTo>
                  <a:pt x="45" y="182"/>
                </a:lnTo>
                <a:lnTo>
                  <a:pt x="36" y="199"/>
                </a:lnTo>
                <a:lnTo>
                  <a:pt x="36" y="199"/>
                </a:lnTo>
                <a:lnTo>
                  <a:pt x="32" y="208"/>
                </a:lnTo>
                <a:lnTo>
                  <a:pt x="32" y="208"/>
                </a:lnTo>
                <a:lnTo>
                  <a:pt x="29" y="212"/>
                </a:lnTo>
                <a:lnTo>
                  <a:pt x="29" y="212"/>
                </a:lnTo>
                <a:lnTo>
                  <a:pt x="23" y="228"/>
                </a:lnTo>
                <a:lnTo>
                  <a:pt x="17" y="247"/>
                </a:lnTo>
                <a:lnTo>
                  <a:pt x="17" y="247"/>
                </a:lnTo>
                <a:lnTo>
                  <a:pt x="9" y="277"/>
                </a:lnTo>
                <a:lnTo>
                  <a:pt x="9" y="277"/>
                </a:lnTo>
                <a:lnTo>
                  <a:pt x="6" y="293"/>
                </a:lnTo>
                <a:lnTo>
                  <a:pt x="6" y="293"/>
                </a:lnTo>
                <a:lnTo>
                  <a:pt x="4" y="300"/>
                </a:lnTo>
                <a:lnTo>
                  <a:pt x="4" y="300"/>
                </a:lnTo>
                <a:lnTo>
                  <a:pt x="4" y="301"/>
                </a:lnTo>
                <a:lnTo>
                  <a:pt x="4" y="301"/>
                </a:lnTo>
                <a:lnTo>
                  <a:pt x="3" y="304"/>
                </a:lnTo>
                <a:lnTo>
                  <a:pt x="3" y="304"/>
                </a:lnTo>
                <a:lnTo>
                  <a:pt x="0" y="336"/>
                </a:lnTo>
                <a:lnTo>
                  <a:pt x="2" y="369"/>
                </a:lnTo>
                <a:lnTo>
                  <a:pt x="2" y="369"/>
                </a:lnTo>
                <a:lnTo>
                  <a:pt x="2" y="374"/>
                </a:lnTo>
                <a:lnTo>
                  <a:pt x="2" y="374"/>
                </a:lnTo>
                <a:lnTo>
                  <a:pt x="2" y="377"/>
                </a:lnTo>
                <a:lnTo>
                  <a:pt x="2" y="377"/>
                </a:lnTo>
                <a:lnTo>
                  <a:pt x="4" y="393"/>
                </a:lnTo>
                <a:lnTo>
                  <a:pt x="4" y="393"/>
                </a:lnTo>
                <a:lnTo>
                  <a:pt x="9" y="412"/>
                </a:lnTo>
                <a:lnTo>
                  <a:pt x="14" y="429"/>
                </a:lnTo>
                <a:lnTo>
                  <a:pt x="14" y="429"/>
                </a:lnTo>
                <a:lnTo>
                  <a:pt x="19" y="442"/>
                </a:lnTo>
                <a:lnTo>
                  <a:pt x="19" y="442"/>
                </a:lnTo>
                <a:lnTo>
                  <a:pt x="22" y="448"/>
                </a:lnTo>
                <a:lnTo>
                  <a:pt x="22" y="448"/>
                </a:lnTo>
                <a:lnTo>
                  <a:pt x="24" y="455"/>
                </a:lnTo>
                <a:lnTo>
                  <a:pt x="24" y="455"/>
                </a:lnTo>
                <a:lnTo>
                  <a:pt x="33" y="473"/>
                </a:lnTo>
                <a:lnTo>
                  <a:pt x="45" y="492"/>
                </a:lnTo>
                <a:lnTo>
                  <a:pt x="45" y="492"/>
                </a:lnTo>
                <a:lnTo>
                  <a:pt x="65" y="522"/>
                </a:lnTo>
                <a:lnTo>
                  <a:pt x="75" y="538"/>
                </a:lnTo>
                <a:lnTo>
                  <a:pt x="83" y="554"/>
                </a:lnTo>
                <a:lnTo>
                  <a:pt x="83" y="554"/>
                </a:lnTo>
                <a:lnTo>
                  <a:pt x="91" y="568"/>
                </a:lnTo>
                <a:lnTo>
                  <a:pt x="96" y="583"/>
                </a:lnTo>
                <a:lnTo>
                  <a:pt x="99" y="598"/>
                </a:lnTo>
                <a:lnTo>
                  <a:pt x="102" y="614"/>
                </a:lnTo>
                <a:lnTo>
                  <a:pt x="102" y="614"/>
                </a:lnTo>
                <a:lnTo>
                  <a:pt x="102" y="623"/>
                </a:lnTo>
                <a:lnTo>
                  <a:pt x="102" y="633"/>
                </a:lnTo>
                <a:lnTo>
                  <a:pt x="99" y="652"/>
                </a:lnTo>
                <a:lnTo>
                  <a:pt x="95" y="669"/>
                </a:lnTo>
                <a:lnTo>
                  <a:pt x="88" y="686"/>
                </a:lnTo>
                <a:lnTo>
                  <a:pt x="88" y="686"/>
                </a:lnTo>
                <a:lnTo>
                  <a:pt x="89" y="686"/>
                </a:lnTo>
                <a:lnTo>
                  <a:pt x="89" y="686"/>
                </a:lnTo>
                <a:lnTo>
                  <a:pt x="93" y="685"/>
                </a:lnTo>
                <a:lnTo>
                  <a:pt x="93" y="685"/>
                </a:lnTo>
                <a:lnTo>
                  <a:pt x="106" y="679"/>
                </a:lnTo>
                <a:lnTo>
                  <a:pt x="106" y="679"/>
                </a:lnTo>
                <a:lnTo>
                  <a:pt x="131" y="666"/>
                </a:lnTo>
                <a:lnTo>
                  <a:pt x="131" y="666"/>
                </a:lnTo>
                <a:lnTo>
                  <a:pt x="154" y="652"/>
                </a:lnTo>
                <a:lnTo>
                  <a:pt x="177" y="636"/>
                </a:lnTo>
                <a:lnTo>
                  <a:pt x="177" y="636"/>
                </a:lnTo>
                <a:lnTo>
                  <a:pt x="200" y="620"/>
                </a:lnTo>
                <a:lnTo>
                  <a:pt x="200" y="620"/>
                </a:lnTo>
                <a:lnTo>
                  <a:pt x="205" y="617"/>
                </a:lnTo>
                <a:lnTo>
                  <a:pt x="211" y="614"/>
                </a:lnTo>
                <a:lnTo>
                  <a:pt x="217" y="614"/>
                </a:lnTo>
                <a:lnTo>
                  <a:pt x="223" y="614"/>
                </a:lnTo>
                <a:lnTo>
                  <a:pt x="236" y="617"/>
                </a:lnTo>
                <a:lnTo>
                  <a:pt x="247" y="621"/>
                </a:lnTo>
                <a:lnTo>
                  <a:pt x="247" y="621"/>
                </a:lnTo>
                <a:lnTo>
                  <a:pt x="277" y="629"/>
                </a:lnTo>
                <a:lnTo>
                  <a:pt x="307" y="634"/>
                </a:lnTo>
                <a:lnTo>
                  <a:pt x="307" y="634"/>
                </a:lnTo>
                <a:lnTo>
                  <a:pt x="323" y="637"/>
                </a:lnTo>
                <a:lnTo>
                  <a:pt x="323" y="637"/>
                </a:lnTo>
                <a:lnTo>
                  <a:pt x="330" y="639"/>
                </a:lnTo>
                <a:lnTo>
                  <a:pt x="330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32" y="639"/>
                </a:lnTo>
                <a:lnTo>
                  <a:pt x="368" y="643"/>
                </a:lnTo>
                <a:lnTo>
                  <a:pt x="368" y="643"/>
                </a:lnTo>
                <a:lnTo>
                  <a:pt x="404" y="646"/>
                </a:lnTo>
                <a:lnTo>
                  <a:pt x="440" y="647"/>
                </a:lnTo>
                <a:lnTo>
                  <a:pt x="440" y="647"/>
                </a:lnTo>
                <a:lnTo>
                  <a:pt x="476" y="647"/>
                </a:lnTo>
                <a:lnTo>
                  <a:pt x="476" y="647"/>
                </a:lnTo>
                <a:lnTo>
                  <a:pt x="493" y="646"/>
                </a:lnTo>
                <a:lnTo>
                  <a:pt x="493" y="646"/>
                </a:lnTo>
                <a:lnTo>
                  <a:pt x="501" y="644"/>
                </a:lnTo>
                <a:lnTo>
                  <a:pt x="501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06" y="644"/>
                </a:lnTo>
                <a:lnTo>
                  <a:pt x="542" y="639"/>
                </a:lnTo>
                <a:lnTo>
                  <a:pt x="576" y="630"/>
                </a:lnTo>
                <a:lnTo>
                  <a:pt x="576" y="630"/>
                </a:lnTo>
                <a:lnTo>
                  <a:pt x="602" y="621"/>
                </a:lnTo>
                <a:lnTo>
                  <a:pt x="602" y="621"/>
                </a:lnTo>
                <a:lnTo>
                  <a:pt x="615" y="617"/>
                </a:lnTo>
                <a:lnTo>
                  <a:pt x="615" y="617"/>
                </a:lnTo>
                <a:lnTo>
                  <a:pt x="618" y="616"/>
                </a:lnTo>
                <a:lnTo>
                  <a:pt x="618" y="616"/>
                </a:lnTo>
                <a:lnTo>
                  <a:pt x="624" y="613"/>
                </a:lnTo>
                <a:lnTo>
                  <a:pt x="624" y="613"/>
                </a:lnTo>
                <a:lnTo>
                  <a:pt x="649" y="601"/>
                </a:lnTo>
                <a:lnTo>
                  <a:pt x="674" y="588"/>
                </a:lnTo>
                <a:lnTo>
                  <a:pt x="698" y="574"/>
                </a:lnTo>
                <a:lnTo>
                  <a:pt x="721" y="558"/>
                </a:lnTo>
                <a:lnTo>
                  <a:pt x="721" y="558"/>
                </a:lnTo>
                <a:lnTo>
                  <a:pt x="730" y="552"/>
                </a:lnTo>
                <a:lnTo>
                  <a:pt x="730" y="552"/>
                </a:lnTo>
                <a:close/>
              </a:path>
            </a:pathLst>
          </a:custGeom>
          <a:solidFill>
            <a:srgbClr val="C4D21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69407" y="4422458"/>
            <a:ext cx="7620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결과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ko-KR" altLang="en-US" sz="1400" b="1" dirty="0" smtClean="0">
                <a:solidFill>
                  <a:schemeClr val="bg1"/>
                </a:solidFill>
                <a:latin typeface="+mn-ea"/>
              </a:rPr>
              <a:t>확인</a:t>
            </a:r>
            <a:endParaRPr lang="en-US" altLang="ko-KR" sz="1400" b="1" dirty="0" smtClean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357158" y="1714488"/>
            <a:ext cx="796552" cy="1831676"/>
            <a:chOff x="9765149" y="1426965"/>
            <a:chExt cx="855319" cy="1966812"/>
          </a:xfrm>
        </p:grpSpPr>
        <p:grpSp>
          <p:nvGrpSpPr>
            <p:cNvPr id="31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39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0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1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2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3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4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32" name="그룹 34"/>
            <p:cNvGrpSpPr/>
            <p:nvPr/>
          </p:nvGrpSpPr>
          <p:grpSpPr>
            <a:xfrm>
              <a:off x="9765163" y="1426967"/>
              <a:ext cx="855320" cy="553748"/>
              <a:chOff x="14482836" y="4593351"/>
              <a:chExt cx="1044575" cy="676276"/>
            </a:xfrm>
          </p:grpSpPr>
          <p:sp>
            <p:nvSpPr>
              <p:cNvPr id="33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4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5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6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7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8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2857488" y="3786190"/>
            <a:ext cx="3563673" cy="867516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sz="5000" dirty="0" smtClean="0"/>
              <a:t>수업 보조 자료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67866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sz="3500" b="1" smtClean="0">
                <a:latin typeface="Calibri" pitchFamily="34" charset="0"/>
                <a:cs typeface="Tahoma" panose="020B0604030504040204" pitchFamily="34" charset="0"/>
              </a:rPr>
              <a:t>코딩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예제 보기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2128" y="1571612"/>
            <a:ext cx="2810070" cy="157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8634" y="1571612"/>
            <a:ext cx="1122631" cy="1126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33" name="꺾인 연결선 32"/>
          <p:cNvCxnSpPr>
            <a:stCxn id="30" idx="3"/>
            <a:endCxn id="3074" idx="1"/>
          </p:cNvCxnSpPr>
          <p:nvPr/>
        </p:nvCxnSpPr>
        <p:spPr>
          <a:xfrm>
            <a:off x="2531265" y="2135062"/>
            <a:ext cx="730863" cy="22304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타원 35"/>
          <p:cNvSpPr/>
          <p:nvPr/>
        </p:nvSpPr>
        <p:spPr>
          <a:xfrm>
            <a:off x="5190953" y="2287340"/>
            <a:ext cx="714380" cy="50006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6572264" y="1416594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b="1" dirty="0" smtClean="0"/>
              <a:t>제품별 예제확인</a:t>
            </a:r>
            <a:endParaRPr lang="ko-KR" altLang="en-US" b="1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 l="8594" t="5079" r="37185" b="41535"/>
          <a:stretch>
            <a:fillRect/>
          </a:stretch>
        </p:blipFill>
        <p:spPr bwMode="auto">
          <a:xfrm>
            <a:off x="3356353" y="4572008"/>
            <a:ext cx="3071834" cy="16811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8" name="타원 47"/>
          <p:cNvSpPr/>
          <p:nvPr/>
        </p:nvSpPr>
        <p:spPr>
          <a:xfrm>
            <a:off x="5213741" y="5500702"/>
            <a:ext cx="1143008" cy="51870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130"/>
          <p:cNvGrpSpPr/>
          <p:nvPr/>
        </p:nvGrpSpPr>
        <p:grpSpPr>
          <a:xfrm>
            <a:off x="7000892" y="1777444"/>
            <a:ext cx="1500198" cy="1382603"/>
            <a:chOff x="7072330" y="1909120"/>
            <a:chExt cx="1571636" cy="1448442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072330" y="1909931"/>
              <a:ext cx="428628" cy="14476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572396" y="1909120"/>
              <a:ext cx="1071570" cy="14314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</p:grp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/>
          <a:srcRect t="45398" b="10144"/>
          <a:stretch>
            <a:fillRect/>
          </a:stretch>
        </p:blipFill>
        <p:spPr bwMode="auto">
          <a:xfrm>
            <a:off x="6858016" y="4929198"/>
            <a:ext cx="1785950" cy="133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6" name="꺾인 연결선 95"/>
          <p:cNvCxnSpPr>
            <a:stCxn id="3079" idx="3"/>
            <a:endCxn id="100" idx="6"/>
          </p:cNvCxnSpPr>
          <p:nvPr/>
        </p:nvCxnSpPr>
        <p:spPr>
          <a:xfrm flipH="1">
            <a:off x="7715272" y="2460624"/>
            <a:ext cx="785818" cy="2682888"/>
          </a:xfrm>
          <a:prstGeom prst="bentConnector3">
            <a:avLst>
              <a:gd name="adj1" fmla="val -42264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직사각형 98"/>
          <p:cNvSpPr/>
          <p:nvPr/>
        </p:nvSpPr>
        <p:spPr>
          <a:xfrm>
            <a:off x="6643702" y="4500570"/>
            <a:ext cx="20002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sz="1000" b="1" dirty="0" smtClean="0"/>
              <a:t>예제 파일명 오른쪽을 클릭</a:t>
            </a:r>
            <a:r>
              <a:rPr lang="ko-KR" altLang="en-US" sz="1000" b="1" dirty="0" smtClean="0">
                <a:sym typeface="Wingdings" pitchFamily="2" charset="2"/>
              </a:rPr>
              <a:t>하여</a:t>
            </a:r>
            <a:r>
              <a:rPr lang="en-US" altLang="ko-KR" sz="1000" b="1" dirty="0" smtClean="0">
                <a:sym typeface="Wingdings" pitchFamily="2" charset="2"/>
              </a:rPr>
              <a:t> [</a:t>
            </a:r>
            <a:r>
              <a:rPr lang="ko-KR" altLang="en-US" sz="1000" b="1" dirty="0" smtClean="0">
                <a:sym typeface="Wingdings" pitchFamily="2" charset="2"/>
              </a:rPr>
              <a:t>연결프로그램</a:t>
            </a:r>
            <a:r>
              <a:rPr lang="en-US" altLang="ko-KR" sz="1000" b="1" dirty="0" smtClean="0">
                <a:sym typeface="Wingdings" pitchFamily="2" charset="2"/>
              </a:rPr>
              <a:t>]</a:t>
            </a:r>
            <a:r>
              <a:rPr lang="ko-KR" altLang="en-US" sz="1000" b="1" dirty="0" smtClean="0">
                <a:sym typeface="Wingdings" pitchFamily="2" charset="2"/>
              </a:rPr>
              <a:t> 클릭</a:t>
            </a:r>
            <a:endParaRPr lang="ko-KR" altLang="en-US" sz="1000" b="1" dirty="0"/>
          </a:p>
        </p:txBody>
      </p:sp>
      <p:sp>
        <p:nvSpPr>
          <p:cNvPr id="100" name="타원 99"/>
          <p:cNvSpPr/>
          <p:nvPr/>
        </p:nvSpPr>
        <p:spPr>
          <a:xfrm>
            <a:off x="7000892" y="5000636"/>
            <a:ext cx="714380" cy="28575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1" name="꺾인 연결선 100"/>
          <p:cNvCxnSpPr>
            <a:stCxn id="100" idx="2"/>
            <a:endCxn id="48" idx="6"/>
          </p:cNvCxnSpPr>
          <p:nvPr/>
        </p:nvCxnSpPr>
        <p:spPr>
          <a:xfrm rot="10800000" flipV="1">
            <a:off x="6356750" y="5143511"/>
            <a:ext cx="644143" cy="616541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직선 연결선 104"/>
          <p:cNvCxnSpPr/>
          <p:nvPr/>
        </p:nvCxnSpPr>
        <p:spPr>
          <a:xfrm>
            <a:off x="3856419" y="4857760"/>
            <a:ext cx="2286016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직사각형 106"/>
          <p:cNvSpPr/>
          <p:nvPr/>
        </p:nvSpPr>
        <p:spPr>
          <a:xfrm>
            <a:off x="3356353" y="4143380"/>
            <a:ext cx="2571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ym typeface="Wingdings 2"/>
              </a:rPr>
              <a:t>연결프로그램 선택</a:t>
            </a:r>
            <a:endParaRPr lang="ko-KR" altLang="en-US" b="1" dirty="0"/>
          </a:p>
        </p:txBody>
      </p:sp>
      <p:cxnSp>
        <p:nvCxnSpPr>
          <p:cNvPr id="115" name="꺾인 연결선 114"/>
          <p:cNvCxnSpPr/>
          <p:nvPr/>
        </p:nvCxnSpPr>
        <p:spPr>
          <a:xfrm flipV="1">
            <a:off x="5929322" y="2285992"/>
            <a:ext cx="928694" cy="21431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4264958"/>
            <a:ext cx="2428892" cy="202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8" name="직사각형 117"/>
          <p:cNvSpPr/>
          <p:nvPr/>
        </p:nvSpPr>
        <p:spPr>
          <a:xfrm>
            <a:off x="642910" y="3622016"/>
            <a:ext cx="1928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ym typeface="Wingdings 2"/>
              </a:rPr>
              <a:t>예제 클릭 시 </a:t>
            </a:r>
            <a:endParaRPr lang="en-US" altLang="ko-KR" b="1" dirty="0" smtClean="0">
              <a:sym typeface="Wingdings 2"/>
            </a:endParaRPr>
          </a:p>
          <a:p>
            <a:r>
              <a:rPr lang="en-US" altLang="ko-KR" b="1" dirty="0" smtClean="0">
                <a:sym typeface="Wingdings 2"/>
              </a:rPr>
              <a:t>Scratch3 </a:t>
            </a:r>
            <a:r>
              <a:rPr lang="ko-KR" altLang="en-US" b="1" dirty="0" smtClean="0">
                <a:sym typeface="Wingdings 2"/>
              </a:rPr>
              <a:t>실행</a:t>
            </a:r>
            <a:endParaRPr lang="ko-KR" altLang="en-US" b="1" dirty="0"/>
          </a:p>
        </p:txBody>
      </p:sp>
      <p:cxnSp>
        <p:nvCxnSpPr>
          <p:cNvPr id="136" name="꺾인 연결선 135"/>
          <p:cNvCxnSpPr>
            <a:stCxn id="3078" idx="1"/>
            <a:endCxn id="3081" idx="3"/>
          </p:cNvCxnSpPr>
          <p:nvPr/>
        </p:nvCxnSpPr>
        <p:spPr>
          <a:xfrm rot="10800000">
            <a:off x="2786051" y="5275740"/>
            <a:ext cx="570303" cy="13684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574913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1. </a:t>
            </a:r>
            <a:r>
              <a:rPr lang="en-US" altLang="ko-KR" sz="3500" b="1" dirty="0" err="1" smtClean="0">
                <a:latin typeface="Calibri" pitchFamily="34" charset="0"/>
                <a:cs typeface="Tahoma" panose="020B0604030504040204" pitchFamily="34" charset="0"/>
              </a:rPr>
              <a:t>JuniLink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설치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00034" y="1500174"/>
            <a:ext cx="8001056" cy="31393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en-US" altLang="ko-KR" b="1" dirty="0" smtClean="0">
                <a:sym typeface="Wingdings 2"/>
              </a:rPr>
              <a:t> www.junilab.co.kr&gt;</a:t>
            </a:r>
            <a:r>
              <a:rPr lang="ko-KR" altLang="en-US" b="1" dirty="0" smtClean="0">
                <a:sym typeface="Wingdings 2"/>
              </a:rPr>
              <a:t>공지사항</a:t>
            </a:r>
            <a:r>
              <a:rPr lang="en-US" altLang="ko-KR" b="1" dirty="0" smtClean="0">
                <a:sym typeface="Wingdings 2"/>
              </a:rPr>
              <a:t>&gt;”Scratch3.0</a:t>
            </a:r>
            <a:r>
              <a:rPr lang="ko-KR" altLang="en-US" b="1" dirty="0" smtClean="0">
                <a:sym typeface="Wingdings 2"/>
              </a:rPr>
              <a:t>설치파일</a:t>
            </a:r>
            <a:r>
              <a:rPr lang="en-US" altLang="ko-KR" b="1" dirty="0" smtClean="0">
                <a:sym typeface="Wingdings 2"/>
              </a:rPr>
              <a:t>” </a:t>
            </a:r>
            <a:r>
              <a:rPr lang="ko-KR" altLang="en-US" b="1" dirty="0" smtClean="0">
                <a:sym typeface="Wingdings 2"/>
              </a:rPr>
              <a:t>게시물을 확인한다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 smtClean="0"/>
          </a:p>
          <a:p>
            <a:pPr>
              <a:lnSpc>
                <a:spcPct val="250000"/>
              </a:lnSpc>
            </a:pPr>
            <a:r>
              <a:rPr lang="en-US" altLang="ko-KR" b="1" dirty="0" smtClean="0">
                <a:sym typeface="Wingdings 2"/>
              </a:rPr>
              <a:t></a:t>
            </a:r>
            <a:r>
              <a:rPr lang="en-US" altLang="ko-KR" b="1" dirty="0" smtClean="0">
                <a:solidFill>
                  <a:srgbClr val="0000FF"/>
                </a:solidFill>
                <a:sym typeface="Wingdings 2"/>
              </a:rPr>
              <a:t>”JuniLink.msi” </a:t>
            </a:r>
            <a:r>
              <a:rPr lang="ko-KR" altLang="en-US" b="1" dirty="0" smtClean="0">
                <a:sym typeface="Wingdings 2"/>
              </a:rPr>
              <a:t>파일을 다운로드 후 설치한다</a:t>
            </a:r>
            <a:r>
              <a:rPr lang="en-US" altLang="ko-KR" b="1" dirty="0" smtClean="0">
                <a:sym typeface="Wingdings 2"/>
              </a:rPr>
              <a:t>. </a:t>
            </a:r>
          </a:p>
          <a:p>
            <a:r>
              <a:rPr lang="ko-KR" altLang="en-US" b="1" dirty="0" smtClean="0">
                <a:sym typeface="Wingdings 2"/>
              </a:rPr>
              <a:t>   바탕화면에 아이콘이 </a:t>
            </a:r>
            <a:r>
              <a:rPr lang="en-US" altLang="ko-KR" b="1" dirty="0" smtClean="0">
                <a:sym typeface="Wingdings 2"/>
              </a:rPr>
              <a:t>2</a:t>
            </a:r>
            <a:r>
              <a:rPr lang="ko-KR" altLang="en-US" b="1" dirty="0" smtClean="0">
                <a:sym typeface="Wingdings 2"/>
              </a:rPr>
              <a:t>개 생성된다</a:t>
            </a:r>
            <a:r>
              <a:rPr lang="en-US" altLang="ko-KR" b="1" dirty="0" smtClean="0">
                <a:sym typeface="Wingdings 2"/>
              </a:rPr>
              <a:t>.</a:t>
            </a:r>
          </a:p>
          <a:p>
            <a:pPr>
              <a:lnSpc>
                <a:spcPct val="250000"/>
              </a:lnSpc>
            </a:pPr>
            <a:endParaRPr lang="en-US" altLang="ko-KR" b="1" dirty="0" smtClean="0">
              <a:sym typeface="Wingdings 2"/>
            </a:endParaRPr>
          </a:p>
          <a:p>
            <a:pPr>
              <a:lnSpc>
                <a:spcPct val="250000"/>
              </a:lnSpc>
            </a:pPr>
            <a:endParaRPr lang="en-US" altLang="ko-KR" b="1" dirty="0" smtClean="0">
              <a:sym typeface="Wingdings 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424372"/>
            <a:ext cx="1000132" cy="1016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470010"/>
            <a:ext cx="958194" cy="961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000364" y="4429132"/>
            <a:ext cx="1098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Scratch3.exe</a:t>
            </a:r>
            <a:endParaRPr lang="ko-KR" alt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927325" y="4429132"/>
            <a:ext cx="10734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JuniLink.exe</a:t>
            </a:r>
            <a:endParaRPr lang="ko-KR" altLang="en-US" sz="1200" b="1" dirty="0"/>
          </a:p>
        </p:txBody>
      </p:sp>
      <p:sp>
        <p:nvSpPr>
          <p:cNvPr id="10" name="직사각형 9"/>
          <p:cNvSpPr/>
          <p:nvPr/>
        </p:nvSpPr>
        <p:spPr>
          <a:xfrm>
            <a:off x="1214414" y="5286388"/>
            <a:ext cx="3143272" cy="50006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</a:rPr>
              <a:t>스크래치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</a:rPr>
              <a:t>3.0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</a:rPr>
              <a:t>실행 파일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857752" y="5286388"/>
            <a:ext cx="3643338" cy="50006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</a:rPr>
              <a:t>USB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</a:rPr>
              <a:t>와 단말기 연결 프로그램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8" name="꺾인 연결선 17"/>
          <p:cNvCxnSpPr>
            <a:stCxn id="7" idx="2"/>
            <a:endCxn id="10" idx="0"/>
          </p:cNvCxnSpPr>
          <p:nvPr/>
        </p:nvCxnSpPr>
        <p:spPr>
          <a:xfrm rot="5400000">
            <a:off x="2877610" y="4614572"/>
            <a:ext cx="580257" cy="76337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꺾인 연결선 19"/>
          <p:cNvCxnSpPr>
            <a:stCxn id="8" idx="2"/>
            <a:endCxn id="12" idx="0"/>
          </p:cNvCxnSpPr>
          <p:nvPr/>
        </p:nvCxnSpPr>
        <p:spPr>
          <a:xfrm rot="16200000" flipH="1">
            <a:off x="5781604" y="4388570"/>
            <a:ext cx="580257" cy="12153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690535" y="1559470"/>
            <a:ext cx="423865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ym typeface="Wingdings 2"/>
              </a:rPr>
              <a:t> USB </a:t>
            </a:r>
            <a:r>
              <a:rPr lang="ko-KR" altLang="en-US" b="1" dirty="0" smtClean="0">
                <a:sym typeface="Wingdings 2"/>
              </a:rPr>
              <a:t>동글을 컴퓨터의 </a:t>
            </a:r>
            <a:r>
              <a:rPr lang="en-US" altLang="ko-KR" b="1" dirty="0" smtClean="0">
                <a:sym typeface="Wingdings 2"/>
              </a:rPr>
              <a:t>USB </a:t>
            </a:r>
            <a:r>
              <a:rPr lang="ko-KR" altLang="en-US" b="1" dirty="0" smtClean="0">
                <a:sym typeface="Wingdings 2"/>
              </a:rPr>
              <a:t>커넥터에 꽂아서 연결한다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1071538" y="4643446"/>
            <a:ext cx="7358114" cy="133882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Green LED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깜빡거린다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 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(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단말기 연결안되었을 때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" pitchFamily="2" charset="2"/>
              </a:rPr>
              <a:t>)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아직 단말기 연결이 안되어 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초록색 </a:t>
            </a: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LED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가 </a:t>
            </a: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1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초에 </a:t>
            </a:r>
            <a:r>
              <a:rPr lang="en-US" altLang="ko-KR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2~3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회 깜박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거린다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5941" y="71414"/>
            <a:ext cx="674926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2. USB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동글 컴퓨터에 연결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14348" y="4131238"/>
            <a:ext cx="6667547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sym typeface="Wingdings 2"/>
              </a:rPr>
              <a:t> LED</a:t>
            </a:r>
            <a:r>
              <a:rPr lang="ko-KR" altLang="en-US" b="1" dirty="0" smtClean="0">
                <a:sym typeface="Wingdings 2"/>
              </a:rPr>
              <a:t>의 상태를 확인한다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sp>
        <p:nvSpPr>
          <p:cNvPr id="10" name="타원 9"/>
          <p:cNvSpPr/>
          <p:nvPr/>
        </p:nvSpPr>
        <p:spPr>
          <a:xfrm>
            <a:off x="5929322" y="2714620"/>
            <a:ext cx="642942" cy="642942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428736"/>
            <a:ext cx="3486157" cy="295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 t="25879"/>
          <a:stretch>
            <a:fillRect/>
          </a:stretch>
        </p:blipFill>
        <p:spPr bwMode="auto">
          <a:xfrm>
            <a:off x="6715140" y="4929198"/>
            <a:ext cx="1630062" cy="102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65941" y="71414"/>
            <a:ext cx="674926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3.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어글리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봇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전원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켜기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929190" y="1506668"/>
            <a:ext cx="1357322" cy="64633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</a:rPr>
              <a:t>어글리봇</a:t>
            </a:r>
            <a:endParaRPr lang="en-US" altLang="ko-KR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</a:rPr>
              <a:t>UglyBot</a:t>
            </a:r>
          </a:p>
        </p:txBody>
      </p:sp>
      <p:grpSp>
        <p:nvGrpSpPr>
          <p:cNvPr id="2" name="그룹 16"/>
          <p:cNvGrpSpPr/>
          <p:nvPr/>
        </p:nvGrpSpPr>
        <p:grpSpPr>
          <a:xfrm>
            <a:off x="6286512" y="1142984"/>
            <a:ext cx="2000264" cy="2068218"/>
            <a:chOff x="2714612" y="1928802"/>
            <a:chExt cx="1450907" cy="1500198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t="4545"/>
            <a:stretch>
              <a:fillRect/>
            </a:stretch>
          </p:blipFill>
          <p:spPr bwMode="auto">
            <a:xfrm>
              <a:off x="2714612" y="1928802"/>
              <a:ext cx="1450907" cy="15001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타원 26"/>
            <p:cNvSpPr/>
            <p:nvPr/>
          </p:nvSpPr>
          <p:spPr>
            <a:xfrm>
              <a:off x="3571868" y="3055334"/>
              <a:ext cx="285752" cy="285752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785786" y="3625524"/>
            <a:ext cx="7572428" cy="923330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왼쪽 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Green LED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켜진다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.(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동글과 연결되면 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깜박거림 멈춤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부저음 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“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삐리리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”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소리가 울린다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  <p:sp>
        <p:nvSpPr>
          <p:cNvPr id="30" name="직사각형 29"/>
          <p:cNvSpPr/>
          <p:nvPr/>
        </p:nvSpPr>
        <p:spPr>
          <a:xfrm>
            <a:off x="500034" y="3214686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sym typeface="Wingdings 2"/>
              </a:rPr>
              <a:t>정상 연결되면 아래의 상태를 확인 할 수 있다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sp>
        <p:nvSpPr>
          <p:cNvPr id="33" name="직사각형 32"/>
          <p:cNvSpPr/>
          <p:nvPr/>
        </p:nvSpPr>
        <p:spPr>
          <a:xfrm>
            <a:off x="571472" y="1496785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sym typeface="Wingdings 2"/>
              </a:rPr>
              <a:t>단말기 전원을 켠다</a:t>
            </a:r>
            <a:r>
              <a:rPr lang="en-US" altLang="ko-KR" b="1" dirty="0" smtClean="0">
                <a:sym typeface="Wingdings 2"/>
              </a:rPr>
              <a:t>. </a:t>
            </a:r>
          </a:p>
          <a:p>
            <a:r>
              <a:rPr lang="ko-KR" altLang="en-US" b="1" dirty="0" smtClean="0">
                <a:sym typeface="Wingdings 2"/>
              </a:rPr>
              <a:t>자동으로 단말기와 동글이 연결된다</a:t>
            </a:r>
            <a:r>
              <a:rPr lang="en-US" altLang="ko-KR" b="1" dirty="0" smtClean="0">
                <a:sym typeface="Wingdings 2"/>
              </a:rPr>
              <a:t>. </a:t>
            </a:r>
            <a:endParaRPr lang="ko-KR" altLang="en-US" b="1" dirty="0"/>
          </a:p>
        </p:txBody>
      </p:sp>
      <p:sp>
        <p:nvSpPr>
          <p:cNvPr id="34" name="직사각형 33"/>
          <p:cNvSpPr/>
          <p:nvPr/>
        </p:nvSpPr>
        <p:spPr>
          <a:xfrm>
            <a:off x="785786" y="5691862"/>
            <a:ext cx="7572428" cy="462627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 Green LED 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켜진다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.(</a:t>
            </a:r>
            <a:r>
              <a:rPr lang="ko-KR" altLang="en-US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단말기와 연결되면 </a:t>
            </a:r>
            <a:r>
              <a:rPr lang="ko-KR" altLang="en-US" b="1" dirty="0" smtClean="0">
                <a:solidFill>
                  <a:srgbClr val="FF0000"/>
                </a:solidFill>
                <a:latin typeface="Calibri" pitchFamily="34" charset="0"/>
                <a:sym typeface="Wingdings 2"/>
              </a:rPr>
              <a:t>깜박거림 멈춤</a:t>
            </a:r>
            <a:r>
              <a:rPr lang="en-US" altLang="ko-KR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)</a:t>
            </a:r>
          </a:p>
        </p:txBody>
      </p:sp>
      <p:sp>
        <p:nvSpPr>
          <p:cNvPr id="35" name="직사각형 34"/>
          <p:cNvSpPr/>
          <p:nvPr/>
        </p:nvSpPr>
        <p:spPr>
          <a:xfrm>
            <a:off x="500034" y="5274246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 smtClean="0">
                <a:sym typeface="Wingdings 2"/>
              </a:rPr>
              <a:t>단말기와 연결된 동글의 </a:t>
            </a:r>
            <a:r>
              <a:rPr lang="en-US" altLang="ko-KR" b="1" dirty="0" smtClean="0">
                <a:sym typeface="Wingdings 2"/>
              </a:rPr>
              <a:t>LED </a:t>
            </a:r>
            <a:r>
              <a:rPr lang="ko-KR" altLang="en-US" b="1" dirty="0" smtClean="0">
                <a:sym typeface="Wingdings 2"/>
              </a:rPr>
              <a:t>상태도 확인한다</a:t>
            </a:r>
            <a:r>
              <a:rPr lang="en-US" altLang="ko-KR" b="1" dirty="0" smtClean="0">
                <a:sym typeface="Wingdings 2"/>
              </a:rPr>
              <a:t>.</a:t>
            </a:r>
            <a:endParaRPr lang="ko-KR" altLang="en-US" b="1" dirty="0"/>
          </a:p>
        </p:txBody>
      </p:sp>
      <p:sp>
        <p:nvSpPr>
          <p:cNvPr id="37" name="타원 36"/>
          <p:cNvSpPr/>
          <p:nvPr/>
        </p:nvSpPr>
        <p:spPr>
          <a:xfrm>
            <a:off x="7000892" y="5072074"/>
            <a:ext cx="393946" cy="393946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67866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4. COM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포트 연결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0585" y="1643050"/>
            <a:ext cx="1122631" cy="1126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714488"/>
            <a:ext cx="3267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857628"/>
            <a:ext cx="3267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6" name="꺾인 연결선 25"/>
          <p:cNvCxnSpPr>
            <a:endCxn id="2050" idx="1"/>
          </p:cNvCxnSpPr>
          <p:nvPr/>
        </p:nvCxnSpPr>
        <p:spPr>
          <a:xfrm>
            <a:off x="2285984" y="2000240"/>
            <a:ext cx="1071570" cy="62864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직사각형 29"/>
          <p:cNvSpPr/>
          <p:nvPr/>
        </p:nvSpPr>
        <p:spPr>
          <a:xfrm>
            <a:off x="3880171" y="1345156"/>
            <a:ext cx="2049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sym typeface="Wingdings 2"/>
              </a:rPr>
              <a:t> </a:t>
            </a:r>
            <a:r>
              <a:rPr lang="en-US" altLang="ko-KR" b="1" dirty="0" smtClean="0">
                <a:sym typeface="Wingdings 2"/>
              </a:rPr>
              <a:t>COM</a:t>
            </a:r>
            <a:r>
              <a:rPr lang="ko-KR" altLang="en-US" b="1" dirty="0" smtClean="0">
                <a:sym typeface="Wingdings 2"/>
              </a:rPr>
              <a:t>포트에</a:t>
            </a:r>
            <a:r>
              <a:rPr lang="en-US" altLang="ko-KR" b="1" dirty="0" smtClean="0">
                <a:sym typeface="Wingdings 2"/>
              </a:rPr>
              <a:t> </a:t>
            </a:r>
            <a:r>
              <a:rPr lang="ko-KR" altLang="en-US" b="1" dirty="0" smtClean="0">
                <a:sym typeface="Wingdings 2"/>
              </a:rPr>
              <a:t>연결</a:t>
            </a:r>
            <a:endParaRPr lang="ko-KR" altLang="en-US" b="1" dirty="0"/>
          </a:p>
        </p:txBody>
      </p:sp>
      <p:cxnSp>
        <p:nvCxnSpPr>
          <p:cNvPr id="31" name="꺾인 연결선 30"/>
          <p:cNvCxnSpPr/>
          <p:nvPr/>
        </p:nvCxnSpPr>
        <p:spPr>
          <a:xfrm rot="16200000" flipH="1">
            <a:off x="4857752" y="2928934"/>
            <a:ext cx="1214446" cy="642942"/>
          </a:xfrm>
          <a:prstGeom prst="bentConnector3">
            <a:avLst>
              <a:gd name="adj1" fmla="val 30821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타원 36"/>
          <p:cNvSpPr/>
          <p:nvPr/>
        </p:nvSpPr>
        <p:spPr>
          <a:xfrm>
            <a:off x="5357818" y="4857760"/>
            <a:ext cx="1785950" cy="78581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5072066" y="5715016"/>
            <a:ext cx="3286148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500" dirty="0" smtClean="0">
                <a:latin typeface="Calibri" pitchFamily="34" charset="0"/>
              </a:rPr>
              <a:t>USB</a:t>
            </a:r>
            <a:r>
              <a:rPr lang="ko-KR" altLang="en-US" sz="1500" dirty="0" smtClean="0">
                <a:latin typeface="Calibri" pitchFamily="34" charset="0"/>
              </a:rPr>
              <a:t>와 단말기가 연결되면 </a:t>
            </a:r>
            <a:endParaRPr lang="en-US" altLang="ko-KR" sz="1500" dirty="0" smtClean="0">
              <a:latin typeface="Calibri" pitchFamily="34" charset="0"/>
            </a:endParaRPr>
          </a:p>
          <a:p>
            <a:pPr algn="ctr"/>
            <a:r>
              <a:rPr lang="ko-KR" altLang="en-US" sz="1500" dirty="0" smtClean="0">
                <a:latin typeface="Calibri" pitchFamily="34" charset="0"/>
              </a:rPr>
              <a:t>단말기 정보가 나타난다</a:t>
            </a:r>
            <a:r>
              <a:rPr lang="en-US" altLang="ko-KR" sz="1500" dirty="0" smtClean="0">
                <a:latin typeface="Calibri" pitchFamily="34" charset="0"/>
              </a:rPr>
              <a:t>.</a:t>
            </a:r>
          </a:p>
        </p:txBody>
      </p:sp>
      <p:sp>
        <p:nvSpPr>
          <p:cNvPr id="41" name="타원 40"/>
          <p:cNvSpPr/>
          <p:nvPr/>
        </p:nvSpPr>
        <p:spPr>
          <a:xfrm>
            <a:off x="4786314" y="2000240"/>
            <a:ext cx="714380" cy="64294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Freeform 292"/>
          <p:cNvSpPr>
            <a:spLocks/>
          </p:cNvSpPr>
          <p:nvPr/>
        </p:nvSpPr>
        <p:spPr bwMode="auto">
          <a:xfrm>
            <a:off x="1643042" y="3857628"/>
            <a:ext cx="2500330" cy="204217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110" name="speed"/>
          <p:cNvSpPr txBox="1">
            <a:spLocks noChangeArrowheads="1"/>
          </p:cNvSpPr>
          <p:nvPr/>
        </p:nvSpPr>
        <p:spPr bwMode="auto">
          <a:xfrm>
            <a:off x="1959051" y="4239609"/>
            <a:ext cx="1755693" cy="332399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lnSpc>
                <a:spcPct val="90000"/>
              </a:lnSpc>
              <a:buClr>
                <a:prstClr val="white"/>
              </a:buClr>
              <a:defRPr/>
            </a:pP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cs typeface="Tahoma" pitchFamily="34" charset="0"/>
              </a:rPr>
              <a:t>주의 사항</a:t>
            </a:r>
            <a:endParaRPr lang="en-US" altLang="ko-KR" sz="2400" b="1" dirty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  <a:cs typeface="Tahoma" pitchFamily="34" charset="0"/>
            </a:endParaRPr>
          </a:p>
        </p:txBody>
      </p:sp>
      <p:sp>
        <p:nvSpPr>
          <p:cNvPr id="111" name="Rectangle 3"/>
          <p:cNvSpPr txBox="1">
            <a:spLocks noChangeArrowheads="1"/>
          </p:cNvSpPr>
          <p:nvPr/>
        </p:nvSpPr>
        <p:spPr bwMode="auto">
          <a:xfrm>
            <a:off x="1825196" y="4643446"/>
            <a:ext cx="2103862" cy="738664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sz="1500" dirty="0" smtClean="0">
                <a:latin typeface="+mn-ea"/>
                <a:ea typeface="+mn-ea"/>
                <a:cs typeface="Tahoma" pitchFamily="34" charset="0"/>
              </a:rPr>
              <a:t>스크래치 실행 동안에는 </a:t>
            </a:r>
            <a:endParaRPr sz="1500" dirty="0" smtClean="0"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altLang="ko-KR" sz="1500" dirty="0" smtClean="0">
                <a:latin typeface="+mn-ea"/>
                <a:ea typeface="+mn-ea"/>
                <a:cs typeface="Tahoma" pitchFamily="34" charset="0"/>
              </a:rPr>
              <a:t>COM</a:t>
            </a:r>
            <a:r>
              <a:rPr lang="ko-KR" altLang="en-US" sz="1500" dirty="0" smtClean="0">
                <a:latin typeface="+mn-ea"/>
                <a:ea typeface="+mn-ea"/>
                <a:cs typeface="Tahoma" pitchFamily="34" charset="0"/>
              </a:rPr>
              <a:t>포트 연결창을 닫지 않도록 한다</a:t>
            </a:r>
            <a:r>
              <a:rPr sz="1500" dirty="0" smtClean="0"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sz="1500" dirty="0"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3" name="그룹 111"/>
          <p:cNvGrpSpPr/>
          <p:nvPr/>
        </p:nvGrpSpPr>
        <p:grpSpPr>
          <a:xfrm>
            <a:off x="337888" y="4833809"/>
            <a:ext cx="1733782" cy="1968831"/>
            <a:chOff x="446088" y="5724525"/>
            <a:chExt cx="1089025" cy="1236663"/>
          </a:xfrm>
        </p:grpSpPr>
        <p:sp>
          <p:nvSpPr>
            <p:cNvPr id="113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7" name="직사각형 26"/>
          <p:cNvSpPr/>
          <p:nvPr/>
        </p:nvSpPr>
        <p:spPr>
          <a:xfrm>
            <a:off x="6715140" y="3000372"/>
            <a:ext cx="2000264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500" dirty="0" smtClean="0">
                <a:latin typeface="Calibri" pitchFamily="34" charset="0"/>
              </a:rPr>
              <a:t>COM</a:t>
            </a:r>
            <a:r>
              <a:rPr lang="ko-KR" altLang="en-US" sz="1500" dirty="0" smtClean="0">
                <a:latin typeface="Calibri" pitchFamily="34" charset="0"/>
              </a:rPr>
              <a:t>번호는 </a:t>
            </a:r>
            <a:endParaRPr lang="en-US" altLang="ko-KR" sz="1500" dirty="0" smtClean="0">
              <a:latin typeface="Calibri" pitchFamily="34" charset="0"/>
            </a:endParaRPr>
          </a:p>
          <a:p>
            <a:pPr algn="ctr"/>
            <a:r>
              <a:rPr lang="en-US" altLang="ko-KR" sz="1500" dirty="0" smtClean="0">
                <a:latin typeface="Calibri" pitchFamily="34" charset="0"/>
              </a:rPr>
              <a:t>PC</a:t>
            </a:r>
            <a:r>
              <a:rPr lang="ko-KR" altLang="en-US" sz="1500" dirty="0" smtClean="0">
                <a:latin typeface="Calibri" pitchFamily="34" charset="0"/>
              </a:rPr>
              <a:t>에서 자동설정된다</a:t>
            </a:r>
            <a:r>
              <a:rPr lang="en-US" altLang="ko-KR" sz="1500" dirty="0" smtClean="0"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8091" y="4373803"/>
            <a:ext cx="285119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842968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5. USB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드라이버 </a:t>
            </a:r>
            <a:r>
              <a:rPr lang="en-US" altLang="ko-KR" sz="3500" b="1" dirty="0" smtClean="0">
                <a:solidFill>
                  <a:srgbClr val="C00000"/>
                </a:solidFill>
                <a:latin typeface="Calibri" pitchFamily="34" charset="0"/>
                <a:cs typeface="Tahoma" panose="020B0604030504040204" pitchFamily="34" charset="0"/>
              </a:rPr>
              <a:t>(</a:t>
            </a:r>
            <a:r>
              <a:rPr lang="ko-KR" altLang="en-US" sz="3500" b="1" dirty="0" smtClean="0">
                <a:solidFill>
                  <a:srgbClr val="C00000"/>
                </a:solidFill>
                <a:latin typeface="Calibri" pitchFamily="34" charset="0"/>
                <a:cs typeface="Tahoma" panose="020B0604030504040204" pitchFamily="34" charset="0"/>
              </a:rPr>
              <a:t>선택</a:t>
            </a:r>
            <a:r>
              <a:rPr lang="en-US" altLang="ko-KR" sz="3500" b="1" dirty="0" smtClean="0">
                <a:solidFill>
                  <a:srgbClr val="C00000"/>
                </a:solidFill>
                <a:latin typeface="Calibri" pitchFamily="34" charset="0"/>
                <a:cs typeface="Tahoma" panose="020B0604030504040204" pitchFamily="34" charset="0"/>
              </a:rPr>
              <a:t>)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설치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032340"/>
            <a:ext cx="306290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7358082" y="2307975"/>
            <a:ext cx="857256" cy="50006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r>
              <a:rPr lang="en-US" altLang="ko-KR" dirty="0" smtClean="0"/>
              <a:t>.</a:t>
            </a:r>
            <a:endParaRPr lang="ko-KR" altLang="en-US" dirty="0"/>
          </a:p>
        </p:txBody>
      </p:sp>
      <p:grpSp>
        <p:nvGrpSpPr>
          <p:cNvPr id="3" name="그룹 71"/>
          <p:cNvGrpSpPr/>
          <p:nvPr/>
        </p:nvGrpSpPr>
        <p:grpSpPr>
          <a:xfrm>
            <a:off x="5563202" y="2159225"/>
            <a:ext cx="587475" cy="478761"/>
            <a:chOff x="2000232" y="2714620"/>
            <a:chExt cx="587475" cy="478761"/>
          </a:xfrm>
        </p:grpSpPr>
        <p:sp>
          <p:nvSpPr>
            <p:cNvPr id="29" name="Freeform 38"/>
            <p:cNvSpPr>
              <a:spLocks/>
            </p:cNvSpPr>
            <p:nvPr/>
          </p:nvSpPr>
          <p:spPr bwMode="auto">
            <a:xfrm>
              <a:off x="2000232" y="2714620"/>
              <a:ext cx="587475" cy="478761"/>
            </a:xfrm>
            <a:custGeom>
              <a:avLst/>
              <a:gdLst>
                <a:gd name="T0" fmla="*/ 761 w 843"/>
                <a:gd name="T1" fmla="*/ 524 h 686"/>
                <a:gd name="T2" fmla="*/ 783 w 843"/>
                <a:gd name="T3" fmla="*/ 501 h 686"/>
                <a:gd name="T4" fmla="*/ 809 w 843"/>
                <a:gd name="T5" fmla="*/ 462 h 686"/>
                <a:gd name="T6" fmla="*/ 819 w 843"/>
                <a:gd name="T7" fmla="*/ 443 h 686"/>
                <a:gd name="T8" fmla="*/ 838 w 843"/>
                <a:gd name="T9" fmla="*/ 383 h 686"/>
                <a:gd name="T10" fmla="*/ 840 w 843"/>
                <a:gd name="T11" fmla="*/ 360 h 686"/>
                <a:gd name="T12" fmla="*/ 842 w 843"/>
                <a:gd name="T13" fmla="*/ 298 h 686"/>
                <a:gd name="T14" fmla="*/ 840 w 843"/>
                <a:gd name="T15" fmla="*/ 293 h 686"/>
                <a:gd name="T16" fmla="*/ 832 w 843"/>
                <a:gd name="T17" fmla="*/ 252 h 686"/>
                <a:gd name="T18" fmla="*/ 816 w 843"/>
                <a:gd name="T19" fmla="*/ 209 h 686"/>
                <a:gd name="T20" fmla="*/ 789 w 843"/>
                <a:gd name="T21" fmla="*/ 163 h 686"/>
                <a:gd name="T22" fmla="*/ 774 w 843"/>
                <a:gd name="T23" fmla="*/ 146 h 686"/>
                <a:gd name="T24" fmla="*/ 725 w 843"/>
                <a:gd name="T25" fmla="*/ 97 h 686"/>
                <a:gd name="T26" fmla="*/ 720 w 843"/>
                <a:gd name="T27" fmla="*/ 93 h 686"/>
                <a:gd name="T28" fmla="*/ 644 w 843"/>
                <a:gd name="T29" fmla="*/ 47 h 686"/>
                <a:gd name="T30" fmla="*/ 624 w 843"/>
                <a:gd name="T31" fmla="*/ 37 h 686"/>
                <a:gd name="T32" fmla="*/ 532 w 843"/>
                <a:gd name="T33" fmla="*/ 10 h 686"/>
                <a:gd name="T34" fmla="*/ 509 w 843"/>
                <a:gd name="T35" fmla="*/ 5 h 686"/>
                <a:gd name="T36" fmla="*/ 441 w 843"/>
                <a:gd name="T37" fmla="*/ 0 h 686"/>
                <a:gd name="T38" fmla="*/ 366 w 843"/>
                <a:gd name="T39" fmla="*/ 2 h 686"/>
                <a:gd name="T40" fmla="*/ 358 w 843"/>
                <a:gd name="T41" fmla="*/ 4 h 686"/>
                <a:gd name="T42" fmla="*/ 254 w 843"/>
                <a:gd name="T43" fmla="*/ 27 h 686"/>
                <a:gd name="T44" fmla="*/ 230 w 843"/>
                <a:gd name="T45" fmla="*/ 36 h 686"/>
                <a:gd name="T46" fmla="*/ 194 w 843"/>
                <a:gd name="T47" fmla="*/ 51 h 686"/>
                <a:gd name="T48" fmla="*/ 129 w 843"/>
                <a:gd name="T49" fmla="*/ 90 h 686"/>
                <a:gd name="T50" fmla="*/ 111 w 843"/>
                <a:gd name="T51" fmla="*/ 106 h 686"/>
                <a:gd name="T52" fmla="*/ 73 w 843"/>
                <a:gd name="T53" fmla="*/ 143 h 686"/>
                <a:gd name="T54" fmla="*/ 55 w 843"/>
                <a:gd name="T55" fmla="*/ 168 h 686"/>
                <a:gd name="T56" fmla="*/ 32 w 843"/>
                <a:gd name="T57" fmla="*/ 208 h 686"/>
                <a:gd name="T58" fmla="*/ 17 w 843"/>
                <a:gd name="T59" fmla="*/ 247 h 686"/>
                <a:gd name="T60" fmla="*/ 6 w 843"/>
                <a:gd name="T61" fmla="*/ 293 h 686"/>
                <a:gd name="T62" fmla="*/ 3 w 843"/>
                <a:gd name="T63" fmla="*/ 304 h 686"/>
                <a:gd name="T64" fmla="*/ 2 w 843"/>
                <a:gd name="T65" fmla="*/ 374 h 686"/>
                <a:gd name="T66" fmla="*/ 4 w 843"/>
                <a:gd name="T67" fmla="*/ 393 h 686"/>
                <a:gd name="T68" fmla="*/ 19 w 843"/>
                <a:gd name="T69" fmla="*/ 442 h 686"/>
                <a:gd name="T70" fmla="*/ 33 w 843"/>
                <a:gd name="T71" fmla="*/ 473 h 686"/>
                <a:gd name="T72" fmla="*/ 83 w 843"/>
                <a:gd name="T73" fmla="*/ 554 h 686"/>
                <a:gd name="T74" fmla="*/ 102 w 843"/>
                <a:gd name="T75" fmla="*/ 614 h 686"/>
                <a:gd name="T76" fmla="*/ 95 w 843"/>
                <a:gd name="T77" fmla="*/ 669 h 686"/>
                <a:gd name="T78" fmla="*/ 93 w 843"/>
                <a:gd name="T79" fmla="*/ 685 h 686"/>
                <a:gd name="T80" fmla="*/ 131 w 843"/>
                <a:gd name="T81" fmla="*/ 666 h 686"/>
                <a:gd name="T82" fmla="*/ 200 w 843"/>
                <a:gd name="T83" fmla="*/ 620 h 686"/>
                <a:gd name="T84" fmla="*/ 236 w 843"/>
                <a:gd name="T85" fmla="*/ 617 h 686"/>
                <a:gd name="T86" fmla="*/ 307 w 843"/>
                <a:gd name="T87" fmla="*/ 634 h 686"/>
                <a:gd name="T88" fmla="*/ 332 w 843"/>
                <a:gd name="T89" fmla="*/ 639 h 686"/>
                <a:gd name="T90" fmla="*/ 368 w 843"/>
                <a:gd name="T91" fmla="*/ 643 h 686"/>
                <a:gd name="T92" fmla="*/ 476 w 843"/>
                <a:gd name="T93" fmla="*/ 647 h 686"/>
                <a:gd name="T94" fmla="*/ 506 w 843"/>
                <a:gd name="T95" fmla="*/ 644 h 686"/>
                <a:gd name="T96" fmla="*/ 576 w 843"/>
                <a:gd name="T97" fmla="*/ 630 h 686"/>
                <a:gd name="T98" fmla="*/ 615 w 843"/>
                <a:gd name="T99" fmla="*/ 617 h 686"/>
                <a:gd name="T100" fmla="*/ 649 w 843"/>
                <a:gd name="T101" fmla="*/ 601 h 686"/>
                <a:gd name="T102" fmla="*/ 730 w 843"/>
                <a:gd name="T103" fmla="*/ 55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3" h="686">
                  <a:moveTo>
                    <a:pt x="730" y="552"/>
                  </a:moveTo>
                  <a:lnTo>
                    <a:pt x="730" y="552"/>
                  </a:lnTo>
                  <a:lnTo>
                    <a:pt x="740" y="544"/>
                  </a:lnTo>
                  <a:lnTo>
                    <a:pt x="740" y="544"/>
                  </a:lnTo>
                  <a:lnTo>
                    <a:pt x="761" y="524"/>
                  </a:lnTo>
                  <a:lnTo>
                    <a:pt x="761" y="524"/>
                  </a:lnTo>
                  <a:lnTo>
                    <a:pt x="780" y="504"/>
                  </a:lnTo>
                  <a:lnTo>
                    <a:pt x="780" y="504"/>
                  </a:lnTo>
                  <a:lnTo>
                    <a:pt x="783" y="501"/>
                  </a:lnTo>
                  <a:lnTo>
                    <a:pt x="783" y="501"/>
                  </a:lnTo>
                  <a:lnTo>
                    <a:pt x="784" y="498"/>
                  </a:lnTo>
                  <a:lnTo>
                    <a:pt x="784" y="498"/>
                  </a:lnTo>
                  <a:lnTo>
                    <a:pt x="794" y="485"/>
                  </a:lnTo>
                  <a:lnTo>
                    <a:pt x="794" y="485"/>
                  </a:lnTo>
                  <a:lnTo>
                    <a:pt x="809" y="462"/>
                  </a:lnTo>
                  <a:lnTo>
                    <a:pt x="809" y="462"/>
                  </a:lnTo>
                  <a:lnTo>
                    <a:pt x="816" y="449"/>
                  </a:lnTo>
                  <a:lnTo>
                    <a:pt x="816" y="449"/>
                  </a:lnTo>
                  <a:lnTo>
                    <a:pt x="819" y="443"/>
                  </a:lnTo>
                  <a:lnTo>
                    <a:pt x="819" y="443"/>
                  </a:lnTo>
                  <a:lnTo>
                    <a:pt x="820" y="440"/>
                  </a:lnTo>
                  <a:lnTo>
                    <a:pt x="820" y="440"/>
                  </a:lnTo>
                  <a:lnTo>
                    <a:pt x="830" y="412"/>
                  </a:lnTo>
                  <a:lnTo>
                    <a:pt x="838" y="383"/>
                  </a:lnTo>
                  <a:lnTo>
                    <a:pt x="838" y="383"/>
                  </a:lnTo>
                  <a:lnTo>
                    <a:pt x="839" y="376"/>
                  </a:lnTo>
                  <a:lnTo>
                    <a:pt x="839" y="376"/>
                  </a:lnTo>
                  <a:lnTo>
                    <a:pt x="839" y="373"/>
                  </a:lnTo>
                  <a:lnTo>
                    <a:pt x="839" y="373"/>
                  </a:lnTo>
                  <a:lnTo>
                    <a:pt x="840" y="360"/>
                  </a:lnTo>
                  <a:lnTo>
                    <a:pt x="840" y="360"/>
                  </a:lnTo>
                  <a:lnTo>
                    <a:pt x="842" y="343"/>
                  </a:lnTo>
                  <a:lnTo>
                    <a:pt x="843" y="326"/>
                  </a:lnTo>
                  <a:lnTo>
                    <a:pt x="843" y="326"/>
                  </a:lnTo>
                  <a:lnTo>
                    <a:pt x="842" y="298"/>
                  </a:lnTo>
                  <a:lnTo>
                    <a:pt x="842" y="298"/>
                  </a:lnTo>
                  <a:lnTo>
                    <a:pt x="842" y="295"/>
                  </a:lnTo>
                  <a:lnTo>
                    <a:pt x="842" y="295"/>
                  </a:lnTo>
                  <a:lnTo>
                    <a:pt x="840" y="293"/>
                  </a:lnTo>
                  <a:lnTo>
                    <a:pt x="840" y="293"/>
                  </a:lnTo>
                  <a:lnTo>
                    <a:pt x="839" y="281"/>
                  </a:lnTo>
                  <a:lnTo>
                    <a:pt x="839" y="281"/>
                  </a:lnTo>
                  <a:lnTo>
                    <a:pt x="839" y="278"/>
                  </a:lnTo>
                  <a:lnTo>
                    <a:pt x="839" y="278"/>
                  </a:lnTo>
                  <a:lnTo>
                    <a:pt x="832" y="252"/>
                  </a:lnTo>
                  <a:lnTo>
                    <a:pt x="823" y="226"/>
                  </a:lnTo>
                  <a:lnTo>
                    <a:pt x="823" y="226"/>
                  </a:lnTo>
                  <a:lnTo>
                    <a:pt x="822" y="221"/>
                  </a:lnTo>
                  <a:lnTo>
                    <a:pt x="822" y="221"/>
                  </a:lnTo>
                  <a:lnTo>
                    <a:pt x="816" y="209"/>
                  </a:lnTo>
                  <a:lnTo>
                    <a:pt x="816" y="209"/>
                  </a:lnTo>
                  <a:lnTo>
                    <a:pt x="803" y="185"/>
                  </a:lnTo>
                  <a:lnTo>
                    <a:pt x="803" y="185"/>
                  </a:lnTo>
                  <a:lnTo>
                    <a:pt x="789" y="163"/>
                  </a:lnTo>
                  <a:lnTo>
                    <a:pt x="789" y="163"/>
                  </a:lnTo>
                  <a:lnTo>
                    <a:pt x="786" y="160"/>
                  </a:lnTo>
                  <a:lnTo>
                    <a:pt x="786" y="160"/>
                  </a:lnTo>
                  <a:lnTo>
                    <a:pt x="784" y="158"/>
                  </a:lnTo>
                  <a:lnTo>
                    <a:pt x="784" y="158"/>
                  </a:lnTo>
                  <a:lnTo>
                    <a:pt x="774" y="146"/>
                  </a:lnTo>
                  <a:lnTo>
                    <a:pt x="774" y="146"/>
                  </a:lnTo>
                  <a:lnTo>
                    <a:pt x="756" y="126"/>
                  </a:lnTo>
                  <a:lnTo>
                    <a:pt x="736" y="106"/>
                  </a:lnTo>
                  <a:lnTo>
                    <a:pt x="736" y="106"/>
                  </a:lnTo>
                  <a:lnTo>
                    <a:pt x="725" y="97"/>
                  </a:lnTo>
                  <a:lnTo>
                    <a:pt x="725" y="97"/>
                  </a:lnTo>
                  <a:lnTo>
                    <a:pt x="724" y="97"/>
                  </a:lnTo>
                  <a:lnTo>
                    <a:pt x="724" y="97"/>
                  </a:lnTo>
                  <a:lnTo>
                    <a:pt x="720" y="93"/>
                  </a:lnTo>
                  <a:lnTo>
                    <a:pt x="720" y="93"/>
                  </a:lnTo>
                  <a:lnTo>
                    <a:pt x="695" y="76"/>
                  </a:lnTo>
                  <a:lnTo>
                    <a:pt x="695" y="76"/>
                  </a:lnTo>
                  <a:lnTo>
                    <a:pt x="669" y="60"/>
                  </a:lnTo>
                  <a:lnTo>
                    <a:pt x="644" y="47"/>
                  </a:lnTo>
                  <a:lnTo>
                    <a:pt x="644" y="47"/>
                  </a:lnTo>
                  <a:lnTo>
                    <a:pt x="631" y="41"/>
                  </a:lnTo>
                  <a:lnTo>
                    <a:pt x="631" y="41"/>
                  </a:lnTo>
                  <a:lnTo>
                    <a:pt x="629" y="40"/>
                  </a:lnTo>
                  <a:lnTo>
                    <a:pt x="629" y="40"/>
                  </a:lnTo>
                  <a:lnTo>
                    <a:pt x="624" y="37"/>
                  </a:lnTo>
                  <a:lnTo>
                    <a:pt x="624" y="37"/>
                  </a:lnTo>
                  <a:lnTo>
                    <a:pt x="593" y="27"/>
                  </a:lnTo>
                  <a:lnTo>
                    <a:pt x="593" y="27"/>
                  </a:lnTo>
                  <a:lnTo>
                    <a:pt x="563" y="17"/>
                  </a:lnTo>
                  <a:lnTo>
                    <a:pt x="532" y="10"/>
                  </a:lnTo>
                  <a:lnTo>
                    <a:pt x="532" y="10"/>
                  </a:lnTo>
                  <a:lnTo>
                    <a:pt x="517" y="7"/>
                  </a:lnTo>
                  <a:lnTo>
                    <a:pt x="517" y="7"/>
                  </a:lnTo>
                  <a:lnTo>
                    <a:pt x="509" y="5"/>
                  </a:lnTo>
                  <a:lnTo>
                    <a:pt x="509" y="5"/>
                  </a:lnTo>
                  <a:lnTo>
                    <a:pt x="509" y="5"/>
                  </a:lnTo>
                  <a:lnTo>
                    <a:pt x="509" y="5"/>
                  </a:lnTo>
                  <a:lnTo>
                    <a:pt x="474" y="1"/>
                  </a:lnTo>
                  <a:lnTo>
                    <a:pt x="474" y="1"/>
                  </a:lnTo>
                  <a:lnTo>
                    <a:pt x="441" y="0"/>
                  </a:lnTo>
                  <a:lnTo>
                    <a:pt x="408" y="0"/>
                  </a:lnTo>
                  <a:lnTo>
                    <a:pt x="408" y="0"/>
                  </a:lnTo>
                  <a:lnTo>
                    <a:pt x="381" y="1"/>
                  </a:lnTo>
                  <a:lnTo>
                    <a:pt x="381" y="1"/>
                  </a:lnTo>
                  <a:lnTo>
                    <a:pt x="366" y="2"/>
                  </a:lnTo>
                  <a:lnTo>
                    <a:pt x="366" y="2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58" y="4"/>
                  </a:lnTo>
                  <a:lnTo>
                    <a:pt x="358" y="4"/>
                  </a:lnTo>
                  <a:lnTo>
                    <a:pt x="329" y="8"/>
                  </a:lnTo>
                  <a:lnTo>
                    <a:pt x="300" y="14"/>
                  </a:lnTo>
                  <a:lnTo>
                    <a:pt x="300" y="14"/>
                  </a:lnTo>
                  <a:lnTo>
                    <a:pt x="277" y="21"/>
                  </a:lnTo>
                  <a:lnTo>
                    <a:pt x="254" y="27"/>
                  </a:lnTo>
                  <a:lnTo>
                    <a:pt x="254" y="27"/>
                  </a:lnTo>
                  <a:lnTo>
                    <a:pt x="243" y="31"/>
                  </a:lnTo>
                  <a:lnTo>
                    <a:pt x="243" y="31"/>
                  </a:lnTo>
                  <a:lnTo>
                    <a:pt x="230" y="36"/>
                  </a:lnTo>
                  <a:lnTo>
                    <a:pt x="230" y="36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23" y="38"/>
                  </a:lnTo>
                  <a:lnTo>
                    <a:pt x="223" y="38"/>
                  </a:lnTo>
                  <a:lnTo>
                    <a:pt x="194" y="51"/>
                  </a:lnTo>
                  <a:lnTo>
                    <a:pt x="194" y="51"/>
                  </a:lnTo>
                  <a:lnTo>
                    <a:pt x="162" y="69"/>
                  </a:lnTo>
                  <a:lnTo>
                    <a:pt x="132" y="89"/>
                  </a:lnTo>
                  <a:lnTo>
                    <a:pt x="132" y="89"/>
                  </a:lnTo>
                  <a:lnTo>
                    <a:pt x="129" y="90"/>
                  </a:lnTo>
                  <a:lnTo>
                    <a:pt x="129" y="90"/>
                  </a:lnTo>
                  <a:lnTo>
                    <a:pt x="125" y="94"/>
                  </a:lnTo>
                  <a:lnTo>
                    <a:pt x="125" y="94"/>
                  </a:lnTo>
                  <a:lnTo>
                    <a:pt x="111" y="106"/>
                  </a:lnTo>
                  <a:lnTo>
                    <a:pt x="111" y="106"/>
                  </a:lnTo>
                  <a:lnTo>
                    <a:pt x="96" y="117"/>
                  </a:lnTo>
                  <a:lnTo>
                    <a:pt x="83" y="130"/>
                  </a:lnTo>
                  <a:lnTo>
                    <a:pt x="83" y="130"/>
                  </a:lnTo>
                  <a:lnTo>
                    <a:pt x="73" y="143"/>
                  </a:lnTo>
                  <a:lnTo>
                    <a:pt x="73" y="143"/>
                  </a:lnTo>
                  <a:lnTo>
                    <a:pt x="68" y="149"/>
                  </a:lnTo>
                  <a:lnTo>
                    <a:pt x="68" y="149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55" y="168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36" y="199"/>
                  </a:lnTo>
                  <a:lnTo>
                    <a:pt x="36" y="199"/>
                  </a:lnTo>
                  <a:lnTo>
                    <a:pt x="32" y="208"/>
                  </a:lnTo>
                  <a:lnTo>
                    <a:pt x="32" y="208"/>
                  </a:lnTo>
                  <a:lnTo>
                    <a:pt x="29" y="212"/>
                  </a:lnTo>
                  <a:lnTo>
                    <a:pt x="29" y="212"/>
                  </a:lnTo>
                  <a:lnTo>
                    <a:pt x="23" y="228"/>
                  </a:lnTo>
                  <a:lnTo>
                    <a:pt x="17" y="247"/>
                  </a:lnTo>
                  <a:lnTo>
                    <a:pt x="17" y="247"/>
                  </a:lnTo>
                  <a:lnTo>
                    <a:pt x="9" y="277"/>
                  </a:lnTo>
                  <a:lnTo>
                    <a:pt x="9" y="277"/>
                  </a:lnTo>
                  <a:lnTo>
                    <a:pt x="6" y="293"/>
                  </a:lnTo>
                  <a:lnTo>
                    <a:pt x="6" y="293"/>
                  </a:lnTo>
                  <a:lnTo>
                    <a:pt x="4" y="300"/>
                  </a:lnTo>
                  <a:lnTo>
                    <a:pt x="4" y="300"/>
                  </a:lnTo>
                  <a:lnTo>
                    <a:pt x="4" y="301"/>
                  </a:lnTo>
                  <a:lnTo>
                    <a:pt x="4" y="301"/>
                  </a:lnTo>
                  <a:lnTo>
                    <a:pt x="3" y="304"/>
                  </a:lnTo>
                  <a:lnTo>
                    <a:pt x="3" y="304"/>
                  </a:lnTo>
                  <a:lnTo>
                    <a:pt x="0" y="336"/>
                  </a:lnTo>
                  <a:lnTo>
                    <a:pt x="2" y="369"/>
                  </a:lnTo>
                  <a:lnTo>
                    <a:pt x="2" y="369"/>
                  </a:lnTo>
                  <a:lnTo>
                    <a:pt x="2" y="374"/>
                  </a:lnTo>
                  <a:lnTo>
                    <a:pt x="2" y="374"/>
                  </a:lnTo>
                  <a:lnTo>
                    <a:pt x="2" y="377"/>
                  </a:lnTo>
                  <a:lnTo>
                    <a:pt x="2" y="377"/>
                  </a:lnTo>
                  <a:lnTo>
                    <a:pt x="4" y="393"/>
                  </a:lnTo>
                  <a:lnTo>
                    <a:pt x="4" y="393"/>
                  </a:lnTo>
                  <a:lnTo>
                    <a:pt x="9" y="412"/>
                  </a:lnTo>
                  <a:lnTo>
                    <a:pt x="14" y="429"/>
                  </a:lnTo>
                  <a:lnTo>
                    <a:pt x="14" y="429"/>
                  </a:lnTo>
                  <a:lnTo>
                    <a:pt x="19" y="442"/>
                  </a:lnTo>
                  <a:lnTo>
                    <a:pt x="19" y="442"/>
                  </a:lnTo>
                  <a:lnTo>
                    <a:pt x="22" y="448"/>
                  </a:lnTo>
                  <a:lnTo>
                    <a:pt x="22" y="448"/>
                  </a:lnTo>
                  <a:lnTo>
                    <a:pt x="24" y="455"/>
                  </a:lnTo>
                  <a:lnTo>
                    <a:pt x="24" y="455"/>
                  </a:lnTo>
                  <a:lnTo>
                    <a:pt x="33" y="473"/>
                  </a:lnTo>
                  <a:lnTo>
                    <a:pt x="45" y="492"/>
                  </a:lnTo>
                  <a:lnTo>
                    <a:pt x="45" y="492"/>
                  </a:lnTo>
                  <a:lnTo>
                    <a:pt x="65" y="522"/>
                  </a:lnTo>
                  <a:lnTo>
                    <a:pt x="75" y="538"/>
                  </a:lnTo>
                  <a:lnTo>
                    <a:pt x="83" y="554"/>
                  </a:lnTo>
                  <a:lnTo>
                    <a:pt x="83" y="554"/>
                  </a:lnTo>
                  <a:lnTo>
                    <a:pt x="91" y="568"/>
                  </a:lnTo>
                  <a:lnTo>
                    <a:pt x="96" y="583"/>
                  </a:lnTo>
                  <a:lnTo>
                    <a:pt x="99" y="598"/>
                  </a:lnTo>
                  <a:lnTo>
                    <a:pt x="102" y="614"/>
                  </a:lnTo>
                  <a:lnTo>
                    <a:pt x="102" y="614"/>
                  </a:lnTo>
                  <a:lnTo>
                    <a:pt x="102" y="623"/>
                  </a:lnTo>
                  <a:lnTo>
                    <a:pt x="102" y="633"/>
                  </a:lnTo>
                  <a:lnTo>
                    <a:pt x="99" y="652"/>
                  </a:lnTo>
                  <a:lnTo>
                    <a:pt x="95" y="669"/>
                  </a:lnTo>
                  <a:lnTo>
                    <a:pt x="88" y="686"/>
                  </a:lnTo>
                  <a:lnTo>
                    <a:pt x="88" y="686"/>
                  </a:lnTo>
                  <a:lnTo>
                    <a:pt x="89" y="686"/>
                  </a:lnTo>
                  <a:lnTo>
                    <a:pt x="89" y="686"/>
                  </a:lnTo>
                  <a:lnTo>
                    <a:pt x="93" y="685"/>
                  </a:lnTo>
                  <a:lnTo>
                    <a:pt x="93" y="685"/>
                  </a:lnTo>
                  <a:lnTo>
                    <a:pt x="106" y="679"/>
                  </a:lnTo>
                  <a:lnTo>
                    <a:pt x="106" y="679"/>
                  </a:lnTo>
                  <a:lnTo>
                    <a:pt x="131" y="666"/>
                  </a:lnTo>
                  <a:lnTo>
                    <a:pt x="131" y="666"/>
                  </a:lnTo>
                  <a:lnTo>
                    <a:pt x="154" y="652"/>
                  </a:lnTo>
                  <a:lnTo>
                    <a:pt x="177" y="636"/>
                  </a:lnTo>
                  <a:lnTo>
                    <a:pt x="177" y="636"/>
                  </a:lnTo>
                  <a:lnTo>
                    <a:pt x="200" y="620"/>
                  </a:lnTo>
                  <a:lnTo>
                    <a:pt x="200" y="620"/>
                  </a:lnTo>
                  <a:lnTo>
                    <a:pt x="205" y="617"/>
                  </a:lnTo>
                  <a:lnTo>
                    <a:pt x="211" y="614"/>
                  </a:lnTo>
                  <a:lnTo>
                    <a:pt x="217" y="614"/>
                  </a:lnTo>
                  <a:lnTo>
                    <a:pt x="223" y="614"/>
                  </a:lnTo>
                  <a:lnTo>
                    <a:pt x="236" y="617"/>
                  </a:lnTo>
                  <a:lnTo>
                    <a:pt x="247" y="621"/>
                  </a:lnTo>
                  <a:lnTo>
                    <a:pt x="247" y="621"/>
                  </a:lnTo>
                  <a:lnTo>
                    <a:pt x="277" y="629"/>
                  </a:lnTo>
                  <a:lnTo>
                    <a:pt x="307" y="634"/>
                  </a:lnTo>
                  <a:lnTo>
                    <a:pt x="307" y="634"/>
                  </a:lnTo>
                  <a:lnTo>
                    <a:pt x="323" y="637"/>
                  </a:lnTo>
                  <a:lnTo>
                    <a:pt x="323" y="637"/>
                  </a:lnTo>
                  <a:lnTo>
                    <a:pt x="330" y="639"/>
                  </a:lnTo>
                  <a:lnTo>
                    <a:pt x="330" y="639"/>
                  </a:lnTo>
                  <a:lnTo>
                    <a:pt x="332" y="639"/>
                  </a:lnTo>
                  <a:lnTo>
                    <a:pt x="332" y="639"/>
                  </a:lnTo>
                  <a:lnTo>
                    <a:pt x="332" y="639"/>
                  </a:lnTo>
                  <a:lnTo>
                    <a:pt x="332" y="639"/>
                  </a:lnTo>
                  <a:lnTo>
                    <a:pt x="368" y="643"/>
                  </a:lnTo>
                  <a:lnTo>
                    <a:pt x="368" y="643"/>
                  </a:lnTo>
                  <a:lnTo>
                    <a:pt x="404" y="646"/>
                  </a:lnTo>
                  <a:lnTo>
                    <a:pt x="440" y="647"/>
                  </a:lnTo>
                  <a:lnTo>
                    <a:pt x="440" y="647"/>
                  </a:lnTo>
                  <a:lnTo>
                    <a:pt x="476" y="647"/>
                  </a:lnTo>
                  <a:lnTo>
                    <a:pt x="476" y="647"/>
                  </a:lnTo>
                  <a:lnTo>
                    <a:pt x="493" y="646"/>
                  </a:lnTo>
                  <a:lnTo>
                    <a:pt x="493" y="646"/>
                  </a:lnTo>
                  <a:lnTo>
                    <a:pt x="501" y="644"/>
                  </a:lnTo>
                  <a:lnTo>
                    <a:pt x="501" y="644"/>
                  </a:lnTo>
                  <a:lnTo>
                    <a:pt x="506" y="644"/>
                  </a:lnTo>
                  <a:lnTo>
                    <a:pt x="506" y="644"/>
                  </a:lnTo>
                  <a:lnTo>
                    <a:pt x="506" y="644"/>
                  </a:lnTo>
                  <a:lnTo>
                    <a:pt x="506" y="644"/>
                  </a:lnTo>
                  <a:lnTo>
                    <a:pt x="542" y="639"/>
                  </a:lnTo>
                  <a:lnTo>
                    <a:pt x="576" y="630"/>
                  </a:lnTo>
                  <a:lnTo>
                    <a:pt x="576" y="630"/>
                  </a:lnTo>
                  <a:lnTo>
                    <a:pt x="602" y="621"/>
                  </a:lnTo>
                  <a:lnTo>
                    <a:pt x="602" y="621"/>
                  </a:lnTo>
                  <a:lnTo>
                    <a:pt x="615" y="617"/>
                  </a:lnTo>
                  <a:lnTo>
                    <a:pt x="615" y="617"/>
                  </a:lnTo>
                  <a:lnTo>
                    <a:pt x="618" y="616"/>
                  </a:lnTo>
                  <a:lnTo>
                    <a:pt x="618" y="616"/>
                  </a:lnTo>
                  <a:lnTo>
                    <a:pt x="624" y="613"/>
                  </a:lnTo>
                  <a:lnTo>
                    <a:pt x="624" y="613"/>
                  </a:lnTo>
                  <a:lnTo>
                    <a:pt x="649" y="601"/>
                  </a:lnTo>
                  <a:lnTo>
                    <a:pt x="674" y="588"/>
                  </a:lnTo>
                  <a:lnTo>
                    <a:pt x="698" y="574"/>
                  </a:lnTo>
                  <a:lnTo>
                    <a:pt x="721" y="558"/>
                  </a:lnTo>
                  <a:lnTo>
                    <a:pt x="721" y="558"/>
                  </a:lnTo>
                  <a:lnTo>
                    <a:pt x="730" y="552"/>
                  </a:lnTo>
                  <a:lnTo>
                    <a:pt x="730" y="552"/>
                  </a:lnTo>
                  <a:close/>
                </a:path>
              </a:pathLst>
            </a:custGeom>
            <a:solidFill>
              <a:srgbClr val="C4D21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42"/>
            <p:cNvSpPr>
              <a:spLocks noEditPoints="1"/>
            </p:cNvSpPr>
            <p:nvPr/>
          </p:nvSpPr>
          <p:spPr bwMode="auto">
            <a:xfrm>
              <a:off x="2121490" y="2771068"/>
              <a:ext cx="367956" cy="332415"/>
            </a:xfrm>
            <a:custGeom>
              <a:avLst/>
              <a:gdLst>
                <a:gd name="T0" fmla="*/ 132 w 526"/>
                <a:gd name="T1" fmla="*/ 395 h 476"/>
                <a:gd name="T2" fmla="*/ 166 w 526"/>
                <a:gd name="T3" fmla="*/ 447 h 476"/>
                <a:gd name="T4" fmla="*/ 201 w 526"/>
                <a:gd name="T5" fmla="*/ 471 h 476"/>
                <a:gd name="T6" fmla="*/ 250 w 526"/>
                <a:gd name="T7" fmla="*/ 474 h 476"/>
                <a:gd name="T8" fmla="*/ 293 w 526"/>
                <a:gd name="T9" fmla="*/ 454 h 476"/>
                <a:gd name="T10" fmla="*/ 313 w 526"/>
                <a:gd name="T11" fmla="*/ 421 h 476"/>
                <a:gd name="T12" fmla="*/ 382 w 526"/>
                <a:gd name="T13" fmla="*/ 440 h 476"/>
                <a:gd name="T14" fmla="*/ 438 w 526"/>
                <a:gd name="T15" fmla="*/ 408 h 476"/>
                <a:gd name="T16" fmla="*/ 451 w 526"/>
                <a:gd name="T17" fmla="*/ 348 h 476"/>
                <a:gd name="T18" fmla="*/ 420 w 526"/>
                <a:gd name="T19" fmla="*/ 299 h 476"/>
                <a:gd name="T20" fmla="*/ 502 w 526"/>
                <a:gd name="T21" fmla="*/ 293 h 476"/>
                <a:gd name="T22" fmla="*/ 525 w 526"/>
                <a:gd name="T23" fmla="*/ 268 h 476"/>
                <a:gd name="T24" fmla="*/ 512 w 526"/>
                <a:gd name="T25" fmla="*/ 233 h 476"/>
                <a:gd name="T26" fmla="*/ 447 w 526"/>
                <a:gd name="T27" fmla="*/ 193 h 476"/>
                <a:gd name="T28" fmla="*/ 430 w 526"/>
                <a:gd name="T29" fmla="*/ 166 h 476"/>
                <a:gd name="T30" fmla="*/ 413 w 526"/>
                <a:gd name="T31" fmla="*/ 110 h 476"/>
                <a:gd name="T32" fmla="*/ 397 w 526"/>
                <a:gd name="T33" fmla="*/ 82 h 476"/>
                <a:gd name="T34" fmla="*/ 351 w 526"/>
                <a:gd name="T35" fmla="*/ 25 h 476"/>
                <a:gd name="T36" fmla="*/ 289 w 526"/>
                <a:gd name="T37" fmla="*/ 2 h 476"/>
                <a:gd name="T38" fmla="*/ 223 w 526"/>
                <a:gd name="T39" fmla="*/ 6 h 476"/>
                <a:gd name="T40" fmla="*/ 163 w 526"/>
                <a:gd name="T41" fmla="*/ 33 h 476"/>
                <a:gd name="T42" fmla="*/ 117 w 526"/>
                <a:gd name="T43" fmla="*/ 78 h 476"/>
                <a:gd name="T44" fmla="*/ 95 w 526"/>
                <a:gd name="T45" fmla="*/ 133 h 476"/>
                <a:gd name="T46" fmla="*/ 76 w 526"/>
                <a:gd name="T47" fmla="*/ 148 h 476"/>
                <a:gd name="T48" fmla="*/ 22 w 526"/>
                <a:gd name="T49" fmla="*/ 196 h 476"/>
                <a:gd name="T50" fmla="*/ 0 w 526"/>
                <a:gd name="T51" fmla="*/ 260 h 476"/>
                <a:gd name="T52" fmla="*/ 22 w 526"/>
                <a:gd name="T53" fmla="*/ 326 h 476"/>
                <a:gd name="T54" fmla="*/ 64 w 526"/>
                <a:gd name="T55" fmla="*/ 362 h 476"/>
                <a:gd name="T56" fmla="*/ 382 w 526"/>
                <a:gd name="T57" fmla="*/ 349 h 476"/>
                <a:gd name="T58" fmla="*/ 392 w 526"/>
                <a:gd name="T59" fmla="*/ 368 h 476"/>
                <a:gd name="T60" fmla="*/ 358 w 526"/>
                <a:gd name="T61" fmla="*/ 374 h 476"/>
                <a:gd name="T62" fmla="*/ 344 w 526"/>
                <a:gd name="T63" fmla="*/ 351 h 476"/>
                <a:gd name="T64" fmla="*/ 382 w 526"/>
                <a:gd name="T65" fmla="*/ 349 h 476"/>
                <a:gd name="T66" fmla="*/ 348 w 526"/>
                <a:gd name="T67" fmla="*/ 157 h 476"/>
                <a:gd name="T68" fmla="*/ 321 w 526"/>
                <a:gd name="T69" fmla="*/ 157 h 476"/>
                <a:gd name="T70" fmla="*/ 309 w 526"/>
                <a:gd name="T71" fmla="*/ 121 h 476"/>
                <a:gd name="T72" fmla="*/ 336 w 526"/>
                <a:gd name="T73" fmla="*/ 135 h 476"/>
                <a:gd name="T74" fmla="*/ 211 w 526"/>
                <a:gd name="T75" fmla="*/ 408 h 476"/>
                <a:gd name="T76" fmla="*/ 240 w 526"/>
                <a:gd name="T77" fmla="*/ 413 h 476"/>
                <a:gd name="T78" fmla="*/ 220 w 526"/>
                <a:gd name="T79" fmla="*/ 415 h 476"/>
                <a:gd name="T80" fmla="*/ 219 w 526"/>
                <a:gd name="T81" fmla="*/ 199 h 476"/>
                <a:gd name="T82" fmla="*/ 247 w 526"/>
                <a:gd name="T83" fmla="*/ 193 h 476"/>
                <a:gd name="T84" fmla="*/ 247 w 526"/>
                <a:gd name="T85" fmla="*/ 204 h 476"/>
                <a:gd name="T86" fmla="*/ 278 w 526"/>
                <a:gd name="T87" fmla="*/ 67 h 476"/>
                <a:gd name="T88" fmla="*/ 252 w 526"/>
                <a:gd name="T89" fmla="*/ 101 h 476"/>
                <a:gd name="T90" fmla="*/ 229 w 526"/>
                <a:gd name="T91" fmla="*/ 133 h 476"/>
                <a:gd name="T92" fmla="*/ 158 w 526"/>
                <a:gd name="T93" fmla="*/ 153 h 476"/>
                <a:gd name="T94" fmla="*/ 164 w 526"/>
                <a:gd name="T95" fmla="*/ 120 h 476"/>
                <a:gd name="T96" fmla="*/ 201 w 526"/>
                <a:gd name="T97" fmla="*/ 84 h 476"/>
                <a:gd name="T98" fmla="*/ 255 w 526"/>
                <a:gd name="T99" fmla="*/ 65 h 476"/>
                <a:gd name="T100" fmla="*/ 168 w 526"/>
                <a:gd name="T101" fmla="*/ 255 h 476"/>
                <a:gd name="T102" fmla="*/ 155 w 526"/>
                <a:gd name="T103" fmla="*/ 269 h 476"/>
                <a:gd name="T104" fmla="*/ 168 w 526"/>
                <a:gd name="T105" fmla="*/ 255 h 476"/>
                <a:gd name="T106" fmla="*/ 98 w 526"/>
                <a:gd name="T107" fmla="*/ 224 h 476"/>
                <a:gd name="T108" fmla="*/ 85 w 526"/>
                <a:gd name="T109" fmla="*/ 253 h 476"/>
                <a:gd name="T110" fmla="*/ 87 w 526"/>
                <a:gd name="T111" fmla="*/ 235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6" h="476">
                  <a:moveTo>
                    <a:pt x="101" y="375"/>
                  </a:moveTo>
                  <a:lnTo>
                    <a:pt x="101" y="375"/>
                  </a:lnTo>
                  <a:lnTo>
                    <a:pt x="111" y="382"/>
                  </a:lnTo>
                  <a:lnTo>
                    <a:pt x="121" y="390"/>
                  </a:lnTo>
                  <a:lnTo>
                    <a:pt x="132" y="395"/>
                  </a:lnTo>
                  <a:lnTo>
                    <a:pt x="145" y="400"/>
                  </a:lnTo>
                  <a:lnTo>
                    <a:pt x="145" y="400"/>
                  </a:lnTo>
                  <a:lnTo>
                    <a:pt x="148" y="417"/>
                  </a:lnTo>
                  <a:lnTo>
                    <a:pt x="155" y="433"/>
                  </a:lnTo>
                  <a:lnTo>
                    <a:pt x="166" y="447"/>
                  </a:lnTo>
                  <a:lnTo>
                    <a:pt x="171" y="453"/>
                  </a:lnTo>
                  <a:lnTo>
                    <a:pt x="178" y="459"/>
                  </a:lnTo>
                  <a:lnTo>
                    <a:pt x="184" y="463"/>
                  </a:lnTo>
                  <a:lnTo>
                    <a:pt x="193" y="467"/>
                  </a:lnTo>
                  <a:lnTo>
                    <a:pt x="201" y="471"/>
                  </a:lnTo>
                  <a:lnTo>
                    <a:pt x="210" y="473"/>
                  </a:lnTo>
                  <a:lnTo>
                    <a:pt x="219" y="476"/>
                  </a:lnTo>
                  <a:lnTo>
                    <a:pt x="229" y="476"/>
                  </a:lnTo>
                  <a:lnTo>
                    <a:pt x="239" y="476"/>
                  </a:lnTo>
                  <a:lnTo>
                    <a:pt x="250" y="474"/>
                  </a:lnTo>
                  <a:lnTo>
                    <a:pt x="250" y="474"/>
                  </a:lnTo>
                  <a:lnTo>
                    <a:pt x="263" y="470"/>
                  </a:lnTo>
                  <a:lnTo>
                    <a:pt x="275" y="466"/>
                  </a:lnTo>
                  <a:lnTo>
                    <a:pt x="285" y="461"/>
                  </a:lnTo>
                  <a:lnTo>
                    <a:pt x="293" y="454"/>
                  </a:lnTo>
                  <a:lnTo>
                    <a:pt x="301" y="447"/>
                  </a:lnTo>
                  <a:lnTo>
                    <a:pt x="306" y="440"/>
                  </a:lnTo>
                  <a:lnTo>
                    <a:pt x="311" y="431"/>
                  </a:lnTo>
                  <a:lnTo>
                    <a:pt x="313" y="421"/>
                  </a:lnTo>
                  <a:lnTo>
                    <a:pt x="313" y="421"/>
                  </a:lnTo>
                  <a:lnTo>
                    <a:pt x="332" y="431"/>
                  </a:lnTo>
                  <a:lnTo>
                    <a:pt x="351" y="437"/>
                  </a:lnTo>
                  <a:lnTo>
                    <a:pt x="351" y="437"/>
                  </a:lnTo>
                  <a:lnTo>
                    <a:pt x="367" y="440"/>
                  </a:lnTo>
                  <a:lnTo>
                    <a:pt x="382" y="440"/>
                  </a:lnTo>
                  <a:lnTo>
                    <a:pt x="397" y="437"/>
                  </a:lnTo>
                  <a:lnTo>
                    <a:pt x="408" y="433"/>
                  </a:lnTo>
                  <a:lnTo>
                    <a:pt x="420" y="427"/>
                  </a:lnTo>
                  <a:lnTo>
                    <a:pt x="430" y="418"/>
                  </a:lnTo>
                  <a:lnTo>
                    <a:pt x="438" y="408"/>
                  </a:lnTo>
                  <a:lnTo>
                    <a:pt x="446" y="398"/>
                  </a:lnTo>
                  <a:lnTo>
                    <a:pt x="450" y="387"/>
                  </a:lnTo>
                  <a:lnTo>
                    <a:pt x="453" y="374"/>
                  </a:lnTo>
                  <a:lnTo>
                    <a:pt x="453" y="361"/>
                  </a:lnTo>
                  <a:lnTo>
                    <a:pt x="451" y="348"/>
                  </a:lnTo>
                  <a:lnTo>
                    <a:pt x="447" y="335"/>
                  </a:lnTo>
                  <a:lnTo>
                    <a:pt x="441" y="322"/>
                  </a:lnTo>
                  <a:lnTo>
                    <a:pt x="431" y="311"/>
                  </a:lnTo>
                  <a:lnTo>
                    <a:pt x="420" y="299"/>
                  </a:lnTo>
                  <a:lnTo>
                    <a:pt x="420" y="299"/>
                  </a:lnTo>
                  <a:lnTo>
                    <a:pt x="440" y="302"/>
                  </a:lnTo>
                  <a:lnTo>
                    <a:pt x="461" y="302"/>
                  </a:lnTo>
                  <a:lnTo>
                    <a:pt x="482" y="299"/>
                  </a:lnTo>
                  <a:lnTo>
                    <a:pt x="502" y="293"/>
                  </a:lnTo>
                  <a:lnTo>
                    <a:pt x="502" y="293"/>
                  </a:lnTo>
                  <a:lnTo>
                    <a:pt x="509" y="291"/>
                  </a:lnTo>
                  <a:lnTo>
                    <a:pt x="515" y="286"/>
                  </a:lnTo>
                  <a:lnTo>
                    <a:pt x="519" y="280"/>
                  </a:lnTo>
                  <a:lnTo>
                    <a:pt x="523" y="275"/>
                  </a:lnTo>
                  <a:lnTo>
                    <a:pt x="525" y="268"/>
                  </a:lnTo>
                  <a:lnTo>
                    <a:pt x="526" y="262"/>
                  </a:lnTo>
                  <a:lnTo>
                    <a:pt x="525" y="255"/>
                  </a:lnTo>
                  <a:lnTo>
                    <a:pt x="520" y="247"/>
                  </a:lnTo>
                  <a:lnTo>
                    <a:pt x="520" y="247"/>
                  </a:lnTo>
                  <a:lnTo>
                    <a:pt x="512" y="233"/>
                  </a:lnTo>
                  <a:lnTo>
                    <a:pt x="500" y="220"/>
                  </a:lnTo>
                  <a:lnTo>
                    <a:pt x="487" y="210"/>
                  </a:lnTo>
                  <a:lnTo>
                    <a:pt x="474" y="203"/>
                  </a:lnTo>
                  <a:lnTo>
                    <a:pt x="461" y="197"/>
                  </a:lnTo>
                  <a:lnTo>
                    <a:pt x="447" y="193"/>
                  </a:lnTo>
                  <a:lnTo>
                    <a:pt x="431" y="191"/>
                  </a:lnTo>
                  <a:lnTo>
                    <a:pt x="417" y="191"/>
                  </a:lnTo>
                  <a:lnTo>
                    <a:pt x="417" y="191"/>
                  </a:lnTo>
                  <a:lnTo>
                    <a:pt x="424" y="179"/>
                  </a:lnTo>
                  <a:lnTo>
                    <a:pt x="430" y="166"/>
                  </a:lnTo>
                  <a:lnTo>
                    <a:pt x="431" y="154"/>
                  </a:lnTo>
                  <a:lnTo>
                    <a:pt x="430" y="141"/>
                  </a:lnTo>
                  <a:lnTo>
                    <a:pt x="427" y="131"/>
                  </a:lnTo>
                  <a:lnTo>
                    <a:pt x="421" y="120"/>
                  </a:lnTo>
                  <a:lnTo>
                    <a:pt x="413" y="110"/>
                  </a:lnTo>
                  <a:lnTo>
                    <a:pt x="404" y="101"/>
                  </a:lnTo>
                  <a:lnTo>
                    <a:pt x="404" y="101"/>
                  </a:lnTo>
                  <a:lnTo>
                    <a:pt x="403" y="98"/>
                  </a:lnTo>
                  <a:lnTo>
                    <a:pt x="403" y="98"/>
                  </a:lnTo>
                  <a:lnTo>
                    <a:pt x="397" y="82"/>
                  </a:lnTo>
                  <a:lnTo>
                    <a:pt x="388" y="68"/>
                  </a:lnTo>
                  <a:lnTo>
                    <a:pt x="381" y="55"/>
                  </a:lnTo>
                  <a:lnTo>
                    <a:pt x="371" y="44"/>
                  </a:lnTo>
                  <a:lnTo>
                    <a:pt x="361" y="33"/>
                  </a:lnTo>
                  <a:lnTo>
                    <a:pt x="351" y="25"/>
                  </a:lnTo>
                  <a:lnTo>
                    <a:pt x="339" y="18"/>
                  </a:lnTo>
                  <a:lnTo>
                    <a:pt x="328" y="12"/>
                  </a:lnTo>
                  <a:lnTo>
                    <a:pt x="315" y="8"/>
                  </a:lnTo>
                  <a:lnTo>
                    <a:pt x="302" y="3"/>
                  </a:lnTo>
                  <a:lnTo>
                    <a:pt x="289" y="2"/>
                  </a:lnTo>
                  <a:lnTo>
                    <a:pt x="276" y="0"/>
                  </a:lnTo>
                  <a:lnTo>
                    <a:pt x="263" y="0"/>
                  </a:lnTo>
                  <a:lnTo>
                    <a:pt x="250" y="2"/>
                  </a:lnTo>
                  <a:lnTo>
                    <a:pt x="237" y="3"/>
                  </a:lnTo>
                  <a:lnTo>
                    <a:pt x="223" y="6"/>
                  </a:lnTo>
                  <a:lnTo>
                    <a:pt x="210" y="11"/>
                  </a:lnTo>
                  <a:lnTo>
                    <a:pt x="199" y="15"/>
                  </a:lnTo>
                  <a:lnTo>
                    <a:pt x="186" y="21"/>
                  </a:lnTo>
                  <a:lnTo>
                    <a:pt x="174" y="26"/>
                  </a:lnTo>
                  <a:lnTo>
                    <a:pt x="163" y="33"/>
                  </a:lnTo>
                  <a:lnTo>
                    <a:pt x="153" y="42"/>
                  </a:lnTo>
                  <a:lnTo>
                    <a:pt x="143" y="49"/>
                  </a:lnTo>
                  <a:lnTo>
                    <a:pt x="132" y="58"/>
                  </a:lnTo>
                  <a:lnTo>
                    <a:pt x="124" y="68"/>
                  </a:lnTo>
                  <a:lnTo>
                    <a:pt x="117" y="78"/>
                  </a:lnTo>
                  <a:lnTo>
                    <a:pt x="109" y="88"/>
                  </a:lnTo>
                  <a:lnTo>
                    <a:pt x="104" y="98"/>
                  </a:lnTo>
                  <a:lnTo>
                    <a:pt x="99" y="110"/>
                  </a:lnTo>
                  <a:lnTo>
                    <a:pt x="97" y="121"/>
                  </a:lnTo>
                  <a:lnTo>
                    <a:pt x="95" y="133"/>
                  </a:lnTo>
                  <a:lnTo>
                    <a:pt x="95" y="144"/>
                  </a:lnTo>
                  <a:lnTo>
                    <a:pt x="95" y="144"/>
                  </a:lnTo>
                  <a:lnTo>
                    <a:pt x="85" y="145"/>
                  </a:lnTo>
                  <a:lnTo>
                    <a:pt x="76" y="148"/>
                  </a:lnTo>
                  <a:lnTo>
                    <a:pt x="76" y="148"/>
                  </a:lnTo>
                  <a:lnTo>
                    <a:pt x="64" y="156"/>
                  </a:lnTo>
                  <a:lnTo>
                    <a:pt x="51" y="164"/>
                  </a:lnTo>
                  <a:lnTo>
                    <a:pt x="39" y="174"/>
                  </a:lnTo>
                  <a:lnTo>
                    <a:pt x="30" y="184"/>
                  </a:lnTo>
                  <a:lnTo>
                    <a:pt x="22" y="196"/>
                  </a:lnTo>
                  <a:lnTo>
                    <a:pt x="15" y="207"/>
                  </a:lnTo>
                  <a:lnTo>
                    <a:pt x="9" y="220"/>
                  </a:lnTo>
                  <a:lnTo>
                    <a:pt x="5" y="233"/>
                  </a:lnTo>
                  <a:lnTo>
                    <a:pt x="2" y="246"/>
                  </a:lnTo>
                  <a:lnTo>
                    <a:pt x="0" y="260"/>
                  </a:lnTo>
                  <a:lnTo>
                    <a:pt x="2" y="273"/>
                  </a:lnTo>
                  <a:lnTo>
                    <a:pt x="5" y="286"/>
                  </a:lnTo>
                  <a:lnTo>
                    <a:pt x="8" y="301"/>
                  </a:lnTo>
                  <a:lnTo>
                    <a:pt x="15" y="314"/>
                  </a:lnTo>
                  <a:lnTo>
                    <a:pt x="22" y="326"/>
                  </a:lnTo>
                  <a:lnTo>
                    <a:pt x="32" y="338"/>
                  </a:lnTo>
                  <a:lnTo>
                    <a:pt x="32" y="338"/>
                  </a:lnTo>
                  <a:lnTo>
                    <a:pt x="39" y="345"/>
                  </a:lnTo>
                  <a:lnTo>
                    <a:pt x="46" y="352"/>
                  </a:lnTo>
                  <a:lnTo>
                    <a:pt x="64" y="362"/>
                  </a:lnTo>
                  <a:lnTo>
                    <a:pt x="81" y="370"/>
                  </a:lnTo>
                  <a:lnTo>
                    <a:pt x="101" y="375"/>
                  </a:lnTo>
                  <a:lnTo>
                    <a:pt x="101" y="375"/>
                  </a:lnTo>
                  <a:close/>
                  <a:moveTo>
                    <a:pt x="382" y="349"/>
                  </a:moveTo>
                  <a:lnTo>
                    <a:pt x="382" y="349"/>
                  </a:lnTo>
                  <a:lnTo>
                    <a:pt x="391" y="358"/>
                  </a:lnTo>
                  <a:lnTo>
                    <a:pt x="392" y="361"/>
                  </a:lnTo>
                  <a:lnTo>
                    <a:pt x="394" y="364"/>
                  </a:lnTo>
                  <a:lnTo>
                    <a:pt x="394" y="367"/>
                  </a:lnTo>
                  <a:lnTo>
                    <a:pt x="392" y="368"/>
                  </a:lnTo>
                  <a:lnTo>
                    <a:pt x="388" y="372"/>
                  </a:lnTo>
                  <a:lnTo>
                    <a:pt x="381" y="374"/>
                  </a:lnTo>
                  <a:lnTo>
                    <a:pt x="372" y="375"/>
                  </a:lnTo>
                  <a:lnTo>
                    <a:pt x="365" y="375"/>
                  </a:lnTo>
                  <a:lnTo>
                    <a:pt x="358" y="374"/>
                  </a:lnTo>
                  <a:lnTo>
                    <a:pt x="358" y="374"/>
                  </a:lnTo>
                  <a:lnTo>
                    <a:pt x="344" y="370"/>
                  </a:lnTo>
                  <a:lnTo>
                    <a:pt x="332" y="362"/>
                  </a:lnTo>
                  <a:lnTo>
                    <a:pt x="332" y="362"/>
                  </a:lnTo>
                  <a:lnTo>
                    <a:pt x="344" y="351"/>
                  </a:lnTo>
                  <a:lnTo>
                    <a:pt x="354" y="336"/>
                  </a:lnTo>
                  <a:lnTo>
                    <a:pt x="354" y="336"/>
                  </a:lnTo>
                  <a:lnTo>
                    <a:pt x="369" y="342"/>
                  </a:lnTo>
                  <a:lnTo>
                    <a:pt x="377" y="345"/>
                  </a:lnTo>
                  <a:lnTo>
                    <a:pt x="382" y="349"/>
                  </a:lnTo>
                  <a:lnTo>
                    <a:pt x="382" y="349"/>
                  </a:lnTo>
                  <a:close/>
                  <a:moveTo>
                    <a:pt x="349" y="140"/>
                  </a:moveTo>
                  <a:lnTo>
                    <a:pt x="349" y="140"/>
                  </a:lnTo>
                  <a:lnTo>
                    <a:pt x="349" y="148"/>
                  </a:lnTo>
                  <a:lnTo>
                    <a:pt x="348" y="157"/>
                  </a:lnTo>
                  <a:lnTo>
                    <a:pt x="345" y="166"/>
                  </a:lnTo>
                  <a:lnTo>
                    <a:pt x="341" y="174"/>
                  </a:lnTo>
                  <a:lnTo>
                    <a:pt x="341" y="174"/>
                  </a:lnTo>
                  <a:lnTo>
                    <a:pt x="331" y="166"/>
                  </a:lnTo>
                  <a:lnTo>
                    <a:pt x="321" y="157"/>
                  </a:lnTo>
                  <a:lnTo>
                    <a:pt x="321" y="157"/>
                  </a:lnTo>
                  <a:lnTo>
                    <a:pt x="315" y="148"/>
                  </a:lnTo>
                  <a:lnTo>
                    <a:pt x="311" y="138"/>
                  </a:lnTo>
                  <a:lnTo>
                    <a:pt x="309" y="130"/>
                  </a:lnTo>
                  <a:lnTo>
                    <a:pt x="309" y="121"/>
                  </a:lnTo>
                  <a:lnTo>
                    <a:pt x="309" y="121"/>
                  </a:lnTo>
                  <a:lnTo>
                    <a:pt x="309" y="124"/>
                  </a:lnTo>
                  <a:lnTo>
                    <a:pt x="312" y="127"/>
                  </a:lnTo>
                  <a:lnTo>
                    <a:pt x="322" y="131"/>
                  </a:lnTo>
                  <a:lnTo>
                    <a:pt x="336" y="135"/>
                  </a:lnTo>
                  <a:lnTo>
                    <a:pt x="349" y="140"/>
                  </a:lnTo>
                  <a:lnTo>
                    <a:pt x="349" y="140"/>
                  </a:lnTo>
                  <a:close/>
                  <a:moveTo>
                    <a:pt x="214" y="413"/>
                  </a:moveTo>
                  <a:lnTo>
                    <a:pt x="214" y="413"/>
                  </a:lnTo>
                  <a:lnTo>
                    <a:pt x="211" y="408"/>
                  </a:lnTo>
                  <a:lnTo>
                    <a:pt x="211" y="408"/>
                  </a:lnTo>
                  <a:lnTo>
                    <a:pt x="229" y="407"/>
                  </a:lnTo>
                  <a:lnTo>
                    <a:pt x="246" y="405"/>
                  </a:lnTo>
                  <a:lnTo>
                    <a:pt x="246" y="405"/>
                  </a:lnTo>
                  <a:lnTo>
                    <a:pt x="240" y="413"/>
                  </a:lnTo>
                  <a:lnTo>
                    <a:pt x="237" y="415"/>
                  </a:lnTo>
                  <a:lnTo>
                    <a:pt x="233" y="417"/>
                  </a:lnTo>
                  <a:lnTo>
                    <a:pt x="229" y="418"/>
                  </a:lnTo>
                  <a:lnTo>
                    <a:pt x="224" y="418"/>
                  </a:lnTo>
                  <a:lnTo>
                    <a:pt x="220" y="415"/>
                  </a:lnTo>
                  <a:lnTo>
                    <a:pt x="214" y="413"/>
                  </a:lnTo>
                  <a:lnTo>
                    <a:pt x="214" y="413"/>
                  </a:lnTo>
                  <a:close/>
                  <a:moveTo>
                    <a:pt x="223" y="201"/>
                  </a:moveTo>
                  <a:lnTo>
                    <a:pt x="223" y="201"/>
                  </a:lnTo>
                  <a:lnTo>
                    <a:pt x="219" y="199"/>
                  </a:lnTo>
                  <a:lnTo>
                    <a:pt x="219" y="199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33" y="193"/>
                  </a:lnTo>
                  <a:lnTo>
                    <a:pt x="247" y="193"/>
                  </a:lnTo>
                  <a:lnTo>
                    <a:pt x="260" y="197"/>
                  </a:lnTo>
                  <a:lnTo>
                    <a:pt x="273" y="203"/>
                  </a:lnTo>
                  <a:lnTo>
                    <a:pt x="273" y="203"/>
                  </a:lnTo>
                  <a:lnTo>
                    <a:pt x="260" y="204"/>
                  </a:lnTo>
                  <a:lnTo>
                    <a:pt x="247" y="204"/>
                  </a:lnTo>
                  <a:lnTo>
                    <a:pt x="234" y="203"/>
                  </a:lnTo>
                  <a:lnTo>
                    <a:pt x="223" y="201"/>
                  </a:lnTo>
                  <a:lnTo>
                    <a:pt x="223" y="201"/>
                  </a:lnTo>
                  <a:close/>
                  <a:moveTo>
                    <a:pt x="278" y="67"/>
                  </a:moveTo>
                  <a:lnTo>
                    <a:pt x="278" y="67"/>
                  </a:lnTo>
                  <a:lnTo>
                    <a:pt x="269" y="71"/>
                  </a:lnTo>
                  <a:lnTo>
                    <a:pt x="263" y="77"/>
                  </a:lnTo>
                  <a:lnTo>
                    <a:pt x="257" y="84"/>
                  </a:lnTo>
                  <a:lnTo>
                    <a:pt x="253" y="92"/>
                  </a:lnTo>
                  <a:lnTo>
                    <a:pt x="252" y="101"/>
                  </a:lnTo>
                  <a:lnTo>
                    <a:pt x="250" y="111"/>
                  </a:lnTo>
                  <a:lnTo>
                    <a:pt x="250" y="121"/>
                  </a:lnTo>
                  <a:lnTo>
                    <a:pt x="252" y="133"/>
                  </a:lnTo>
                  <a:lnTo>
                    <a:pt x="252" y="133"/>
                  </a:lnTo>
                  <a:lnTo>
                    <a:pt x="229" y="133"/>
                  </a:lnTo>
                  <a:lnTo>
                    <a:pt x="207" y="134"/>
                  </a:lnTo>
                  <a:lnTo>
                    <a:pt x="186" y="140"/>
                  </a:lnTo>
                  <a:lnTo>
                    <a:pt x="164" y="148"/>
                  </a:lnTo>
                  <a:lnTo>
                    <a:pt x="164" y="148"/>
                  </a:lnTo>
                  <a:lnTo>
                    <a:pt x="158" y="153"/>
                  </a:lnTo>
                  <a:lnTo>
                    <a:pt x="158" y="153"/>
                  </a:lnTo>
                  <a:lnTo>
                    <a:pt x="157" y="145"/>
                  </a:lnTo>
                  <a:lnTo>
                    <a:pt x="158" y="137"/>
                  </a:lnTo>
                  <a:lnTo>
                    <a:pt x="161" y="128"/>
                  </a:lnTo>
                  <a:lnTo>
                    <a:pt x="164" y="120"/>
                  </a:lnTo>
                  <a:lnTo>
                    <a:pt x="170" y="112"/>
                  </a:lnTo>
                  <a:lnTo>
                    <a:pt x="176" y="104"/>
                  </a:lnTo>
                  <a:lnTo>
                    <a:pt x="184" y="97"/>
                  </a:lnTo>
                  <a:lnTo>
                    <a:pt x="191" y="89"/>
                  </a:lnTo>
                  <a:lnTo>
                    <a:pt x="201" y="84"/>
                  </a:lnTo>
                  <a:lnTo>
                    <a:pt x="211" y="78"/>
                  </a:lnTo>
                  <a:lnTo>
                    <a:pt x="222" y="74"/>
                  </a:lnTo>
                  <a:lnTo>
                    <a:pt x="232" y="69"/>
                  </a:lnTo>
                  <a:lnTo>
                    <a:pt x="243" y="67"/>
                  </a:lnTo>
                  <a:lnTo>
                    <a:pt x="255" y="65"/>
                  </a:lnTo>
                  <a:lnTo>
                    <a:pt x="266" y="65"/>
                  </a:lnTo>
                  <a:lnTo>
                    <a:pt x="278" y="67"/>
                  </a:lnTo>
                  <a:lnTo>
                    <a:pt x="278" y="67"/>
                  </a:lnTo>
                  <a:close/>
                  <a:moveTo>
                    <a:pt x="168" y="255"/>
                  </a:moveTo>
                  <a:lnTo>
                    <a:pt x="168" y="255"/>
                  </a:lnTo>
                  <a:lnTo>
                    <a:pt x="170" y="26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63" y="270"/>
                  </a:lnTo>
                  <a:lnTo>
                    <a:pt x="155" y="269"/>
                  </a:lnTo>
                  <a:lnTo>
                    <a:pt x="155" y="269"/>
                  </a:lnTo>
                  <a:lnTo>
                    <a:pt x="153" y="269"/>
                  </a:lnTo>
                  <a:lnTo>
                    <a:pt x="153" y="269"/>
                  </a:lnTo>
                  <a:lnTo>
                    <a:pt x="160" y="262"/>
                  </a:lnTo>
                  <a:lnTo>
                    <a:pt x="168" y="255"/>
                  </a:lnTo>
                  <a:lnTo>
                    <a:pt x="168" y="255"/>
                  </a:lnTo>
                  <a:close/>
                  <a:moveTo>
                    <a:pt x="87" y="235"/>
                  </a:moveTo>
                  <a:lnTo>
                    <a:pt x="87" y="235"/>
                  </a:lnTo>
                  <a:lnTo>
                    <a:pt x="92" y="229"/>
                  </a:lnTo>
                  <a:lnTo>
                    <a:pt x="98" y="224"/>
                  </a:lnTo>
                  <a:lnTo>
                    <a:pt x="105" y="222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98" y="236"/>
                  </a:lnTo>
                  <a:lnTo>
                    <a:pt x="85" y="253"/>
                  </a:lnTo>
                  <a:lnTo>
                    <a:pt x="85" y="253"/>
                  </a:lnTo>
                  <a:lnTo>
                    <a:pt x="82" y="249"/>
                  </a:lnTo>
                  <a:lnTo>
                    <a:pt x="81" y="245"/>
                  </a:lnTo>
                  <a:lnTo>
                    <a:pt x="82" y="240"/>
                  </a:lnTo>
                  <a:lnTo>
                    <a:pt x="87" y="235"/>
                  </a:lnTo>
                  <a:lnTo>
                    <a:pt x="8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cxnSp>
        <p:nvCxnSpPr>
          <p:cNvPr id="42" name="꺾인 연결선 41"/>
          <p:cNvCxnSpPr>
            <a:stCxn id="27" idx="6"/>
            <a:endCxn id="51" idx="6"/>
          </p:cNvCxnSpPr>
          <p:nvPr/>
        </p:nvCxnSpPr>
        <p:spPr>
          <a:xfrm flipH="1">
            <a:off x="6551803" y="2558008"/>
            <a:ext cx="1663535" cy="2620080"/>
          </a:xfrm>
          <a:prstGeom prst="bentConnector3">
            <a:avLst>
              <a:gd name="adj1" fmla="val -13742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직사각형 49"/>
          <p:cNvSpPr/>
          <p:nvPr/>
        </p:nvSpPr>
        <p:spPr>
          <a:xfrm>
            <a:off x="3143241" y="4679237"/>
            <a:ext cx="178594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latin typeface="+mn-ea"/>
              </a:rPr>
              <a:t>성공 설치 확인</a:t>
            </a:r>
            <a:endParaRPr lang="en-US" altLang="ko-KR" sz="1500" b="1" dirty="0" smtClean="0">
              <a:latin typeface="+mn-ea"/>
            </a:endParaRPr>
          </a:p>
        </p:txBody>
      </p:sp>
      <p:sp>
        <p:nvSpPr>
          <p:cNvPr id="51" name="타원 50"/>
          <p:cNvSpPr/>
          <p:nvPr/>
        </p:nvSpPr>
        <p:spPr>
          <a:xfrm>
            <a:off x="5569530" y="4999493"/>
            <a:ext cx="982273" cy="35719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r>
              <a:rPr lang="en-US" altLang="ko-KR" dirty="0" smtClean="0"/>
              <a:t>.</a:t>
            </a:r>
            <a:endParaRPr lang="ko-KR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1" y="5036427"/>
            <a:ext cx="1643074" cy="1195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3354" y="5088183"/>
            <a:ext cx="1122631" cy="1126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66" name="꺾인 연결선 56"/>
          <p:cNvCxnSpPr>
            <a:stCxn id="6" idx="1"/>
          </p:cNvCxnSpPr>
          <p:nvPr/>
        </p:nvCxnSpPr>
        <p:spPr>
          <a:xfrm rot="10800000">
            <a:off x="2285985" y="5465056"/>
            <a:ext cx="857256" cy="169223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직사각형 72"/>
          <p:cNvSpPr/>
          <p:nvPr/>
        </p:nvSpPr>
        <p:spPr>
          <a:xfrm>
            <a:off x="5636264" y="1659159"/>
            <a:ext cx="2427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ym typeface="Wingdings 2"/>
              </a:rPr>
              <a:t>[USB </a:t>
            </a:r>
            <a:r>
              <a:rPr lang="ko-KR" altLang="en-US" b="1" dirty="0" smtClean="0">
                <a:sym typeface="Wingdings 2"/>
              </a:rPr>
              <a:t>드라이버 설치</a:t>
            </a:r>
            <a:r>
              <a:rPr lang="en-US" altLang="ko-KR" b="1" dirty="0" smtClean="0">
                <a:sym typeface="Wingdings 2"/>
              </a:rPr>
              <a:t>]</a:t>
            </a:r>
            <a:endParaRPr lang="ko-KR" altLang="en-US" b="1" dirty="0"/>
          </a:p>
        </p:txBody>
      </p:sp>
      <p:sp>
        <p:nvSpPr>
          <p:cNvPr id="74" name="직사각형 73"/>
          <p:cNvSpPr/>
          <p:nvPr/>
        </p:nvSpPr>
        <p:spPr>
          <a:xfrm>
            <a:off x="1306231" y="4730993"/>
            <a:ext cx="100013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500" b="1" dirty="0" smtClean="0">
                <a:latin typeface="+mn-ea"/>
                <a:sym typeface="Wingdings 2"/>
              </a:rPr>
              <a:t>재실행</a:t>
            </a:r>
            <a:endParaRPr lang="en-US" altLang="ko-KR" sz="1500" b="1" dirty="0" smtClean="0">
              <a:latin typeface="+mn-ea"/>
            </a:endParaRPr>
          </a:p>
        </p:txBody>
      </p:sp>
      <p:sp>
        <p:nvSpPr>
          <p:cNvPr id="107" name="Freeform 292"/>
          <p:cNvSpPr>
            <a:spLocks/>
          </p:cNvSpPr>
          <p:nvPr/>
        </p:nvSpPr>
        <p:spPr bwMode="auto">
          <a:xfrm>
            <a:off x="1000100" y="1714488"/>
            <a:ext cx="3429024" cy="2256488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109" name="speed"/>
          <p:cNvSpPr txBox="1">
            <a:spLocks noChangeArrowheads="1"/>
          </p:cNvSpPr>
          <p:nvPr/>
        </p:nvSpPr>
        <p:spPr bwMode="auto">
          <a:xfrm>
            <a:off x="1428728" y="2143116"/>
            <a:ext cx="2571768" cy="332399"/>
          </a:xfrm>
          <a:prstGeom prst="rect">
            <a:avLst/>
          </a:prstGeom>
          <a:noFill/>
          <a:sp3d prstMaterial="matte">
            <a:bevelT w="1270" h="1270"/>
          </a:sp3d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ctr">
              <a:lnSpc>
                <a:spcPct val="90000"/>
              </a:lnSpc>
              <a:buClr>
                <a:prstClr val="white"/>
              </a:buClr>
              <a:defRPr/>
            </a:pPr>
            <a:r>
              <a:rPr lang="en-US" altLang="ko-KR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cs typeface="Tahoma" pitchFamily="34" charset="0"/>
              </a:rPr>
              <a:t>COM</a:t>
            </a:r>
            <a:r>
              <a:rPr lang="ko-KR" altLang="en-US" sz="24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cs typeface="Tahoma" pitchFamily="34" charset="0"/>
              </a:rPr>
              <a:t>연결 실패 시 </a:t>
            </a:r>
            <a:endParaRPr lang="en-US" altLang="ko-KR" sz="2400" b="1" dirty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  <a:cs typeface="Tahoma" pitchFamily="34" charset="0"/>
            </a:endParaRPr>
          </a:p>
        </p:txBody>
      </p:sp>
      <p:sp>
        <p:nvSpPr>
          <p:cNvPr id="112" name="Rectangle 3"/>
          <p:cNvSpPr txBox="1">
            <a:spLocks noChangeArrowheads="1"/>
          </p:cNvSpPr>
          <p:nvPr/>
        </p:nvSpPr>
        <p:spPr bwMode="auto">
          <a:xfrm>
            <a:off x="1357290" y="2571744"/>
            <a:ext cx="2643206" cy="738664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sz="1500" dirty="0" smtClean="0">
                <a:latin typeface="+mn-ea"/>
                <a:ea typeface="+mn-ea"/>
                <a:cs typeface="Tahoma" pitchFamily="34" charset="0"/>
              </a:rPr>
              <a:t>JuniLink</a:t>
            </a:r>
            <a:r>
              <a:rPr lang="ko-KR" altLang="en-US" sz="1500" dirty="0" smtClean="0">
                <a:latin typeface="+mn-ea"/>
                <a:ea typeface="+mn-ea"/>
                <a:cs typeface="Tahoma" pitchFamily="34" charset="0"/>
              </a:rPr>
              <a:t>를 실행했는데</a:t>
            </a:r>
            <a:endParaRPr sz="1500" dirty="0" smtClean="0"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altLang="ko-KR" sz="1500" dirty="0" smtClean="0">
                <a:latin typeface="+mn-ea"/>
                <a:ea typeface="+mn-ea"/>
                <a:cs typeface="Tahoma" pitchFamily="34" charset="0"/>
              </a:rPr>
              <a:t>COM</a:t>
            </a:r>
            <a:r>
              <a:rPr lang="ko-KR" altLang="en-US" sz="1500" dirty="0" smtClean="0">
                <a:latin typeface="+mn-ea"/>
                <a:ea typeface="+mn-ea"/>
                <a:cs typeface="Tahoma" pitchFamily="34" charset="0"/>
              </a:rPr>
              <a:t>포트가 보이지 않을 때는 </a:t>
            </a:r>
            <a:r>
              <a:rPr sz="1500" dirty="0" smtClean="0">
                <a:latin typeface="+mn-ea"/>
                <a:ea typeface="+mn-ea"/>
                <a:cs typeface="Tahoma" pitchFamily="34" charset="0"/>
              </a:rPr>
              <a:t>USB </a:t>
            </a:r>
            <a:r>
              <a:rPr lang="ko-KR" altLang="en-US" sz="1500" dirty="0" smtClean="0">
                <a:latin typeface="+mn-ea"/>
                <a:ea typeface="+mn-ea"/>
                <a:cs typeface="Tahoma" pitchFamily="34" charset="0"/>
              </a:rPr>
              <a:t>드라이버를 설치한다</a:t>
            </a:r>
            <a:r>
              <a:rPr sz="1500" dirty="0" smtClean="0"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sz="1500" dirty="0">
              <a:latin typeface="+mn-ea"/>
              <a:ea typeface="+mn-ea"/>
              <a:cs typeface="Tahoma" pitchFamily="34" charset="0"/>
            </a:endParaRPr>
          </a:p>
        </p:txBody>
      </p:sp>
      <p:cxnSp>
        <p:nvCxnSpPr>
          <p:cNvPr id="127" name="꺾인 연결선 56"/>
          <p:cNvCxnSpPr>
            <a:stCxn id="2052" idx="1"/>
            <a:endCxn id="6" idx="3"/>
          </p:cNvCxnSpPr>
          <p:nvPr/>
        </p:nvCxnSpPr>
        <p:spPr>
          <a:xfrm rot="10800000" flipV="1">
            <a:off x="4786315" y="5302496"/>
            <a:ext cx="711776" cy="331781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그룹 139"/>
          <p:cNvGrpSpPr/>
          <p:nvPr/>
        </p:nvGrpSpPr>
        <p:grpSpPr>
          <a:xfrm>
            <a:off x="357158" y="3364850"/>
            <a:ext cx="1000132" cy="1135720"/>
            <a:chOff x="446088" y="5724525"/>
            <a:chExt cx="1089025" cy="1236663"/>
          </a:xfrm>
        </p:grpSpPr>
        <p:sp>
          <p:nvSpPr>
            <p:cNvPr id="141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 r="41463"/>
          <a:stretch>
            <a:fillRect/>
          </a:stretch>
        </p:blipFill>
        <p:spPr bwMode="auto">
          <a:xfrm>
            <a:off x="3714744" y="1643050"/>
            <a:ext cx="1714512" cy="173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28596" y="71414"/>
            <a:ext cx="67866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6.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스크래치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3.0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실행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(1)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 </a:t>
            </a:r>
            <a:endParaRPr lang="en-US" altLang="ko-KR" sz="3500" b="1" dirty="0" smtClean="0">
              <a:latin typeface="Calibri" pitchFamily="34" charset="0"/>
              <a:cs typeface="Tahoma" panose="020B0604030504040204" pitchFamily="34" charset="0"/>
            </a:endParaRPr>
          </a:p>
        </p:txBody>
      </p:sp>
      <p:cxnSp>
        <p:nvCxnSpPr>
          <p:cNvPr id="26" name="꺾인 연결선 25"/>
          <p:cNvCxnSpPr>
            <a:stCxn id="24" idx="3"/>
            <a:endCxn id="3078" idx="1"/>
          </p:cNvCxnSpPr>
          <p:nvPr/>
        </p:nvCxnSpPr>
        <p:spPr>
          <a:xfrm>
            <a:off x="2878399" y="2192319"/>
            <a:ext cx="836345" cy="31814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7368" y="1643050"/>
            <a:ext cx="1081031" cy="1098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9" name="타원 28"/>
          <p:cNvSpPr/>
          <p:nvPr/>
        </p:nvSpPr>
        <p:spPr>
          <a:xfrm>
            <a:off x="3643306" y="3071811"/>
            <a:ext cx="396878" cy="35719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2" name="꺾인 연결선 31"/>
          <p:cNvCxnSpPr>
            <a:stCxn id="29" idx="6"/>
            <a:endCxn id="3077" idx="1"/>
          </p:cNvCxnSpPr>
          <p:nvPr/>
        </p:nvCxnSpPr>
        <p:spPr>
          <a:xfrm flipV="1">
            <a:off x="4040184" y="2432628"/>
            <a:ext cx="1960576" cy="8177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 r="6219"/>
          <a:stretch>
            <a:fillRect/>
          </a:stretch>
        </p:blipFill>
        <p:spPr bwMode="auto">
          <a:xfrm>
            <a:off x="6000760" y="1643050"/>
            <a:ext cx="2500330" cy="157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l="23177" t="17391" r="22743" b="13044"/>
          <a:stretch>
            <a:fillRect/>
          </a:stretch>
        </p:blipFill>
        <p:spPr bwMode="auto">
          <a:xfrm>
            <a:off x="6357950" y="4838580"/>
            <a:ext cx="2214578" cy="16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타원 53"/>
          <p:cNvSpPr/>
          <p:nvPr/>
        </p:nvSpPr>
        <p:spPr>
          <a:xfrm>
            <a:off x="8001024" y="5124332"/>
            <a:ext cx="396878" cy="35719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55" name="꺾인 연결선 54"/>
          <p:cNvCxnSpPr>
            <a:stCxn id="59" idx="6"/>
          </p:cNvCxnSpPr>
          <p:nvPr/>
        </p:nvCxnSpPr>
        <p:spPr>
          <a:xfrm flipH="1">
            <a:off x="8429652" y="2250273"/>
            <a:ext cx="71438" cy="3036115"/>
          </a:xfrm>
          <a:prstGeom prst="bentConnector4">
            <a:avLst>
              <a:gd name="adj1" fmla="val -319998"/>
              <a:gd name="adj2" fmla="val 99738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타원 58"/>
          <p:cNvSpPr/>
          <p:nvPr/>
        </p:nvSpPr>
        <p:spPr>
          <a:xfrm>
            <a:off x="6929454" y="1714488"/>
            <a:ext cx="1571636" cy="107157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직사각형 65"/>
          <p:cNvSpPr/>
          <p:nvPr/>
        </p:nvSpPr>
        <p:spPr>
          <a:xfrm>
            <a:off x="6715140" y="4500570"/>
            <a:ext cx="11897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sym typeface="Wingdings 2"/>
              </a:rPr>
              <a:t> 연결시도</a:t>
            </a:r>
            <a:endParaRPr lang="ko-KR" altLang="en-US" b="1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/>
          <a:srcRect l="23551" t="18707" r="22864" b="12680"/>
          <a:stretch>
            <a:fillRect/>
          </a:stretch>
        </p:blipFill>
        <p:spPr bwMode="auto">
          <a:xfrm>
            <a:off x="3571868" y="4857760"/>
            <a:ext cx="2214578" cy="167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8" name="타원 67"/>
          <p:cNvSpPr/>
          <p:nvPr/>
        </p:nvSpPr>
        <p:spPr>
          <a:xfrm>
            <a:off x="4452936" y="5767274"/>
            <a:ext cx="476254" cy="42862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69" name="꺾인 연결선 68"/>
          <p:cNvCxnSpPr>
            <a:endCxn id="68" idx="6"/>
          </p:cNvCxnSpPr>
          <p:nvPr/>
        </p:nvCxnSpPr>
        <p:spPr>
          <a:xfrm rot="10800000" flipV="1">
            <a:off x="4929190" y="5286388"/>
            <a:ext cx="1428760" cy="695200"/>
          </a:xfrm>
          <a:prstGeom prst="bentConnector3">
            <a:avLst>
              <a:gd name="adj1" fmla="val 23434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직사각형 73"/>
          <p:cNvSpPr/>
          <p:nvPr/>
        </p:nvSpPr>
        <p:spPr>
          <a:xfrm>
            <a:off x="4143372" y="450057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sym typeface="Wingdings 2"/>
              </a:rPr>
              <a:t>연결완료</a:t>
            </a:r>
            <a:endParaRPr lang="ko-KR" altLang="en-US" b="1" dirty="0"/>
          </a:p>
        </p:txBody>
      </p:sp>
      <p:grpSp>
        <p:nvGrpSpPr>
          <p:cNvPr id="3" name="그룹 83"/>
          <p:cNvGrpSpPr/>
          <p:nvPr/>
        </p:nvGrpSpPr>
        <p:grpSpPr>
          <a:xfrm>
            <a:off x="714348" y="3857628"/>
            <a:ext cx="2214578" cy="2571768"/>
            <a:chOff x="285720" y="4071942"/>
            <a:chExt cx="2125995" cy="2357454"/>
          </a:xfrm>
        </p:grpSpPr>
        <p:pic>
          <p:nvPicPr>
            <p:cNvPr id="3083" name="Picture 11"/>
            <p:cNvPicPr>
              <a:picLocks noChangeAspect="1" noChangeArrowheads="1"/>
            </p:cNvPicPr>
            <p:nvPr/>
          </p:nvPicPr>
          <p:blipFill>
            <a:blip r:embed="rId7"/>
            <a:srcRect l="1957" t="11621" r="38809" b="9554"/>
            <a:stretch>
              <a:fillRect/>
            </a:stretch>
          </p:blipFill>
          <p:spPr bwMode="auto">
            <a:xfrm>
              <a:off x="422881" y="4071942"/>
              <a:ext cx="1988834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0" name="타원 79"/>
            <p:cNvSpPr/>
            <p:nvPr/>
          </p:nvSpPr>
          <p:spPr>
            <a:xfrm>
              <a:off x="1357290" y="4143380"/>
              <a:ext cx="396878" cy="35719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타원 80"/>
            <p:cNvSpPr/>
            <p:nvPr/>
          </p:nvSpPr>
          <p:spPr>
            <a:xfrm>
              <a:off x="285720" y="6000768"/>
              <a:ext cx="396878" cy="35719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5" name="직사각형 84"/>
          <p:cNvSpPr/>
          <p:nvPr/>
        </p:nvSpPr>
        <p:spPr>
          <a:xfrm>
            <a:off x="759742" y="3500438"/>
            <a:ext cx="2169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b="1" dirty="0" smtClean="0">
                <a:sym typeface="Wingdings 2"/>
              </a:rPr>
              <a:t> 편집기 연결확인</a:t>
            </a:r>
            <a:endParaRPr lang="ko-KR" altLang="en-US" b="1" dirty="0"/>
          </a:p>
        </p:txBody>
      </p:sp>
      <p:sp>
        <p:nvSpPr>
          <p:cNvPr id="86" name="타원 85"/>
          <p:cNvSpPr/>
          <p:nvPr/>
        </p:nvSpPr>
        <p:spPr>
          <a:xfrm>
            <a:off x="5000628" y="6035774"/>
            <a:ext cx="476254" cy="42862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87" name="꺾인 연결선 86"/>
          <p:cNvCxnSpPr>
            <a:stCxn id="86" idx="2"/>
            <a:endCxn id="3083" idx="3"/>
          </p:cNvCxnSpPr>
          <p:nvPr/>
        </p:nvCxnSpPr>
        <p:spPr>
          <a:xfrm rot="10800000">
            <a:off x="2928926" y="5143512"/>
            <a:ext cx="2071702" cy="1106576"/>
          </a:xfrm>
          <a:prstGeom prst="bentConnector3">
            <a:avLst>
              <a:gd name="adj1" fmla="val 82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14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6.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스크래치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3.0 </a:t>
            </a:r>
            <a:r>
              <a:rPr lang="ko-KR" altLang="en-US" sz="3500" b="1" dirty="0" smtClean="0">
                <a:latin typeface="Calibri" pitchFamily="34" charset="0"/>
                <a:cs typeface="Tahoma" panose="020B0604030504040204" pitchFamily="34" charset="0"/>
              </a:rPr>
              <a:t>실행</a:t>
            </a:r>
            <a:r>
              <a:rPr lang="en-US" altLang="ko-KR" sz="3500" b="1" dirty="0" smtClean="0">
                <a:latin typeface="Calibri" pitchFamily="34" charset="0"/>
                <a:cs typeface="Tahoma" panose="020B0604030504040204" pitchFamily="34" charset="0"/>
              </a:rPr>
              <a:t>(2) : </a:t>
            </a:r>
            <a:r>
              <a:rPr lang="ko-KR" altLang="en-US" sz="2800" b="1" spc="-150" dirty="0" smtClean="0">
                <a:ln w="3175">
                  <a:noFill/>
                </a:ln>
                <a:solidFill>
                  <a:srgbClr val="FFFF00"/>
                </a:solidFill>
              </a:rPr>
              <a:t>실행 실패 시</a:t>
            </a:r>
            <a:r>
              <a:rPr lang="ko-KR" altLang="en-US" sz="2800" b="1" spc="-150" dirty="0" smtClean="0">
                <a:ln w="3175">
                  <a:noFill/>
                </a:ln>
                <a:solidFill>
                  <a:schemeClr val="bg1"/>
                </a:solidFill>
              </a:rPr>
              <a:t> </a:t>
            </a:r>
            <a:endParaRPr lang="en-US" altLang="ko-KR" sz="2800" b="1" spc="-150" dirty="0" smtClean="0">
              <a:ln w="3175"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4360" b="4128"/>
          <a:stretch>
            <a:fillRect/>
          </a:stretch>
        </p:blipFill>
        <p:spPr bwMode="auto">
          <a:xfrm>
            <a:off x="5464976" y="1428736"/>
            <a:ext cx="3304008" cy="264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모서리가 둥근 직사각형 27"/>
          <p:cNvSpPr/>
          <p:nvPr/>
        </p:nvSpPr>
        <p:spPr>
          <a:xfrm>
            <a:off x="928662" y="2143116"/>
            <a:ext cx="4500626" cy="428628"/>
          </a:xfrm>
          <a:prstGeom prst="roundRect">
            <a:avLst>
              <a:gd name="adj" fmla="val 8854"/>
            </a:avLst>
          </a:prstGeom>
          <a:solidFill>
            <a:srgbClr val="C4D214"/>
          </a:solidFill>
          <a:ln w="254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ko-KR" altLang="en-US" sz="1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단말기와 동글 연결을 확인하세요</a:t>
            </a:r>
            <a:r>
              <a:rPr lang="en-US" altLang="ko-KR" sz="1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(</a:t>
            </a:r>
            <a:r>
              <a:rPr lang="ko-KR" altLang="en-US" sz="1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부저음</a:t>
            </a:r>
            <a:r>
              <a:rPr lang="en-US" altLang="ko-KR" sz="1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, Green LED)</a:t>
            </a:r>
          </a:p>
        </p:txBody>
      </p:sp>
      <p:sp>
        <p:nvSpPr>
          <p:cNvPr id="55" name="타원 54"/>
          <p:cNvSpPr/>
          <p:nvPr/>
        </p:nvSpPr>
        <p:spPr>
          <a:xfrm>
            <a:off x="6479052" y="1714488"/>
            <a:ext cx="378964" cy="35719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57"/>
          <p:cNvGrpSpPr/>
          <p:nvPr/>
        </p:nvGrpSpPr>
        <p:grpSpPr>
          <a:xfrm>
            <a:off x="285720" y="4286256"/>
            <a:ext cx="8501090" cy="2083629"/>
            <a:chOff x="642910" y="4143380"/>
            <a:chExt cx="9035354" cy="2214578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/>
            <a:srcRect l="24934" t="20000" r="25389" b="15000"/>
            <a:stretch>
              <a:fillRect/>
            </a:stretch>
          </p:blipFill>
          <p:spPr bwMode="auto">
            <a:xfrm>
              <a:off x="642910" y="4143380"/>
              <a:ext cx="2857520" cy="2214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/>
            <a:srcRect l="18107" t="17442" r="18043" b="26962"/>
            <a:stretch>
              <a:fillRect/>
            </a:stretch>
          </p:blipFill>
          <p:spPr bwMode="auto">
            <a:xfrm>
              <a:off x="3571867" y="4143380"/>
              <a:ext cx="2909347" cy="2214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/>
            <a:srcRect l="18551" t="18386" r="18551" b="31468"/>
            <a:stretch>
              <a:fillRect/>
            </a:stretch>
          </p:blipFill>
          <p:spPr bwMode="auto">
            <a:xfrm>
              <a:off x="6500826" y="4143380"/>
              <a:ext cx="3177438" cy="2214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74" name="모서리가 둥근 직사각형 73"/>
          <p:cNvSpPr/>
          <p:nvPr/>
        </p:nvSpPr>
        <p:spPr>
          <a:xfrm>
            <a:off x="937288" y="3429000"/>
            <a:ext cx="4500626" cy="428628"/>
          </a:xfrm>
          <a:prstGeom prst="roundRect">
            <a:avLst>
              <a:gd name="adj" fmla="val 8854"/>
            </a:avLst>
          </a:prstGeom>
          <a:solidFill>
            <a:srgbClr val="C4D214"/>
          </a:solidFill>
          <a:ln w="254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en-US" altLang="ko-KR" sz="13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JuniLink</a:t>
            </a:r>
            <a:r>
              <a:rPr lang="en-US" altLang="ko-KR" sz="1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COM</a:t>
            </a:r>
            <a:r>
              <a:rPr lang="ko-KR" altLang="en-US" sz="1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포트 연결이 끊어졌는지 확인하세요</a:t>
            </a:r>
            <a:r>
              <a:rPr lang="en-US" altLang="ko-KR" sz="1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75" name="모서리가 둥근 직사각형 74"/>
          <p:cNvSpPr/>
          <p:nvPr/>
        </p:nvSpPr>
        <p:spPr>
          <a:xfrm>
            <a:off x="928662" y="2786058"/>
            <a:ext cx="4500626" cy="428628"/>
          </a:xfrm>
          <a:prstGeom prst="roundRect">
            <a:avLst>
              <a:gd name="adj" fmla="val 8854"/>
            </a:avLst>
          </a:prstGeom>
          <a:solidFill>
            <a:srgbClr val="C4D214"/>
          </a:solidFill>
          <a:ln w="254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150000"/>
              </a:lnSpc>
            </a:pPr>
            <a:r>
              <a:rPr lang="en-US" altLang="ko-KR" sz="13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JuniLink</a:t>
            </a:r>
            <a:r>
              <a:rPr lang="ko-KR" altLang="en-US" sz="1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 켜져 있는지 확인하세요</a:t>
            </a:r>
            <a:r>
              <a:rPr lang="en-US" altLang="ko-KR" sz="1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.(</a:t>
            </a:r>
            <a:r>
              <a:rPr lang="ko-KR" altLang="en-US" sz="1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창을 닫지 마세요</a:t>
            </a:r>
            <a:r>
              <a:rPr lang="en-US" altLang="ko-KR" sz="13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.)</a:t>
            </a:r>
          </a:p>
        </p:txBody>
      </p:sp>
      <p:grpSp>
        <p:nvGrpSpPr>
          <p:cNvPr id="4" name="그룹 58"/>
          <p:cNvGrpSpPr/>
          <p:nvPr/>
        </p:nvGrpSpPr>
        <p:grpSpPr>
          <a:xfrm>
            <a:off x="273109" y="1928802"/>
            <a:ext cx="869867" cy="2000264"/>
            <a:chOff x="9765149" y="1426965"/>
            <a:chExt cx="855319" cy="1966812"/>
          </a:xfrm>
        </p:grpSpPr>
        <p:grpSp>
          <p:nvGrpSpPr>
            <p:cNvPr id="5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6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7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6" name="그룹 34"/>
            <p:cNvGrpSpPr/>
            <p:nvPr/>
          </p:nvGrpSpPr>
          <p:grpSpPr>
            <a:xfrm>
              <a:off x="9765163" y="1426967"/>
              <a:ext cx="855320" cy="553748"/>
              <a:chOff x="14482836" y="4593351"/>
              <a:chExt cx="1044575" cy="676276"/>
            </a:xfrm>
          </p:grpSpPr>
          <p:sp>
            <p:nvSpPr>
              <p:cNvPr id="6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77" name="직사각형 76"/>
          <p:cNvSpPr/>
          <p:nvPr/>
        </p:nvSpPr>
        <p:spPr>
          <a:xfrm>
            <a:off x="857224" y="1571612"/>
            <a:ext cx="4429156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o-KR" alt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연결순서 </a:t>
            </a:r>
            <a:r>
              <a:rPr lang="en-US" altLang="ko-KR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2~5</a:t>
            </a:r>
            <a:r>
              <a:rPr lang="ko-KR" altLang="en-US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번을 점검해보세요</a:t>
            </a:r>
            <a:r>
              <a:rPr lang="en-US" altLang="ko-KR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en-US" altLang="ko-KR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00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1">
      <a:majorFont>
        <a:latin typeface="나눔고딕 ExtraBold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vert="horz" lIns="91440" tIns="45720" rIns="91440" bIns="45720" rtlCol="0" anchor="ctr">
        <a:normAutofit/>
      </a:bodyPr>
      <a:lstStyle>
        <a:defPPr>
          <a:defRPr sz="2000" smtClean="0">
            <a:solidFill>
              <a:schemeClr val="bg1"/>
            </a:solidFill>
            <a:latin typeface="나눔고딕 ExtraBold" panose="020D0904000000000000" pitchFamily="50" charset="-127"/>
            <a:ea typeface="나눔고딕 ExtraBold" panose="020D0904000000000000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9050">
          <a:headEnd type="arrow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23823</TotalTime>
  <Words>577</Words>
  <Application>Microsoft Office PowerPoint</Application>
  <PresentationFormat>화면 슬라이드 쇼(4:3)</PresentationFormat>
  <Paragraphs>137</Paragraphs>
  <Slides>21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21</vt:i4>
      </vt:variant>
    </vt:vector>
  </HeadingPairs>
  <TitlesOfParts>
    <vt:vector size="25" baseType="lpstr">
      <vt:lpstr>Office 테마</vt:lpstr>
      <vt:lpstr>1_디자인 사용자 지정</vt:lpstr>
      <vt:lpstr>디자인 사용자 지정</vt:lpstr>
      <vt:lpstr>2_디자인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mycom007</dc:creator>
  <cp:lastModifiedBy>Windows 사용자</cp:lastModifiedBy>
  <cp:revision>4016</cp:revision>
  <cp:lastPrinted>2016-04-11T08:38:53Z</cp:lastPrinted>
  <dcterms:created xsi:type="dcterms:W3CDTF">2016-03-30T04:54:04Z</dcterms:created>
  <dcterms:modified xsi:type="dcterms:W3CDTF">2023-11-07T05:52:57Z</dcterms:modified>
</cp:coreProperties>
</file>