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19"/>
  </p:notesMasterIdLst>
  <p:handoutMasterIdLst>
    <p:handoutMasterId r:id="rId20"/>
  </p:handoutMasterIdLst>
  <p:sldIdLst>
    <p:sldId id="258" r:id="rId5"/>
    <p:sldId id="610" r:id="rId6"/>
    <p:sldId id="259" r:id="rId7"/>
    <p:sldId id="611" r:id="rId8"/>
    <p:sldId id="613" r:id="rId9"/>
    <p:sldId id="614" r:id="rId10"/>
    <p:sldId id="615" r:id="rId11"/>
    <p:sldId id="616" r:id="rId12"/>
    <p:sldId id="617" r:id="rId13"/>
    <p:sldId id="612" r:id="rId14"/>
    <p:sldId id="604" r:id="rId15"/>
    <p:sldId id="605" r:id="rId16"/>
    <p:sldId id="598" r:id="rId17"/>
    <p:sldId id="607" r:id="rId18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2023-11-16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슈팅게임</a:t>
            </a:r>
            <a:r>
              <a:rPr lang="en-US" altLang="ko-KR" sz="5000" b="1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2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233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03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슛돌이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1662112" cy="2141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그림 5" descr="엔트리 블록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1214422"/>
            <a:ext cx="4711201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Ball(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볼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5" name="그림 4" descr="엔트리 블록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36"/>
            <a:ext cx="9303182" cy="507209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571612"/>
            <a:ext cx="108139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바구니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928802"/>
            <a:ext cx="24584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그림 5" descr="엔트리 블록.png"/>
          <p:cNvPicPr>
            <a:picLocks noChangeAspect="1"/>
          </p:cNvPicPr>
          <p:nvPr/>
        </p:nvPicPr>
        <p:blipFill>
          <a:blip r:embed="rId3"/>
          <a:srcRect r="1562"/>
          <a:stretch>
            <a:fillRect/>
          </a:stretch>
        </p:blipFill>
        <p:spPr>
          <a:xfrm>
            <a:off x="0" y="2571744"/>
            <a:ext cx="9144000" cy="336246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4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생각하기 </a:t>
            </a:r>
            <a:r>
              <a:rPr kumimoji="0" lang="en-US" altLang="ko-KR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- </a:t>
            </a: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순서도 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슛돌이 순서도</a:t>
            </a:r>
          </a:p>
        </p:txBody>
      </p:sp>
      <p:sp>
        <p:nvSpPr>
          <p:cNvPr id="5" name="순서도: 수행의 시작/종료 4"/>
          <p:cNvSpPr/>
          <p:nvPr/>
        </p:nvSpPr>
        <p:spPr>
          <a:xfrm>
            <a:off x="3430789" y="500042"/>
            <a:ext cx="2071702" cy="642942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6" name="직선 화살표 연결선 5"/>
          <p:cNvCxnSpPr/>
          <p:nvPr/>
        </p:nvCxnSpPr>
        <p:spPr>
          <a:xfrm rot="5400000">
            <a:off x="4253120" y="1320785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순서도: 판단 6"/>
          <p:cNvSpPr/>
          <p:nvPr/>
        </p:nvSpPr>
        <p:spPr>
          <a:xfrm>
            <a:off x="3287913" y="2928934"/>
            <a:ext cx="2286016" cy="714380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71230" y="3115355"/>
            <a:ext cx="1435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BUTTON = 1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 rot="5400000">
            <a:off x="4217401" y="3856834"/>
            <a:ext cx="42862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rot="10800000" flipV="1">
            <a:off x="5573929" y="3286123"/>
            <a:ext cx="642942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rot="5400000">
            <a:off x="5894606" y="2964653"/>
            <a:ext cx="643736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/>
          <p:cNvCxnSpPr/>
          <p:nvPr/>
        </p:nvCxnSpPr>
        <p:spPr>
          <a:xfrm rot="10800000">
            <a:off x="4430921" y="2643182"/>
            <a:ext cx="178595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30921" y="3643314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45367" y="300037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sp>
        <p:nvSpPr>
          <p:cNvPr id="15" name="순서도: 판단 14"/>
          <p:cNvSpPr/>
          <p:nvPr/>
        </p:nvSpPr>
        <p:spPr>
          <a:xfrm>
            <a:off x="3287913" y="4071942"/>
            <a:ext cx="2286016" cy="714380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16541" y="4251420"/>
            <a:ext cx="14357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BUTTON = 0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cxnSp>
        <p:nvCxnSpPr>
          <p:cNvPr id="17" name="직선 화살표 연결선 16"/>
          <p:cNvCxnSpPr/>
          <p:nvPr/>
        </p:nvCxnSpPr>
        <p:spPr>
          <a:xfrm rot="5400000">
            <a:off x="2610046" y="4679165"/>
            <a:ext cx="499275" cy="79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87847" y="4143380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grpSp>
        <p:nvGrpSpPr>
          <p:cNvPr id="19" name="그룹 18"/>
          <p:cNvGrpSpPr/>
          <p:nvPr/>
        </p:nvGrpSpPr>
        <p:grpSpPr>
          <a:xfrm>
            <a:off x="1787715" y="4929198"/>
            <a:ext cx="2214578" cy="500066"/>
            <a:chOff x="3214678" y="2000240"/>
            <a:chExt cx="2214578" cy="612648"/>
          </a:xfrm>
        </p:grpSpPr>
        <p:sp>
          <p:nvSpPr>
            <p:cNvPr id="21" name="순서도: 처리 20"/>
            <p:cNvSpPr/>
            <p:nvPr/>
          </p:nvSpPr>
          <p:spPr>
            <a:xfrm>
              <a:off x="3214678" y="2000240"/>
              <a:ext cx="2214578" cy="612648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세기     세기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+0.1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오른쪽 화살표 21"/>
            <p:cNvSpPr/>
            <p:nvPr/>
          </p:nvSpPr>
          <p:spPr>
            <a:xfrm flipH="1">
              <a:off x="3929058" y="2169243"/>
              <a:ext cx="285752" cy="25962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3" name="순서도: 처리 22"/>
          <p:cNvSpPr/>
          <p:nvPr/>
        </p:nvSpPr>
        <p:spPr>
          <a:xfrm>
            <a:off x="1787715" y="5715016"/>
            <a:ext cx="2214578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0.1</a:t>
            </a:r>
            <a:r>
              <a:rPr lang="ko-KR" altLang="en-US" b="1" dirty="0" smtClean="0">
                <a:solidFill>
                  <a:schemeClr val="tx1"/>
                </a:solidFill>
              </a:rPr>
              <a:t>초 기다리기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24" name="직선 화살표 연결선 23"/>
          <p:cNvCxnSpPr/>
          <p:nvPr/>
        </p:nvCxnSpPr>
        <p:spPr>
          <a:xfrm rot="5400000">
            <a:off x="2721558" y="5566992"/>
            <a:ext cx="277043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>
            <a:stCxn id="15" idx="1"/>
          </p:cNvCxnSpPr>
          <p:nvPr/>
        </p:nvCxnSpPr>
        <p:spPr>
          <a:xfrm rot="10800000">
            <a:off x="2859285" y="4429132"/>
            <a:ext cx="42862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 rot="10800000">
            <a:off x="5573929" y="4429132"/>
            <a:ext cx="85725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742932" y="4117253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grpSp>
        <p:nvGrpSpPr>
          <p:cNvPr id="28" name="그룹 27"/>
          <p:cNvGrpSpPr/>
          <p:nvPr/>
        </p:nvGrpSpPr>
        <p:grpSpPr>
          <a:xfrm>
            <a:off x="5216739" y="5143512"/>
            <a:ext cx="2214578" cy="500066"/>
            <a:chOff x="3214678" y="2000240"/>
            <a:chExt cx="2214578" cy="612648"/>
          </a:xfrm>
        </p:grpSpPr>
        <p:sp>
          <p:nvSpPr>
            <p:cNvPr id="29" name="순서도: 처리 28"/>
            <p:cNvSpPr/>
            <p:nvPr/>
          </p:nvSpPr>
          <p:spPr>
            <a:xfrm>
              <a:off x="3214678" y="2000240"/>
              <a:ext cx="2214578" cy="612648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b="1" dirty="0" smtClean="0">
                  <a:solidFill>
                    <a:schemeClr val="tx1"/>
                  </a:solidFill>
                </a:rPr>
                <a:t>시작         </a:t>
              </a:r>
              <a:r>
                <a:rPr lang="en-US" altLang="ko-KR" b="1" dirty="0" smtClean="0">
                  <a:solidFill>
                    <a:schemeClr val="tx1"/>
                  </a:solidFill>
                </a:rPr>
                <a:t>1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오른쪽 화살표 29"/>
            <p:cNvSpPr/>
            <p:nvPr/>
          </p:nvSpPr>
          <p:spPr>
            <a:xfrm flipH="1">
              <a:off x="4214810" y="2169243"/>
              <a:ext cx="285752" cy="259625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31" name="직선 화살표 연결선 30"/>
          <p:cNvCxnSpPr/>
          <p:nvPr/>
        </p:nvCxnSpPr>
        <p:spPr>
          <a:xfrm rot="5400000">
            <a:off x="6073998" y="4786323"/>
            <a:ext cx="714379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순서도: 처리 31"/>
          <p:cNvSpPr/>
          <p:nvPr/>
        </p:nvSpPr>
        <p:spPr>
          <a:xfrm>
            <a:off x="3359351" y="1500174"/>
            <a:ext cx="2214578" cy="71438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cxnSp>
        <p:nvCxnSpPr>
          <p:cNvPr id="33" name="직선 화살표 연결선 32"/>
          <p:cNvCxnSpPr>
            <a:endCxn id="7" idx="0"/>
          </p:cNvCxnSpPr>
          <p:nvPr/>
        </p:nvCxnSpPr>
        <p:spPr>
          <a:xfrm rot="5400000">
            <a:off x="4073731" y="2571744"/>
            <a:ext cx="71438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 rot="5400000" flipH="1" flipV="1">
            <a:off x="2680690" y="6392883"/>
            <a:ext cx="35719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rot="10800000">
            <a:off x="1216211" y="6572272"/>
            <a:ext cx="164307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rot="5400000">
            <a:off x="-141111" y="5214950"/>
            <a:ext cx="2714644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/>
          <p:cNvCxnSpPr/>
          <p:nvPr/>
        </p:nvCxnSpPr>
        <p:spPr>
          <a:xfrm flipV="1">
            <a:off x="1216211" y="3856040"/>
            <a:ext cx="321471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그룹 37"/>
          <p:cNvGrpSpPr/>
          <p:nvPr/>
        </p:nvGrpSpPr>
        <p:grpSpPr>
          <a:xfrm>
            <a:off x="3787979" y="1518810"/>
            <a:ext cx="1214446" cy="338554"/>
            <a:chOff x="5286380" y="1500174"/>
            <a:chExt cx="1214446" cy="338554"/>
          </a:xfrm>
        </p:grpSpPr>
        <p:sp>
          <p:nvSpPr>
            <p:cNvPr id="39" name="오른쪽 화살표 38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86380" y="150017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시작</a:t>
              </a:r>
              <a:endParaRPr lang="ko-KR" altLang="en-US" sz="16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197538" y="1500174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0</a:t>
              </a:r>
              <a:endParaRPr lang="ko-KR" altLang="en-US" sz="1600" b="1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3787979" y="1857364"/>
            <a:ext cx="1214446" cy="338554"/>
            <a:chOff x="5286380" y="1500174"/>
            <a:chExt cx="1214446" cy="338554"/>
          </a:xfrm>
        </p:grpSpPr>
        <p:sp>
          <p:nvSpPr>
            <p:cNvPr id="43" name="오른쪽 화살표 42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286380" y="150017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세기</a:t>
              </a:r>
              <a:endParaRPr lang="ko-KR" altLang="en-US" sz="1600" b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97538" y="1500174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0</a:t>
              </a:r>
              <a:endParaRPr lang="ko-KR" altLang="en-US" sz="1600" b="1" dirty="0"/>
            </a:p>
          </p:txBody>
        </p:sp>
      </p:grp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2755" y="4572008"/>
            <a:ext cx="114121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5367" y="1142984"/>
            <a:ext cx="12192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66" y="1142960"/>
            <a:ext cx="910183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399587" y="4643421"/>
            <a:ext cx="3799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 smtClean="0"/>
              <a:t>y = -0.02*(x-100)  + 200</a:t>
            </a:r>
            <a:endParaRPr lang="ko-KR" alt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10956" y="4552319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2</a:t>
            </a:r>
            <a:endParaRPr lang="ko-KR" altLang="en-US" sz="16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3637" y="5429239"/>
            <a:ext cx="785817" cy="76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rcRect/>
          <a:stretch>
            <a:fillRect/>
          </a:stretch>
        </p:blipFill>
        <p:spPr bwMode="auto">
          <a:xfrm>
            <a:off x="4114099" y="1285835"/>
            <a:ext cx="785817" cy="76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28875" y="5572115"/>
            <a:ext cx="785817" cy="76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볼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움직임</a:t>
            </a:r>
            <a:r>
              <a:rPr kumimoji="0" lang="en-US" altLang="ko-KR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(1)</a:t>
            </a:r>
            <a:r>
              <a:rPr kumimoji="0" lang="ko-KR" altLang="en-US" sz="35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볼</a:t>
            </a:r>
            <a:r>
              <a:rPr lang="ko-KR" altLang="en-US" dirty="0" smtClean="0"/>
              <a:t> 움직임</a:t>
            </a:r>
            <a:r>
              <a:rPr lang="en-US" altLang="ko-KR" dirty="0" smtClean="0"/>
              <a:t>(2)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785786" y="1200495"/>
            <a:ext cx="7825602" cy="5371778"/>
            <a:chOff x="285720" y="857232"/>
            <a:chExt cx="9054162" cy="6215106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5720" y="857232"/>
              <a:ext cx="9054162" cy="6215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7125336" y="4357694"/>
              <a:ext cx="1348446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X=230</a:t>
              </a:r>
              <a:endParaRPr lang="ko-KR" altLang="en-US" sz="2800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8339782" y="3786190"/>
              <a:ext cx="357190" cy="35719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타원 16"/>
            <p:cNvSpPr/>
            <p:nvPr/>
          </p:nvSpPr>
          <p:spPr>
            <a:xfrm>
              <a:off x="4339254" y="6215082"/>
              <a:ext cx="357190" cy="35719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25006" y="5786454"/>
              <a:ext cx="1584088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2800" b="1" dirty="0" smtClean="0">
                  <a:solidFill>
                    <a:srgbClr val="FF0000"/>
                  </a:solidFill>
                  <a:latin typeface="HY견고딕" pitchFamily="18" charset="-127"/>
                  <a:ea typeface="HY견고딕" pitchFamily="18" charset="-127"/>
                </a:rPr>
                <a:t>Y=-150</a:t>
              </a:r>
              <a:endParaRPr lang="ko-KR" altLang="en-US" sz="2800" b="1" dirty="0">
                <a:solidFill>
                  <a:srgbClr val="FF0000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볼</a:t>
            </a:r>
            <a:r>
              <a:rPr lang="ko-KR" altLang="en-US" dirty="0" smtClean="0"/>
              <a:t> 순서도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9" name="순서도: 수행의 시작/종료 8"/>
          <p:cNvSpPr/>
          <p:nvPr/>
        </p:nvSpPr>
        <p:spPr>
          <a:xfrm>
            <a:off x="3000364" y="21429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10" name="직선 화살표 연결선 9"/>
          <p:cNvCxnSpPr/>
          <p:nvPr/>
        </p:nvCxnSpPr>
        <p:spPr>
          <a:xfrm rot="5400000">
            <a:off x="3822695" y="963595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순서도: 처리 10"/>
          <p:cNvSpPr/>
          <p:nvPr/>
        </p:nvSpPr>
        <p:spPr>
          <a:xfrm>
            <a:off x="2857488" y="1142984"/>
            <a:ext cx="2286016" cy="100013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3357557" y="1161620"/>
            <a:ext cx="1751039" cy="338554"/>
            <a:chOff x="5286380" y="1500174"/>
            <a:chExt cx="1417507" cy="338554"/>
          </a:xfrm>
        </p:grpSpPr>
        <p:sp>
          <p:nvSpPr>
            <p:cNvPr id="13" name="오른쪽 화살표 12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286380" y="1500174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97536" y="1500174"/>
              <a:ext cx="5063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-140</a:t>
              </a:r>
              <a:endParaRPr lang="ko-KR" altLang="en-US" sz="1600" b="1" dirty="0"/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3357557" y="1465338"/>
            <a:ext cx="1751039" cy="338554"/>
            <a:chOff x="5286380" y="1500174"/>
            <a:chExt cx="1417507" cy="338554"/>
          </a:xfrm>
        </p:grpSpPr>
        <p:sp>
          <p:nvSpPr>
            <p:cNvPr id="22" name="오른쪽 화살표 21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86380" y="1500174"/>
              <a:ext cx="7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Y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97536" y="1500174"/>
              <a:ext cx="5063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-150</a:t>
              </a:r>
              <a:endParaRPr lang="ko-KR" altLang="en-US" sz="1600" b="1" dirty="0"/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3357554" y="1785926"/>
            <a:ext cx="1500198" cy="338554"/>
            <a:chOff x="5286380" y="1500174"/>
            <a:chExt cx="1214446" cy="338554"/>
          </a:xfrm>
        </p:grpSpPr>
        <p:sp>
          <p:nvSpPr>
            <p:cNvPr id="26" name="오른쪽 화살표 25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86380" y="1500174"/>
              <a:ext cx="4816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시간</a:t>
              </a:r>
              <a:endParaRPr lang="ko-KR" altLang="en-US" sz="16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97538" y="1500174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0</a:t>
              </a:r>
              <a:endParaRPr lang="ko-KR" altLang="en-US" sz="1600" b="1" dirty="0"/>
            </a:p>
          </p:txBody>
        </p:sp>
      </p:grpSp>
      <p:cxnSp>
        <p:nvCxnSpPr>
          <p:cNvPr id="29" name="직선 화살표 연결선 28"/>
          <p:cNvCxnSpPr>
            <a:stCxn id="11" idx="2"/>
          </p:cNvCxnSpPr>
          <p:nvPr/>
        </p:nvCxnSpPr>
        <p:spPr>
          <a:xfrm rot="5400000">
            <a:off x="3857620" y="2285992"/>
            <a:ext cx="28575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순서도: 판단 29"/>
          <p:cNvSpPr/>
          <p:nvPr/>
        </p:nvSpPr>
        <p:spPr>
          <a:xfrm>
            <a:off x="2571736" y="3286124"/>
            <a:ext cx="2786082" cy="857256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85447" y="3429000"/>
            <a:ext cx="13773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X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 &gt; 230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32" name="순서도: 수행의 시작/종료 31"/>
          <p:cNvSpPr/>
          <p:nvPr/>
        </p:nvSpPr>
        <p:spPr>
          <a:xfrm>
            <a:off x="6929454" y="453867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종료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sp>
        <p:nvSpPr>
          <p:cNvPr id="33" name="순서도: 처리 32"/>
          <p:cNvSpPr/>
          <p:nvPr/>
        </p:nvSpPr>
        <p:spPr>
          <a:xfrm>
            <a:off x="2357422" y="4509457"/>
            <a:ext cx="3429024" cy="100013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schemeClr val="tx1"/>
              </a:solidFill>
            </a:endParaRPr>
          </a:p>
        </p:txBody>
      </p:sp>
      <p:grpSp>
        <p:nvGrpSpPr>
          <p:cNvPr id="34" name="그룹 33"/>
          <p:cNvGrpSpPr/>
          <p:nvPr/>
        </p:nvGrpSpPr>
        <p:grpSpPr>
          <a:xfrm>
            <a:off x="2428864" y="4537350"/>
            <a:ext cx="1986659" cy="338554"/>
            <a:chOff x="5286380" y="1500174"/>
            <a:chExt cx="1608243" cy="338554"/>
          </a:xfrm>
        </p:grpSpPr>
        <p:sp>
          <p:nvSpPr>
            <p:cNvPr id="35" name="오른쪽 화살표 34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86380" y="1500174"/>
              <a:ext cx="4816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시간</a:t>
              </a:r>
              <a:endParaRPr lang="ko-KR" altLang="en-US" sz="16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197518" y="1500174"/>
              <a:ext cx="6971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시간</a:t>
              </a:r>
              <a:r>
                <a:rPr lang="en-US" altLang="ko-KR" sz="1600" b="1" dirty="0" smtClean="0"/>
                <a:t>+1</a:t>
              </a:r>
              <a:endParaRPr lang="ko-KR" altLang="en-US" sz="1600" b="1" dirty="0"/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2435978" y="4813845"/>
            <a:ext cx="2413065" cy="338554"/>
            <a:chOff x="5286380" y="1500174"/>
            <a:chExt cx="1953429" cy="338554"/>
          </a:xfrm>
        </p:grpSpPr>
        <p:sp>
          <p:nvSpPr>
            <p:cNvPr id="39" name="오른쪽 화살표 38"/>
            <p:cNvSpPr/>
            <p:nvPr/>
          </p:nvSpPr>
          <p:spPr>
            <a:xfrm flipH="1">
              <a:off x="5857884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286380" y="1500174"/>
              <a:ext cx="7296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</a:t>
              </a:r>
              <a:r>
                <a:rPr lang="ko-KR" altLang="en-US" sz="1600" b="1" dirty="0" smtClean="0"/>
                <a:t>위치</a:t>
              </a:r>
              <a:endParaRPr lang="ko-KR" altLang="en-US" sz="16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197524" y="1500174"/>
              <a:ext cx="10422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X</a:t>
              </a:r>
              <a:r>
                <a:rPr lang="ko-KR" altLang="en-US" sz="1600" b="1" dirty="0" smtClean="0"/>
                <a:t>위치</a:t>
              </a:r>
              <a:r>
                <a:rPr lang="en-US" altLang="ko-KR" sz="1600" b="1" dirty="0" smtClean="0"/>
                <a:t>+</a:t>
              </a:r>
              <a:r>
                <a:rPr lang="ko-KR" altLang="en-US" sz="1600" b="1" dirty="0" smtClean="0"/>
                <a:t>세기</a:t>
              </a:r>
              <a:endParaRPr lang="ko-KR" altLang="en-US" sz="1600" b="1" dirty="0"/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2428865" y="5080961"/>
            <a:ext cx="3498293" cy="365899"/>
            <a:chOff x="2714617" y="5286388"/>
            <a:chExt cx="3498293" cy="365899"/>
          </a:xfrm>
        </p:grpSpPr>
        <p:grpSp>
          <p:nvGrpSpPr>
            <p:cNvPr id="43" name="그룹 49"/>
            <p:cNvGrpSpPr/>
            <p:nvPr/>
          </p:nvGrpSpPr>
          <p:grpSpPr>
            <a:xfrm>
              <a:off x="2714623" y="5313733"/>
              <a:ext cx="3498296" cy="338554"/>
              <a:chOff x="5286380" y="1500174"/>
              <a:chExt cx="2831944" cy="338554"/>
            </a:xfrm>
          </p:grpSpPr>
          <p:sp>
            <p:nvSpPr>
              <p:cNvPr id="45" name="오른쪽 화살표 44"/>
              <p:cNvSpPr/>
              <p:nvPr/>
            </p:nvSpPr>
            <p:spPr>
              <a:xfrm flipH="1">
                <a:off x="5857884" y="1571612"/>
                <a:ext cx="285752" cy="214314"/>
              </a:xfrm>
              <a:prstGeom prst="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286380" y="1500174"/>
                <a:ext cx="58291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 smtClean="0"/>
                  <a:t>Y</a:t>
                </a:r>
                <a:r>
                  <a:rPr lang="ko-KR" altLang="en-US" sz="1600" b="1" dirty="0" smtClean="0"/>
                  <a:t>위치</a:t>
                </a:r>
                <a:endParaRPr lang="ko-KR" altLang="en-US" sz="1600" b="1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197519" y="1500174"/>
                <a:ext cx="19208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b="1" dirty="0" smtClean="0"/>
                  <a:t>-0.02*(</a:t>
                </a:r>
                <a:r>
                  <a:rPr lang="ko-KR" altLang="en-US" sz="1600" b="1" dirty="0" smtClean="0"/>
                  <a:t>시간</a:t>
                </a:r>
                <a:r>
                  <a:rPr lang="en-US" altLang="ko-KR" sz="1600" b="1" dirty="0" smtClean="0"/>
                  <a:t>-100)  +50</a:t>
                </a:r>
                <a:endParaRPr lang="ko-KR" altLang="en-US" sz="1600" b="1" dirty="0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5419424" y="5286388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/>
                <a:t>2</a:t>
              </a:r>
              <a:endParaRPr lang="ko-KR" altLang="en-US" sz="1200" b="1" dirty="0"/>
            </a:p>
          </p:txBody>
        </p:sp>
      </p:grpSp>
      <p:sp>
        <p:nvSpPr>
          <p:cNvPr id="48" name="순서도: 처리 47"/>
          <p:cNvSpPr/>
          <p:nvPr/>
        </p:nvSpPr>
        <p:spPr>
          <a:xfrm>
            <a:off x="2500298" y="5793575"/>
            <a:ext cx="3071834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공을 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X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, Y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위치로 이동하기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49" name="순서도: 처리 48"/>
          <p:cNvSpPr/>
          <p:nvPr/>
        </p:nvSpPr>
        <p:spPr>
          <a:xfrm>
            <a:off x="2643174" y="2428868"/>
            <a:ext cx="2786081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시작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=1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일 때까지 기다리기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50" name="직선 화살표 연결선 49"/>
          <p:cNvCxnSpPr/>
          <p:nvPr/>
        </p:nvCxnSpPr>
        <p:spPr>
          <a:xfrm rot="5400000">
            <a:off x="3822695" y="3106735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화살표 연결선 50"/>
          <p:cNvCxnSpPr/>
          <p:nvPr/>
        </p:nvCxnSpPr>
        <p:spPr>
          <a:xfrm rot="16200000" flipH="1">
            <a:off x="3821901" y="4321974"/>
            <a:ext cx="357191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화살표 연결선 51"/>
          <p:cNvCxnSpPr/>
          <p:nvPr/>
        </p:nvCxnSpPr>
        <p:spPr>
          <a:xfrm rot="5400000">
            <a:off x="3856826" y="5641196"/>
            <a:ext cx="28575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rot="5400000" flipH="1" flipV="1">
            <a:off x="3821901" y="6462733"/>
            <a:ext cx="35719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rot="10800000">
            <a:off x="1428728" y="6642122"/>
            <a:ext cx="2571768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 rot="5400000">
            <a:off x="-356825" y="4857363"/>
            <a:ext cx="3571900" cy="7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1428728" y="3071810"/>
            <a:ext cx="257176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rot="5400000">
            <a:off x="7608115" y="4110925"/>
            <a:ext cx="78581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/>
          <p:cNvCxnSpPr>
            <a:stCxn id="30" idx="3"/>
          </p:cNvCxnSpPr>
          <p:nvPr/>
        </p:nvCxnSpPr>
        <p:spPr>
          <a:xfrm>
            <a:off x="5357818" y="3714752"/>
            <a:ext cx="2651915" cy="30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286380" y="3395662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4000496" y="4090578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3389964" y="3673387"/>
            <a:ext cx="1438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y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 &lt; -150</a:t>
            </a:r>
            <a:endParaRPr lang="ko-KR" altLang="en-US" sz="1600" b="1" dirty="0" smtClean="0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071802" y="3571876"/>
            <a:ext cx="312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||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lang="ko-KR" altLang="en-US" dirty="0" smtClean="0"/>
              <a:t>바구니 순서도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sp>
        <p:nvSpPr>
          <p:cNvPr id="69" name="순서도: 수행의 시작/종료 68"/>
          <p:cNvSpPr/>
          <p:nvPr/>
        </p:nvSpPr>
        <p:spPr>
          <a:xfrm>
            <a:off x="4214810" y="361333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시작하기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sp>
        <p:nvSpPr>
          <p:cNvPr id="70" name="순서도: 처리 69"/>
          <p:cNvSpPr/>
          <p:nvPr/>
        </p:nvSpPr>
        <p:spPr>
          <a:xfrm>
            <a:off x="3681674" y="1290027"/>
            <a:ext cx="3357586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71" name="그룹 70"/>
          <p:cNvGrpSpPr/>
          <p:nvPr/>
        </p:nvGrpSpPr>
        <p:grpSpPr>
          <a:xfrm>
            <a:off x="3796657" y="1361465"/>
            <a:ext cx="3172895" cy="338554"/>
            <a:chOff x="5286380" y="1500174"/>
            <a:chExt cx="2568531" cy="338554"/>
          </a:xfrm>
        </p:grpSpPr>
        <p:sp>
          <p:nvSpPr>
            <p:cNvPr id="72" name="오른쪽 화살표 71"/>
            <p:cNvSpPr/>
            <p:nvPr/>
          </p:nvSpPr>
          <p:spPr>
            <a:xfrm flipH="1">
              <a:off x="5894318" y="1571612"/>
              <a:ext cx="285752" cy="21431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286380" y="1500174"/>
              <a:ext cx="6477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 smtClean="0"/>
                <a:t>골위치</a:t>
              </a:r>
              <a:endParaRPr lang="ko-KR" altLang="en-US" sz="1600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197530" y="1500174"/>
              <a:ext cx="16573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 smtClean="0"/>
                <a:t>-50 ~ 200</a:t>
              </a:r>
              <a:r>
                <a:rPr lang="ko-KR" altLang="en-US" sz="1600" b="1" dirty="0" smtClean="0"/>
                <a:t>사이 난수</a:t>
              </a:r>
              <a:endParaRPr lang="ko-KR" altLang="en-US" sz="1600" b="1" dirty="0"/>
            </a:p>
          </p:txBody>
        </p:sp>
      </p:grpSp>
      <p:cxnSp>
        <p:nvCxnSpPr>
          <p:cNvPr id="75" name="직선 화살표 연결선 74"/>
          <p:cNvCxnSpPr/>
          <p:nvPr/>
        </p:nvCxnSpPr>
        <p:spPr>
          <a:xfrm rot="5400000">
            <a:off x="5037141" y="1110638"/>
            <a:ext cx="35719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순서도: 처리 75"/>
          <p:cNvSpPr/>
          <p:nvPr/>
        </p:nvSpPr>
        <p:spPr>
          <a:xfrm>
            <a:off x="3615413" y="2075845"/>
            <a:ext cx="3500462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골을 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X: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골위치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, Y:-140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로 이동하기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77" name="직선 화살표 연결선 76"/>
          <p:cNvCxnSpPr/>
          <p:nvPr/>
        </p:nvCxnSpPr>
        <p:spPr>
          <a:xfrm rot="16200000" flipH="1">
            <a:off x="5077620" y="1929002"/>
            <a:ext cx="290525" cy="1270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직선 화살표 연결선 77"/>
          <p:cNvCxnSpPr/>
          <p:nvPr/>
        </p:nvCxnSpPr>
        <p:spPr>
          <a:xfrm rot="5400000">
            <a:off x="5144298" y="3503811"/>
            <a:ext cx="28575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순서도: 판단 78"/>
          <p:cNvSpPr/>
          <p:nvPr/>
        </p:nvSpPr>
        <p:spPr>
          <a:xfrm>
            <a:off x="3857620" y="4433299"/>
            <a:ext cx="2928958" cy="92869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 smtClean="0">
              <a:solidFill>
                <a:schemeClr val="tx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565606" y="4620938"/>
            <a:ext cx="1611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골위치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-30&lt;X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위치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567237" y="4861379"/>
            <a:ext cx="1667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 smtClean="0"/>
              <a:t>골위치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+30&gt;X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위치</a:t>
            </a:r>
          </a:p>
        </p:txBody>
      </p:sp>
      <p:cxnSp>
        <p:nvCxnSpPr>
          <p:cNvPr id="82" name="직선 화살표 연결선 81"/>
          <p:cNvCxnSpPr/>
          <p:nvPr/>
        </p:nvCxnSpPr>
        <p:spPr>
          <a:xfrm rot="16200000" flipH="1">
            <a:off x="5199702" y="4290423"/>
            <a:ext cx="285753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순서도: 문서 82"/>
          <p:cNvSpPr/>
          <p:nvPr/>
        </p:nvSpPr>
        <p:spPr>
          <a:xfrm>
            <a:off x="4375104" y="5816748"/>
            <a:ext cx="1928826" cy="612648"/>
          </a:xfrm>
          <a:prstGeom prst="flowChartDocumen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4" name="직선 화살표 연결선 83"/>
          <p:cNvCxnSpPr/>
          <p:nvPr/>
        </p:nvCxnSpPr>
        <p:spPr>
          <a:xfrm rot="5400000">
            <a:off x="5107696" y="5592931"/>
            <a:ext cx="42862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735455" y="5914313"/>
            <a:ext cx="1398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chemeClr val="tx1"/>
                </a:solidFill>
              </a:rPr>
              <a:t>‘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성공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’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 말하기</a:t>
            </a:r>
          </a:p>
        </p:txBody>
      </p:sp>
      <p:cxnSp>
        <p:nvCxnSpPr>
          <p:cNvPr id="86" name="직선 연결선 85"/>
          <p:cNvCxnSpPr/>
          <p:nvPr/>
        </p:nvCxnSpPr>
        <p:spPr>
          <a:xfrm rot="10800000" flipV="1">
            <a:off x="2651883" y="4896763"/>
            <a:ext cx="1214446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순서도: 수행의 시작/종료 86"/>
          <p:cNvSpPr/>
          <p:nvPr/>
        </p:nvSpPr>
        <p:spPr>
          <a:xfrm>
            <a:off x="1589022" y="5745310"/>
            <a:ext cx="2071702" cy="571504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 smtClean="0">
                <a:solidFill>
                  <a:schemeClr val="tx1"/>
                </a:solidFill>
              </a:rPr>
              <a:t>종료</a:t>
            </a:r>
            <a:endParaRPr lang="en-US" altLang="ko-KR" sz="2000" b="1" dirty="0" smtClean="0">
              <a:solidFill>
                <a:schemeClr val="tx1"/>
              </a:solidFill>
            </a:endParaRPr>
          </a:p>
        </p:txBody>
      </p:sp>
      <p:cxnSp>
        <p:nvCxnSpPr>
          <p:cNvPr id="88" name="직선 화살표 연결선 87"/>
          <p:cNvCxnSpPr/>
          <p:nvPr/>
        </p:nvCxnSpPr>
        <p:spPr>
          <a:xfrm rot="5400000">
            <a:off x="2231963" y="5316683"/>
            <a:ext cx="85725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화살표 연결선 88"/>
          <p:cNvCxnSpPr/>
          <p:nvPr/>
        </p:nvCxnSpPr>
        <p:spPr>
          <a:xfrm rot="5400000">
            <a:off x="5072066" y="2718787"/>
            <a:ext cx="285752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순서도: 처리 89"/>
          <p:cNvSpPr/>
          <p:nvPr/>
        </p:nvSpPr>
        <p:spPr>
          <a:xfrm>
            <a:off x="3857620" y="2861663"/>
            <a:ext cx="2786081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 smtClean="0">
                <a:solidFill>
                  <a:schemeClr val="tx1"/>
                </a:solidFill>
              </a:rPr>
              <a:t>시작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=1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일 때까지 기다리기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91" name="순서도: 처리 90"/>
          <p:cNvSpPr/>
          <p:nvPr/>
        </p:nvSpPr>
        <p:spPr>
          <a:xfrm>
            <a:off x="3714744" y="3647481"/>
            <a:ext cx="3071834" cy="500066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</a:rPr>
              <a:t>Y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위치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&lt;-150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일때까지 기다리기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214810" y="4719051"/>
            <a:ext cx="537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&amp;&amp;</a:t>
            </a:r>
            <a:endParaRPr lang="ko-KR" altLang="en-US" sz="16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5357818" y="5361993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YES</a:t>
            </a:r>
            <a:endParaRPr lang="ko-KR" altLang="en-US" sz="160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3357554" y="4594811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/>
              <a:t>NO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23795</TotalTime>
  <Words>223</Words>
  <Application>Microsoft Office PowerPoint</Application>
  <PresentationFormat>화면 슬라이드 쇼(4:3)</PresentationFormat>
  <Paragraphs>87</Paragraphs>
  <Slides>14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4019</cp:revision>
  <cp:lastPrinted>2016-04-11T08:38:53Z</cp:lastPrinted>
  <dcterms:created xsi:type="dcterms:W3CDTF">2016-03-30T04:54:04Z</dcterms:created>
  <dcterms:modified xsi:type="dcterms:W3CDTF">2023-11-16T05:29:33Z</dcterms:modified>
</cp:coreProperties>
</file>