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7"/>
  </p:notesMasterIdLst>
  <p:handoutMasterIdLst>
    <p:handoutMasterId r:id="rId18"/>
  </p:handoutMasterIdLst>
  <p:sldIdLst>
    <p:sldId id="258" r:id="rId5"/>
    <p:sldId id="610" r:id="rId6"/>
    <p:sldId id="259" r:id="rId7"/>
    <p:sldId id="611" r:id="rId8"/>
    <p:sldId id="614" r:id="rId9"/>
    <p:sldId id="613" r:id="rId10"/>
    <p:sldId id="618" r:id="rId11"/>
    <p:sldId id="615" r:id="rId12"/>
    <p:sldId id="612" r:id="rId13"/>
    <p:sldId id="604" r:id="rId14"/>
    <p:sldId id="605" r:id="rId15"/>
    <p:sldId id="607" r:id="rId1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구름피하기 게임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플라잉캣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52673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167523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구름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500174"/>
            <a:ext cx="684847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1857388" cy="55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생각하기 </a:t>
            </a:r>
            <a:r>
              <a:rPr kumimoji="0" lang="en-US" altLang="ko-KR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-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순서도 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11849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 smtClean="0"/>
              <a:t>플라잉캣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endParaRPr kumimoji="0" lang="en-US" altLang="ko-KR" sz="35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77294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직선 연결선 10"/>
          <p:cNvCxnSpPr/>
          <p:nvPr/>
        </p:nvCxnSpPr>
        <p:spPr>
          <a:xfrm rot="5400000">
            <a:off x="-535023" y="3892553"/>
            <a:ext cx="5072098" cy="1588"/>
          </a:xfrm>
          <a:prstGeom prst="line">
            <a:avLst/>
          </a:prstGeom>
          <a:ln w="635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타원 11"/>
          <p:cNvSpPr/>
          <p:nvPr/>
        </p:nvSpPr>
        <p:spPr>
          <a:xfrm>
            <a:off x="1857356" y="3754660"/>
            <a:ext cx="255856" cy="25585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214546" y="3500438"/>
            <a:ext cx="107157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X=-180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14" name="위쪽/아래쪽 화살표 13"/>
          <p:cNvSpPr/>
          <p:nvPr/>
        </p:nvSpPr>
        <p:spPr>
          <a:xfrm>
            <a:off x="1500166" y="2000240"/>
            <a:ext cx="285752" cy="4214842"/>
          </a:xfrm>
          <a:prstGeom prst="up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플라잉캣 순서도</a:t>
            </a:r>
          </a:p>
        </p:txBody>
      </p:sp>
      <p:sp>
        <p:nvSpPr>
          <p:cNvPr id="48" name="순서도: 수행의 시작/종료 47"/>
          <p:cNvSpPr/>
          <p:nvPr/>
        </p:nvSpPr>
        <p:spPr>
          <a:xfrm>
            <a:off x="2928927" y="1436033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49" name="직선 화살표 연결선 48"/>
          <p:cNvCxnSpPr/>
          <p:nvPr/>
        </p:nvCxnSpPr>
        <p:spPr>
          <a:xfrm rot="5400000">
            <a:off x="3679026" y="3178172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순서도: 판단 49"/>
          <p:cNvSpPr/>
          <p:nvPr/>
        </p:nvSpPr>
        <p:spPr>
          <a:xfrm>
            <a:off x="2786051" y="5142717"/>
            <a:ext cx="2286016" cy="57150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28199" y="528638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chemeClr val="tx1"/>
                </a:solidFill>
              </a:rPr>
              <a:t>충돌 </a:t>
            </a:r>
            <a:r>
              <a:rPr lang="en-US" altLang="ko-KR" sz="1600" b="1" dirty="0" smtClean="0"/>
              <a:t>= 1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52" name="순서도: 처리 51"/>
          <p:cNvSpPr/>
          <p:nvPr/>
        </p:nvSpPr>
        <p:spPr>
          <a:xfrm>
            <a:off x="2143903" y="3428205"/>
            <a:ext cx="3642543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53" name="직선 화살표 연결선 52"/>
          <p:cNvCxnSpPr>
            <a:endCxn id="50" idx="0"/>
          </p:cNvCxnSpPr>
          <p:nvPr/>
        </p:nvCxnSpPr>
        <p:spPr>
          <a:xfrm rot="16200000" flipH="1">
            <a:off x="3715142" y="4928799"/>
            <a:ext cx="427833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>
            <a:endCxn id="50" idx="2"/>
          </p:cNvCxnSpPr>
          <p:nvPr/>
        </p:nvCxnSpPr>
        <p:spPr>
          <a:xfrm rot="5400000" flipH="1" flipV="1">
            <a:off x="3643307" y="5999973"/>
            <a:ext cx="57150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rot="10800000" flipV="1">
            <a:off x="1500167" y="6285724"/>
            <a:ext cx="2428892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 rot="5400000">
            <a:off x="6394464" y="5678502"/>
            <a:ext cx="500067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>
            <a:stCxn id="50" idx="3"/>
          </p:cNvCxnSpPr>
          <p:nvPr/>
        </p:nvCxnSpPr>
        <p:spPr>
          <a:xfrm>
            <a:off x="5072067" y="5428469"/>
            <a:ext cx="157163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072067" y="4999841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3929058" y="57150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grpSp>
        <p:nvGrpSpPr>
          <p:cNvPr id="60" name="그룹 59"/>
          <p:cNvGrpSpPr/>
          <p:nvPr/>
        </p:nvGrpSpPr>
        <p:grpSpPr>
          <a:xfrm>
            <a:off x="2087874" y="3446841"/>
            <a:ext cx="3770009" cy="338554"/>
            <a:chOff x="5286380" y="1500174"/>
            <a:chExt cx="2210007" cy="338554"/>
          </a:xfrm>
        </p:grpSpPr>
        <p:sp>
          <p:nvSpPr>
            <p:cNvPr id="61" name="오른쪽 화살표 60"/>
            <p:cNvSpPr/>
            <p:nvPr/>
          </p:nvSpPr>
          <p:spPr>
            <a:xfrm flipH="1">
              <a:off x="5956419" y="1544999"/>
              <a:ext cx="187217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286380" y="1500174"/>
              <a:ext cx="7096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고양이위치</a:t>
              </a:r>
              <a:endParaRPr lang="ko-KR" altLang="en-US" sz="1600" b="1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97544" y="1500174"/>
              <a:ext cx="12988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초음파센서값</a:t>
              </a:r>
              <a:r>
                <a:rPr lang="en-US" altLang="ko-KR" sz="1600" b="1" dirty="0" smtClean="0"/>
                <a:t>*8)-100</a:t>
              </a:r>
            </a:p>
          </p:txBody>
        </p:sp>
      </p:grpSp>
      <p:cxnSp>
        <p:nvCxnSpPr>
          <p:cNvPr id="64" name="직선 연결선 63"/>
          <p:cNvCxnSpPr/>
          <p:nvPr/>
        </p:nvCxnSpPr>
        <p:spPr>
          <a:xfrm rot="5400000">
            <a:off x="-71073" y="4713692"/>
            <a:ext cx="3144070" cy="15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>
            <a:off x="1500961" y="3143248"/>
            <a:ext cx="2428098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순서도: 수행의 시작/종료 65"/>
          <p:cNvSpPr/>
          <p:nvPr/>
        </p:nvSpPr>
        <p:spPr>
          <a:xfrm>
            <a:off x="5643571" y="592933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프로그램 멈춤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67" name="순서도: 처리 66"/>
          <p:cNvSpPr/>
          <p:nvPr/>
        </p:nvSpPr>
        <p:spPr>
          <a:xfrm>
            <a:off x="2143108" y="4285461"/>
            <a:ext cx="3643338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68" name="직선 화살표 연결선 67"/>
          <p:cNvCxnSpPr/>
          <p:nvPr/>
        </p:nvCxnSpPr>
        <p:spPr>
          <a:xfrm rot="5400000">
            <a:off x="3715142" y="4071544"/>
            <a:ext cx="428628" cy="7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383549" y="4357694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X:-180, Y</a:t>
            </a:r>
            <a:r>
              <a:rPr lang="ko-KR" altLang="en-US" sz="1600" b="1" dirty="0" smtClean="0"/>
              <a:t>고양이위치 로 이동하기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00760" y="1428736"/>
            <a:ext cx="2374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전역변수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고양이 위치 </a:t>
            </a:r>
          </a:p>
        </p:txBody>
      </p:sp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999841"/>
            <a:ext cx="857243" cy="89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142453"/>
            <a:ext cx="108397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TextBox 72"/>
          <p:cNvSpPr txBox="1"/>
          <p:nvPr/>
        </p:nvSpPr>
        <p:spPr>
          <a:xfrm>
            <a:off x="4214810" y="3856833"/>
            <a:ext cx="2504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Y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좌표 범위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약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-92~140</a:t>
            </a:r>
            <a:endParaRPr lang="ko-KR" alt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000760" y="1733124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전역변수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충돌</a:t>
            </a:r>
          </a:p>
        </p:txBody>
      </p:sp>
      <p:cxnSp>
        <p:nvCxnSpPr>
          <p:cNvPr id="75" name="직선 화살표 연결선 74"/>
          <p:cNvCxnSpPr/>
          <p:nvPr/>
        </p:nvCxnSpPr>
        <p:spPr>
          <a:xfrm rot="5400000">
            <a:off x="3679025" y="2249478"/>
            <a:ext cx="500861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428992" y="2571744"/>
            <a:ext cx="1077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/>
              <a:t>충돌 </a:t>
            </a:r>
            <a:r>
              <a:rPr lang="en-US" altLang="ko-KR" sz="1600" b="1" dirty="0" smtClean="0"/>
              <a:t>= 0 </a:t>
            </a:r>
            <a:endParaRPr lang="ko-KR" altLang="en-US" sz="1600" b="1" dirty="0"/>
          </a:p>
        </p:txBody>
      </p:sp>
      <p:sp>
        <p:nvSpPr>
          <p:cNvPr id="77" name="순서도: 처리 76"/>
          <p:cNvSpPr/>
          <p:nvPr/>
        </p:nvSpPr>
        <p:spPr>
          <a:xfrm>
            <a:off x="3214678" y="2499511"/>
            <a:ext cx="1428760" cy="429423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lang="ko-KR" altLang="en-US" dirty="0" smtClean="0"/>
              <a:t>구름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802405"/>
            <a:ext cx="5638972" cy="422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직선 연결선 10"/>
          <p:cNvCxnSpPr/>
          <p:nvPr/>
        </p:nvCxnSpPr>
        <p:spPr>
          <a:xfrm rot="5400000">
            <a:off x="5662480" y="3957175"/>
            <a:ext cx="4222893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428596" y="2143116"/>
            <a:ext cx="7349345" cy="3568642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68776" y="2083638"/>
            <a:ext cx="1017604" cy="30749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Y=150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4015141" y="2039887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268776" y="5414371"/>
            <a:ext cx="1160480" cy="30749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rgbClr val="FF0000"/>
                </a:solidFill>
              </a:rPr>
              <a:t>Y=-150</a:t>
            </a:r>
            <a:endParaRPr lang="ko-KR" altLang="en-US" b="1" dirty="0" smtClean="0">
              <a:solidFill>
                <a:srgbClr val="FF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1599" y="2916321"/>
            <a:ext cx="1367979" cy="41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왼쪽 화살표 16"/>
          <p:cNvSpPr/>
          <p:nvPr/>
        </p:nvSpPr>
        <p:spPr>
          <a:xfrm>
            <a:off x="2662887" y="3094754"/>
            <a:ext cx="4698712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945258" y="3445479"/>
            <a:ext cx="75032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X=300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0554" y="4700642"/>
            <a:ext cx="1308502" cy="39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왼쪽 화살표 19"/>
          <p:cNvSpPr/>
          <p:nvPr/>
        </p:nvSpPr>
        <p:spPr>
          <a:xfrm>
            <a:off x="3495570" y="4819597"/>
            <a:ext cx="3925506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1077" y="4165346"/>
            <a:ext cx="1367979" cy="411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왼쪽 화살표 21"/>
          <p:cNvSpPr/>
          <p:nvPr/>
        </p:nvSpPr>
        <p:spPr>
          <a:xfrm>
            <a:off x="4506686" y="4343778"/>
            <a:ext cx="2854914" cy="118955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7658986" y="2975799"/>
            <a:ext cx="643553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smtClean="0"/>
              <a:t>구름</a:t>
            </a:r>
            <a:r>
              <a:rPr lang="en-US" altLang="ko-KR" b="1" dirty="0" smtClean="0"/>
              <a:t>1</a:t>
            </a:r>
            <a:endParaRPr lang="ko-KR" alt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785870" y="4274192"/>
            <a:ext cx="64889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구름</a:t>
            </a:r>
            <a:r>
              <a:rPr lang="en-US" altLang="ko-KR" b="1" dirty="0" smtClean="0"/>
              <a:t>2</a:t>
            </a:r>
            <a:endParaRPr lang="ko-KR" alt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718463" y="4750011"/>
            <a:ext cx="648892" cy="307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 smtClean="0"/>
              <a:t>구름</a:t>
            </a:r>
            <a:r>
              <a:rPr lang="en-US" altLang="ko-KR" b="1" dirty="0" smtClean="0"/>
              <a:t>3</a:t>
            </a:r>
            <a:endParaRPr lang="ko-KR" altLang="en-US" b="1" dirty="0"/>
          </a:p>
        </p:txBody>
      </p:sp>
      <p:sp>
        <p:nvSpPr>
          <p:cNvPr id="26" name="타원 25"/>
          <p:cNvSpPr/>
          <p:nvPr/>
        </p:nvSpPr>
        <p:spPr>
          <a:xfrm>
            <a:off x="4013366" y="5601553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7" name="직선 연결선 26"/>
          <p:cNvCxnSpPr/>
          <p:nvPr/>
        </p:nvCxnSpPr>
        <p:spPr>
          <a:xfrm>
            <a:off x="6885780" y="3926396"/>
            <a:ext cx="899179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타원 27"/>
          <p:cNvSpPr/>
          <p:nvPr/>
        </p:nvSpPr>
        <p:spPr>
          <a:xfrm>
            <a:off x="7718463" y="3808482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연결선 28"/>
          <p:cNvCxnSpPr/>
          <p:nvPr/>
        </p:nvCxnSpPr>
        <p:spPr>
          <a:xfrm rot="5400000">
            <a:off x="-1682190" y="3984629"/>
            <a:ext cx="4222893" cy="1322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3408225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X=-300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500034" y="3906925"/>
            <a:ext cx="785818" cy="1366"/>
          </a:xfrm>
          <a:prstGeom prst="line">
            <a:avLst/>
          </a:prstGeom>
          <a:ln w="635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타원 31"/>
          <p:cNvSpPr/>
          <p:nvPr/>
        </p:nvSpPr>
        <p:spPr>
          <a:xfrm>
            <a:off x="344545" y="3789011"/>
            <a:ext cx="193558" cy="193558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lang="ko-KR" altLang="en-US" dirty="0" smtClean="0"/>
              <a:t>구름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1500166" y="1285836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rot="5400000">
            <a:off x="2258974" y="2098664"/>
            <a:ext cx="48264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순서도: 판단 10"/>
          <p:cNvSpPr/>
          <p:nvPr/>
        </p:nvSpPr>
        <p:spPr>
          <a:xfrm>
            <a:off x="1357290" y="3767954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40607" y="3954375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&lt; -300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rot="5400000">
            <a:off x="2215340" y="4768086"/>
            <a:ext cx="571504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rot="10800000">
            <a:off x="3643306" y="4125938"/>
            <a:ext cx="235745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rot="5400000">
            <a:off x="5902312" y="4456118"/>
            <a:ext cx="47689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화살표 연결선 21"/>
          <p:cNvCxnSpPr/>
          <p:nvPr/>
        </p:nvCxnSpPr>
        <p:spPr>
          <a:xfrm rot="10800000">
            <a:off x="2500298" y="2071654"/>
            <a:ext cx="578647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72662" y="3787384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500298" y="448312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25" name="순서도: 처리 24"/>
          <p:cNvSpPr/>
          <p:nvPr/>
        </p:nvSpPr>
        <p:spPr>
          <a:xfrm>
            <a:off x="642910" y="2339988"/>
            <a:ext cx="3857652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6" name="직선 화살표 연결선 25"/>
          <p:cNvCxnSpPr>
            <a:endCxn id="11" idx="0"/>
          </p:cNvCxnSpPr>
          <p:nvPr/>
        </p:nvCxnSpPr>
        <p:spPr>
          <a:xfrm rot="5400000">
            <a:off x="2285984" y="3553640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/>
        </p:nvCxnSpPr>
        <p:spPr>
          <a:xfrm rot="5400000">
            <a:off x="-964048" y="4875640"/>
            <a:ext cx="264320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108"/>
          <p:cNvGrpSpPr/>
          <p:nvPr/>
        </p:nvGrpSpPr>
        <p:grpSpPr>
          <a:xfrm>
            <a:off x="855841" y="2384267"/>
            <a:ext cx="1679683" cy="338554"/>
            <a:chOff x="4718734" y="1500174"/>
            <a:chExt cx="1679683" cy="338554"/>
          </a:xfrm>
        </p:grpSpPr>
        <p:sp>
          <p:nvSpPr>
            <p:cNvPr id="29" name="오른쪽 화살표 28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8734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57884" y="1500174"/>
              <a:ext cx="5405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300</a:t>
              </a:r>
              <a:endParaRPr lang="ko-KR" altLang="en-US" sz="1600" b="1" dirty="0"/>
            </a:p>
          </p:txBody>
        </p:sp>
      </p:grpSp>
      <p:grpSp>
        <p:nvGrpSpPr>
          <p:cNvPr id="32" name="그룹 32"/>
          <p:cNvGrpSpPr/>
          <p:nvPr/>
        </p:nvGrpSpPr>
        <p:grpSpPr>
          <a:xfrm>
            <a:off x="857224" y="2688655"/>
            <a:ext cx="3377263" cy="338554"/>
            <a:chOff x="4718734" y="1500174"/>
            <a:chExt cx="3377263" cy="338554"/>
          </a:xfrm>
        </p:grpSpPr>
        <p:sp>
          <p:nvSpPr>
            <p:cNvPr id="33" name="오른쪽 화살표 32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718734" y="150017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Y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57884" y="1500174"/>
              <a:ext cx="22381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-150 ~ 150 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grpSp>
        <p:nvGrpSpPr>
          <p:cNvPr id="36" name="그룹 38"/>
          <p:cNvGrpSpPr/>
          <p:nvPr/>
        </p:nvGrpSpPr>
        <p:grpSpPr>
          <a:xfrm>
            <a:off x="857224" y="2974407"/>
            <a:ext cx="3106355" cy="338554"/>
            <a:chOff x="4718734" y="1500174"/>
            <a:chExt cx="3106355" cy="338554"/>
          </a:xfrm>
        </p:grpSpPr>
        <p:sp>
          <p:nvSpPr>
            <p:cNvPr id="37" name="오른쪽 화살표 36"/>
            <p:cNvSpPr/>
            <p:nvPr/>
          </p:nvSpPr>
          <p:spPr>
            <a:xfrm flipH="1">
              <a:off x="550069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18734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속도</a:t>
              </a:r>
              <a:endParaRPr lang="ko-KR" altLang="en-US" sz="16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57884" y="1500174"/>
              <a:ext cx="19672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-5 ~ -10 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grpSp>
        <p:nvGrpSpPr>
          <p:cNvPr id="40" name="그룹 83"/>
          <p:cNvGrpSpPr/>
          <p:nvPr/>
        </p:nvGrpSpPr>
        <p:grpSpPr>
          <a:xfrm>
            <a:off x="928662" y="5054632"/>
            <a:ext cx="3145525" cy="714380"/>
            <a:chOff x="2498045" y="3786190"/>
            <a:chExt cx="3145525" cy="714380"/>
          </a:xfrm>
        </p:grpSpPr>
        <p:sp>
          <p:nvSpPr>
            <p:cNvPr id="41" name="순서도: 처리 40"/>
            <p:cNvSpPr/>
            <p:nvPr/>
          </p:nvSpPr>
          <p:spPr>
            <a:xfrm>
              <a:off x="2498045" y="3786190"/>
              <a:ext cx="3143272" cy="71438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42" name="그룹 44"/>
            <p:cNvGrpSpPr/>
            <p:nvPr/>
          </p:nvGrpSpPr>
          <p:grpSpPr>
            <a:xfrm>
              <a:off x="2567306" y="3830469"/>
              <a:ext cx="2570952" cy="338554"/>
              <a:chOff x="4718734" y="1500174"/>
              <a:chExt cx="2570952" cy="338554"/>
            </a:xfrm>
          </p:grpSpPr>
          <p:sp>
            <p:nvSpPr>
              <p:cNvPr id="44" name="오른쪽 화살표 43"/>
              <p:cNvSpPr/>
              <p:nvPr/>
            </p:nvSpPr>
            <p:spPr>
              <a:xfrm flipH="1">
                <a:off x="5500694" y="1552976"/>
                <a:ext cx="285752" cy="21431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718734" y="1500174"/>
                <a:ext cx="7296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X</a:t>
                </a:r>
                <a:r>
                  <a:rPr lang="ko-KR" altLang="en-US" sz="1600" b="1" dirty="0" smtClean="0"/>
                  <a:t>위치</a:t>
                </a:r>
                <a:endParaRPr lang="ko-KR" altLang="en-US" sz="1600" b="1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857884" y="1500174"/>
                <a:ext cx="14318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X</a:t>
                </a:r>
                <a:r>
                  <a:rPr lang="ko-KR" altLang="en-US" sz="1600" b="1" dirty="0" smtClean="0"/>
                  <a:t>위치 </a:t>
                </a:r>
                <a:r>
                  <a:rPr lang="en-US" altLang="ko-KR" sz="1600" b="1" dirty="0" smtClean="0"/>
                  <a:t>+ </a:t>
                </a:r>
                <a:r>
                  <a:rPr lang="ko-KR" altLang="en-US" sz="1600" b="1" dirty="0" smtClean="0"/>
                  <a:t>속도</a:t>
                </a:r>
                <a:endParaRPr lang="ko-KR" altLang="en-US" sz="1600" b="1" dirty="0"/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2568689" y="4143380"/>
              <a:ext cx="30748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X: X</a:t>
              </a:r>
              <a:r>
                <a:rPr lang="ko-KR" altLang="en-US" sz="1600" b="1" dirty="0" smtClean="0"/>
                <a:t>위치</a:t>
              </a:r>
              <a:r>
                <a:rPr lang="en-US" altLang="ko-KR" sz="1600" b="1" dirty="0" smtClean="0"/>
                <a:t>, Y: Y</a:t>
              </a:r>
              <a:r>
                <a:rPr lang="ko-KR" altLang="en-US" sz="1600" b="1" dirty="0" smtClean="0"/>
                <a:t>위치 로 이동하기</a:t>
              </a:r>
            </a:p>
          </p:txBody>
        </p:sp>
      </p:grpSp>
      <p:cxnSp>
        <p:nvCxnSpPr>
          <p:cNvPr id="47" name="직선 화살표 연결선 46"/>
          <p:cNvCxnSpPr/>
          <p:nvPr/>
        </p:nvCxnSpPr>
        <p:spPr>
          <a:xfrm>
            <a:off x="357158" y="3554434"/>
            <a:ext cx="214314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rot="5400000">
            <a:off x="2286381" y="5982929"/>
            <a:ext cx="428628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 rot="10800000">
            <a:off x="357158" y="6197640"/>
            <a:ext cx="214393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직선 화살표 연결선 49"/>
          <p:cNvCxnSpPr/>
          <p:nvPr/>
        </p:nvCxnSpPr>
        <p:spPr>
          <a:xfrm rot="5400000">
            <a:off x="5822959" y="4303739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그룹 102"/>
          <p:cNvGrpSpPr/>
          <p:nvPr/>
        </p:nvGrpSpPr>
        <p:grpSpPr>
          <a:xfrm>
            <a:off x="4214810" y="4483128"/>
            <a:ext cx="3571900" cy="1143008"/>
            <a:chOff x="1500166" y="4286256"/>
            <a:chExt cx="3714776" cy="928694"/>
          </a:xfrm>
        </p:grpSpPr>
        <p:sp>
          <p:nvSpPr>
            <p:cNvPr id="52" name="순서도: 판단 51"/>
            <p:cNvSpPr/>
            <p:nvPr/>
          </p:nvSpPr>
          <p:spPr>
            <a:xfrm>
              <a:off x="1500166" y="4286256"/>
              <a:ext cx="3714776" cy="928694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500298" y="4500570"/>
              <a:ext cx="19704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/>
                  </a:solidFill>
                </a:rPr>
                <a:t>고양이위치</a:t>
              </a:r>
              <a:r>
                <a:rPr lang="en-US" altLang="ko-KR" sz="1400" b="1" dirty="0" smtClean="0">
                  <a:solidFill>
                    <a:schemeClr val="tx1"/>
                  </a:solidFill>
                </a:rPr>
                <a:t>-30&lt;X</a:t>
              </a:r>
              <a:r>
                <a:rPr lang="ko-KR" altLang="en-US" sz="1400" b="1" dirty="0" smtClean="0">
                  <a:solidFill>
                    <a:schemeClr val="tx1"/>
                  </a:solidFill>
                </a:rPr>
                <a:t>위치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501929" y="4741011"/>
              <a:ext cx="20265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b="1" dirty="0" smtClean="0">
                  <a:solidFill>
                    <a:schemeClr val="tx1"/>
                  </a:solidFill>
                </a:rPr>
                <a:t>고양이위치</a:t>
              </a:r>
              <a:r>
                <a:rPr lang="en-US" altLang="ko-KR" sz="1400" b="1" dirty="0" smtClean="0">
                  <a:solidFill>
                    <a:schemeClr val="tx1"/>
                  </a:solidFill>
                </a:rPr>
                <a:t>+30&gt;X</a:t>
              </a:r>
              <a:r>
                <a:rPr lang="ko-KR" altLang="en-US" sz="1400" b="1" dirty="0" smtClean="0">
                  <a:solidFill>
                    <a:schemeClr val="tx1"/>
                  </a:solidFill>
                </a:rPr>
                <a:t>위치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071670" y="4572008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&amp;&amp;</a:t>
              </a:r>
              <a:endParaRPr lang="ko-KR" altLang="en-US" sz="1600" b="1" dirty="0"/>
            </a:p>
          </p:txBody>
        </p:sp>
      </p:grpSp>
      <p:cxnSp>
        <p:nvCxnSpPr>
          <p:cNvPr id="56" name="직선 화살표 연결선 55"/>
          <p:cNvCxnSpPr/>
          <p:nvPr/>
        </p:nvCxnSpPr>
        <p:spPr>
          <a:xfrm rot="5400000">
            <a:off x="5822959" y="5830064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순서도: 처리 56"/>
          <p:cNvSpPr/>
          <p:nvPr/>
        </p:nvSpPr>
        <p:spPr>
          <a:xfrm>
            <a:off x="5214942" y="6009453"/>
            <a:ext cx="1571636" cy="42862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58" name="그룹 44"/>
          <p:cNvGrpSpPr/>
          <p:nvPr/>
        </p:nvGrpSpPr>
        <p:grpSpPr>
          <a:xfrm>
            <a:off x="5286380" y="6054764"/>
            <a:ext cx="1442438" cy="338554"/>
            <a:chOff x="4718734" y="1500174"/>
            <a:chExt cx="1442438" cy="338554"/>
          </a:xfrm>
        </p:grpSpPr>
        <p:sp>
          <p:nvSpPr>
            <p:cNvPr id="59" name="오른쪽 화살표 58"/>
            <p:cNvSpPr/>
            <p:nvPr/>
          </p:nvSpPr>
          <p:spPr>
            <a:xfrm flipH="1">
              <a:off x="5433114" y="1552976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18734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충돌</a:t>
              </a:r>
              <a:endParaRPr lang="ko-KR" altLang="en-US" sz="1600" b="1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857884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1</a:t>
              </a:r>
              <a:endParaRPr lang="ko-KR" altLang="en-US" sz="1600" b="1" dirty="0"/>
            </a:p>
          </p:txBody>
        </p:sp>
      </p:grpSp>
      <p:cxnSp>
        <p:nvCxnSpPr>
          <p:cNvPr id="62" name="직선 연결선 61"/>
          <p:cNvCxnSpPr/>
          <p:nvPr/>
        </p:nvCxnSpPr>
        <p:spPr>
          <a:xfrm rot="5400000">
            <a:off x="5804261" y="6643289"/>
            <a:ext cx="428628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0800000">
            <a:off x="6000760" y="6840582"/>
            <a:ext cx="228601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000760" y="5626136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7786710" y="469744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cxnSp>
        <p:nvCxnSpPr>
          <p:cNvPr id="66" name="직선 화살표 연결선 65"/>
          <p:cNvCxnSpPr/>
          <p:nvPr/>
        </p:nvCxnSpPr>
        <p:spPr>
          <a:xfrm>
            <a:off x="7786710" y="5054632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572132" y="2500282"/>
            <a:ext cx="17491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X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위치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602972" y="2786034"/>
            <a:ext cx="1739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Y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위치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609794" y="3090422"/>
            <a:ext cx="1614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smtClean="0">
                <a:solidFill>
                  <a:srgbClr val="FF0000"/>
                </a:solidFill>
              </a:rPr>
              <a:t>지역변수 </a:t>
            </a:r>
            <a:r>
              <a:rPr lang="en-US" altLang="ko-KR" sz="1600" b="1" dirty="0" smtClean="0">
                <a:solidFill>
                  <a:srgbClr val="FF0000"/>
                </a:solidFill>
              </a:rPr>
              <a:t>: </a:t>
            </a:r>
            <a:r>
              <a:rPr lang="ko-KR" altLang="en-US" sz="1600" b="1" dirty="0" smtClean="0">
                <a:solidFill>
                  <a:srgbClr val="FF0000"/>
                </a:solidFill>
              </a:rPr>
              <a:t>속도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23793</TotalTime>
  <Words>190</Words>
  <Application>Microsoft Office PowerPoint</Application>
  <PresentationFormat>화면 슬라이드 쇼(4:3)</PresentationFormat>
  <Paragraphs>75</Paragraphs>
  <Slides>12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4020</cp:revision>
  <cp:lastPrinted>2016-04-11T08:38:53Z</cp:lastPrinted>
  <dcterms:created xsi:type="dcterms:W3CDTF">2016-03-30T04:54:04Z</dcterms:created>
  <dcterms:modified xsi:type="dcterms:W3CDTF">2023-11-16T05:29:57Z</dcterms:modified>
</cp:coreProperties>
</file>