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21"/>
  </p:notesMasterIdLst>
  <p:handoutMasterIdLst>
    <p:handoutMasterId r:id="rId22"/>
  </p:handoutMasterIdLst>
  <p:sldIdLst>
    <p:sldId id="258" r:id="rId5"/>
    <p:sldId id="610" r:id="rId6"/>
    <p:sldId id="608" r:id="rId7"/>
    <p:sldId id="609" r:id="rId8"/>
    <p:sldId id="259" r:id="rId9"/>
    <p:sldId id="611" r:id="rId10"/>
    <p:sldId id="613" r:id="rId11"/>
    <p:sldId id="614" r:id="rId12"/>
    <p:sldId id="615" r:id="rId13"/>
    <p:sldId id="616" r:id="rId14"/>
    <p:sldId id="617" r:id="rId15"/>
    <p:sldId id="612" r:id="rId16"/>
    <p:sldId id="604" r:id="rId17"/>
    <p:sldId id="605" r:id="rId18"/>
    <p:sldId id="598" r:id="rId19"/>
    <p:sldId id="607" r:id="rId20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3399"/>
    <a:srgbClr val="FF9801"/>
    <a:srgbClr val="FFC000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>
        <p:scale>
          <a:sx n="90" d="100"/>
          <a:sy n="90" d="100"/>
        </p:scale>
        <p:origin x="-936" y="-834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223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153" cy="511975"/>
          </a:xfrm>
          <a:prstGeom prst="rect">
            <a:avLst/>
          </a:prstGeom>
        </p:spPr>
        <p:txBody>
          <a:bodyPr vert="horz" lIns="94019" tIns="47009" rIns="94019" bIns="4700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4267" y="0"/>
            <a:ext cx="3078153" cy="511975"/>
          </a:xfrm>
          <a:prstGeom prst="rect">
            <a:avLst/>
          </a:prstGeom>
        </p:spPr>
        <p:txBody>
          <a:bodyPr vert="horz" lIns="94019" tIns="47009" rIns="94019" bIns="47009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721013"/>
            <a:ext cx="3078153" cy="511974"/>
          </a:xfrm>
          <a:prstGeom prst="rect">
            <a:avLst/>
          </a:prstGeom>
        </p:spPr>
        <p:txBody>
          <a:bodyPr vert="horz" lIns="94019" tIns="47009" rIns="94019" bIns="4700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4267" y="9721013"/>
            <a:ext cx="3078153" cy="511974"/>
          </a:xfrm>
          <a:prstGeom prst="rect">
            <a:avLst/>
          </a:prstGeom>
        </p:spPr>
        <p:txBody>
          <a:bodyPr vert="horz" lIns="94019" tIns="47009" rIns="94019" bIns="47009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0" tIns="47395" rIns="94790" bIns="473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8" y="4861444"/>
            <a:ext cx="5683250" cy="4605575"/>
          </a:xfrm>
          <a:prstGeom prst="rect">
            <a:avLst/>
          </a:prstGeom>
        </p:spPr>
        <p:txBody>
          <a:bodyPr vert="horz" lIns="94790" tIns="47395" rIns="94790" bIns="473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2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  <p:sldLayoutId id="2147483716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2021-07-28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greenew.co.kr/scratch-download/&amp;psig=AOvVaw1MRvMdGXylyiOlBhkJFaBu&amp;ust=1596784236803000&amp;source=images&amp;cd=vfe&amp;ved=0CAIQjRxqFwoTCKjmxv6ChusCFQAAAAAdAAAAABAD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714612" y="5286388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슈팅게임</a:t>
            </a:r>
            <a:r>
              <a:rPr lang="en-US" altLang="ko-KR" sz="5000" b="1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1" name="직각 삼각형 230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32" name="Picture 2" descr="스크래치 3.0 다운로드, 설치 최신버전 (2019년) - greenew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b="35000"/>
          <a:stretch>
            <a:fillRect/>
          </a:stretch>
        </p:blipFill>
        <p:spPr bwMode="auto">
          <a:xfrm>
            <a:off x="7715272" y="0"/>
            <a:ext cx="1428728" cy="928670"/>
          </a:xfrm>
          <a:prstGeom prst="rect">
            <a:avLst/>
          </a:prstGeom>
          <a:noFill/>
        </p:spPr>
      </p:pic>
      <p:pic>
        <p:nvPicPr>
          <p:cNvPr id="233" name="Picture 2" descr="스크래치 3.0 다운로드, 설치 최신버전 (2019년) - greenew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t="65001" b="4998"/>
          <a:stretch>
            <a:fillRect/>
          </a:stretch>
        </p:blipFill>
        <p:spPr bwMode="auto">
          <a:xfrm>
            <a:off x="8000992" y="857232"/>
            <a:ext cx="1143008" cy="3429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볼</a:t>
            </a:r>
            <a:r>
              <a:rPr lang="ko-KR" altLang="en-US" dirty="0" smtClean="0"/>
              <a:t> 순서도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9" name="순서도: 수행의 시작/종료 8"/>
          <p:cNvSpPr/>
          <p:nvPr/>
        </p:nvSpPr>
        <p:spPr>
          <a:xfrm>
            <a:off x="3000364" y="214290"/>
            <a:ext cx="2071702" cy="571504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시작하기</a:t>
            </a:r>
            <a:endParaRPr lang="en-US" altLang="ko-KR" sz="2000" b="1" dirty="0" smtClean="0">
              <a:solidFill>
                <a:schemeClr val="tx1"/>
              </a:solidFill>
            </a:endParaRPr>
          </a:p>
        </p:txBody>
      </p:sp>
      <p:cxnSp>
        <p:nvCxnSpPr>
          <p:cNvPr id="10" name="직선 화살표 연결선 9"/>
          <p:cNvCxnSpPr/>
          <p:nvPr/>
        </p:nvCxnSpPr>
        <p:spPr>
          <a:xfrm rot="5400000">
            <a:off x="3822695" y="963595"/>
            <a:ext cx="35719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순서도: 처리 10"/>
          <p:cNvSpPr/>
          <p:nvPr/>
        </p:nvSpPr>
        <p:spPr>
          <a:xfrm>
            <a:off x="2857488" y="1142984"/>
            <a:ext cx="2286016" cy="1000132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3357557" y="1161620"/>
            <a:ext cx="1751039" cy="338554"/>
            <a:chOff x="5286380" y="1500174"/>
            <a:chExt cx="1417507" cy="338554"/>
          </a:xfrm>
        </p:grpSpPr>
        <p:sp>
          <p:nvSpPr>
            <p:cNvPr id="13" name="오른쪽 화살표 12"/>
            <p:cNvSpPr/>
            <p:nvPr/>
          </p:nvSpPr>
          <p:spPr>
            <a:xfrm flipH="1">
              <a:off x="5857884" y="1571612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86380" y="1500174"/>
              <a:ext cx="7296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X</a:t>
              </a:r>
              <a:r>
                <a:rPr lang="ko-KR" altLang="en-US" sz="1600" b="1" dirty="0" smtClean="0"/>
                <a:t>위치</a:t>
              </a:r>
              <a:endParaRPr lang="ko-KR" altLang="en-US" sz="1600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197536" y="1500174"/>
              <a:ext cx="5063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-140</a:t>
              </a:r>
              <a:endParaRPr lang="ko-KR" altLang="en-US" sz="1600" b="1" dirty="0"/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3357557" y="1465338"/>
            <a:ext cx="1751039" cy="338554"/>
            <a:chOff x="5286380" y="1500174"/>
            <a:chExt cx="1417507" cy="338554"/>
          </a:xfrm>
        </p:grpSpPr>
        <p:sp>
          <p:nvSpPr>
            <p:cNvPr id="22" name="오른쪽 화살표 21"/>
            <p:cNvSpPr/>
            <p:nvPr/>
          </p:nvSpPr>
          <p:spPr>
            <a:xfrm flipH="1">
              <a:off x="5857884" y="1571612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286380" y="1500174"/>
              <a:ext cx="7200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Y</a:t>
              </a:r>
              <a:r>
                <a:rPr lang="ko-KR" altLang="en-US" sz="1600" b="1" dirty="0" smtClean="0"/>
                <a:t>위치</a:t>
              </a:r>
              <a:endParaRPr lang="ko-KR" altLang="en-US" sz="16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97536" y="1500174"/>
              <a:ext cx="5063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-150</a:t>
              </a:r>
              <a:endParaRPr lang="ko-KR" altLang="en-US" sz="1600" b="1" dirty="0"/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3357554" y="1785926"/>
            <a:ext cx="1500198" cy="338554"/>
            <a:chOff x="5286380" y="1500174"/>
            <a:chExt cx="1214446" cy="338554"/>
          </a:xfrm>
        </p:grpSpPr>
        <p:sp>
          <p:nvSpPr>
            <p:cNvPr id="26" name="오른쪽 화살표 25"/>
            <p:cNvSpPr/>
            <p:nvPr/>
          </p:nvSpPr>
          <p:spPr>
            <a:xfrm flipH="1">
              <a:off x="5857884" y="1571612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286380" y="1500174"/>
              <a:ext cx="4816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/>
                <a:t>시간</a:t>
              </a:r>
              <a:endParaRPr lang="ko-KR" altLang="en-US" sz="16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197538" y="1500174"/>
              <a:ext cx="30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0</a:t>
              </a:r>
              <a:endParaRPr lang="ko-KR" altLang="en-US" sz="1600" b="1" dirty="0"/>
            </a:p>
          </p:txBody>
        </p:sp>
      </p:grpSp>
      <p:cxnSp>
        <p:nvCxnSpPr>
          <p:cNvPr id="29" name="직선 화살표 연결선 28"/>
          <p:cNvCxnSpPr>
            <a:stCxn id="11" idx="2"/>
          </p:cNvCxnSpPr>
          <p:nvPr/>
        </p:nvCxnSpPr>
        <p:spPr>
          <a:xfrm rot="5400000">
            <a:off x="3857620" y="2285992"/>
            <a:ext cx="285752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순서도: 판단 29"/>
          <p:cNvSpPr/>
          <p:nvPr/>
        </p:nvSpPr>
        <p:spPr>
          <a:xfrm>
            <a:off x="2571736" y="3286124"/>
            <a:ext cx="2786082" cy="857256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b="1" dirty="0" smtClean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85447" y="3429000"/>
            <a:ext cx="13773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/>
                </a:solidFill>
              </a:rPr>
              <a:t>X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위치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 &gt; 230</a:t>
            </a:r>
            <a:endParaRPr lang="ko-KR" altLang="en-US" sz="1600" b="1" dirty="0" smtClean="0">
              <a:solidFill>
                <a:schemeClr val="tx1"/>
              </a:solidFill>
            </a:endParaRPr>
          </a:p>
        </p:txBody>
      </p:sp>
      <p:sp>
        <p:nvSpPr>
          <p:cNvPr id="32" name="순서도: 수행의 시작/종료 31"/>
          <p:cNvSpPr/>
          <p:nvPr/>
        </p:nvSpPr>
        <p:spPr>
          <a:xfrm>
            <a:off x="6929454" y="4538670"/>
            <a:ext cx="2071702" cy="571504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종료</a:t>
            </a:r>
            <a:endParaRPr lang="en-US" altLang="ko-KR" sz="2000" b="1" dirty="0" smtClean="0">
              <a:solidFill>
                <a:schemeClr val="tx1"/>
              </a:solidFill>
            </a:endParaRPr>
          </a:p>
        </p:txBody>
      </p:sp>
      <p:sp>
        <p:nvSpPr>
          <p:cNvPr id="33" name="순서도: 처리 32"/>
          <p:cNvSpPr/>
          <p:nvPr/>
        </p:nvSpPr>
        <p:spPr>
          <a:xfrm>
            <a:off x="2357422" y="4509457"/>
            <a:ext cx="3429024" cy="1000132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grpSp>
        <p:nvGrpSpPr>
          <p:cNvPr id="34" name="그룹 33"/>
          <p:cNvGrpSpPr/>
          <p:nvPr/>
        </p:nvGrpSpPr>
        <p:grpSpPr>
          <a:xfrm>
            <a:off x="2428864" y="4537350"/>
            <a:ext cx="1986659" cy="338554"/>
            <a:chOff x="5286380" y="1500174"/>
            <a:chExt cx="1608243" cy="338554"/>
          </a:xfrm>
        </p:grpSpPr>
        <p:sp>
          <p:nvSpPr>
            <p:cNvPr id="35" name="오른쪽 화살표 34"/>
            <p:cNvSpPr/>
            <p:nvPr/>
          </p:nvSpPr>
          <p:spPr>
            <a:xfrm flipH="1">
              <a:off x="5857884" y="1571612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286380" y="1500174"/>
              <a:ext cx="4816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/>
                <a:t>시간</a:t>
              </a:r>
              <a:endParaRPr lang="ko-KR" altLang="en-US" sz="1600" b="1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197518" y="1500174"/>
              <a:ext cx="6971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/>
                <a:t>시간</a:t>
              </a:r>
              <a:r>
                <a:rPr lang="en-US" altLang="ko-KR" sz="1600" b="1" dirty="0" smtClean="0"/>
                <a:t>+1</a:t>
              </a:r>
              <a:endParaRPr lang="ko-KR" altLang="en-US" sz="1600" b="1" dirty="0"/>
            </a:p>
          </p:txBody>
        </p:sp>
      </p:grpSp>
      <p:grpSp>
        <p:nvGrpSpPr>
          <p:cNvPr id="38" name="그룹 37"/>
          <p:cNvGrpSpPr/>
          <p:nvPr/>
        </p:nvGrpSpPr>
        <p:grpSpPr>
          <a:xfrm>
            <a:off x="2435978" y="4813845"/>
            <a:ext cx="2413065" cy="338554"/>
            <a:chOff x="5286380" y="1500174"/>
            <a:chExt cx="1953429" cy="338554"/>
          </a:xfrm>
        </p:grpSpPr>
        <p:sp>
          <p:nvSpPr>
            <p:cNvPr id="39" name="오른쪽 화살표 38"/>
            <p:cNvSpPr/>
            <p:nvPr/>
          </p:nvSpPr>
          <p:spPr>
            <a:xfrm flipH="1">
              <a:off x="5857884" y="1571612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286380" y="1500174"/>
              <a:ext cx="7296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X</a:t>
              </a:r>
              <a:r>
                <a:rPr lang="ko-KR" altLang="en-US" sz="1600" b="1" dirty="0" smtClean="0"/>
                <a:t>위치</a:t>
              </a:r>
              <a:endParaRPr lang="ko-KR" altLang="en-US" sz="1600" b="1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197524" y="1500174"/>
              <a:ext cx="104228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X</a:t>
              </a:r>
              <a:r>
                <a:rPr lang="ko-KR" altLang="en-US" sz="1600" b="1" dirty="0" smtClean="0"/>
                <a:t>위치</a:t>
              </a:r>
              <a:r>
                <a:rPr lang="en-US" altLang="ko-KR" sz="1600" b="1" dirty="0" smtClean="0"/>
                <a:t>+</a:t>
              </a:r>
              <a:r>
                <a:rPr lang="ko-KR" altLang="en-US" sz="1600" b="1" dirty="0" smtClean="0"/>
                <a:t>세기</a:t>
              </a:r>
              <a:endParaRPr lang="ko-KR" altLang="en-US" sz="1600" b="1" dirty="0"/>
            </a:p>
          </p:txBody>
        </p:sp>
      </p:grpSp>
      <p:grpSp>
        <p:nvGrpSpPr>
          <p:cNvPr id="42" name="그룹 41"/>
          <p:cNvGrpSpPr/>
          <p:nvPr/>
        </p:nvGrpSpPr>
        <p:grpSpPr>
          <a:xfrm>
            <a:off x="2428865" y="5080961"/>
            <a:ext cx="3498293" cy="365899"/>
            <a:chOff x="2714617" y="5286388"/>
            <a:chExt cx="3498293" cy="365899"/>
          </a:xfrm>
        </p:grpSpPr>
        <p:grpSp>
          <p:nvGrpSpPr>
            <p:cNvPr id="43" name="그룹 49"/>
            <p:cNvGrpSpPr/>
            <p:nvPr/>
          </p:nvGrpSpPr>
          <p:grpSpPr>
            <a:xfrm>
              <a:off x="2714623" y="5313733"/>
              <a:ext cx="3498296" cy="338554"/>
              <a:chOff x="5286380" y="1500174"/>
              <a:chExt cx="2831944" cy="338554"/>
            </a:xfrm>
          </p:grpSpPr>
          <p:sp>
            <p:nvSpPr>
              <p:cNvPr id="45" name="오른쪽 화살표 44"/>
              <p:cNvSpPr/>
              <p:nvPr/>
            </p:nvSpPr>
            <p:spPr>
              <a:xfrm flipH="1">
                <a:off x="5857884" y="1571612"/>
                <a:ext cx="285752" cy="214314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286380" y="1500174"/>
                <a:ext cx="58291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600" b="1" dirty="0" smtClean="0"/>
                  <a:t>Y</a:t>
                </a:r>
                <a:r>
                  <a:rPr lang="ko-KR" altLang="en-US" sz="1600" b="1" dirty="0" smtClean="0"/>
                  <a:t>위치</a:t>
                </a:r>
                <a:endParaRPr lang="ko-KR" altLang="en-US" sz="1600" b="1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6197519" y="1500174"/>
                <a:ext cx="192080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600" b="1" dirty="0" smtClean="0"/>
                  <a:t>-0.02*(</a:t>
                </a:r>
                <a:r>
                  <a:rPr lang="ko-KR" altLang="en-US" sz="1600" b="1" dirty="0" smtClean="0"/>
                  <a:t>시간</a:t>
                </a:r>
                <a:r>
                  <a:rPr lang="en-US" altLang="ko-KR" sz="1600" b="1" dirty="0" smtClean="0"/>
                  <a:t>-100)  +50</a:t>
                </a:r>
                <a:endParaRPr lang="ko-KR" altLang="en-US" sz="1600" b="1" dirty="0"/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5419424" y="5286388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/>
                <a:t>2</a:t>
              </a:r>
              <a:endParaRPr lang="ko-KR" altLang="en-US" sz="1200" b="1" dirty="0"/>
            </a:p>
          </p:txBody>
        </p:sp>
      </p:grpSp>
      <p:sp>
        <p:nvSpPr>
          <p:cNvPr id="48" name="순서도: 처리 47"/>
          <p:cNvSpPr/>
          <p:nvPr/>
        </p:nvSpPr>
        <p:spPr>
          <a:xfrm>
            <a:off x="2500298" y="5793575"/>
            <a:ext cx="3071834" cy="50006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tx1"/>
                </a:solidFill>
              </a:rPr>
              <a:t>공을 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X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위치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, Y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위치로 이동하기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49" name="순서도: 처리 48"/>
          <p:cNvSpPr/>
          <p:nvPr/>
        </p:nvSpPr>
        <p:spPr>
          <a:xfrm>
            <a:off x="2643174" y="2428868"/>
            <a:ext cx="2786081" cy="50006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tx1"/>
                </a:solidFill>
              </a:rPr>
              <a:t>시작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=1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일 때까지 기다리기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cxnSp>
        <p:nvCxnSpPr>
          <p:cNvPr id="50" name="직선 화살표 연결선 49"/>
          <p:cNvCxnSpPr/>
          <p:nvPr/>
        </p:nvCxnSpPr>
        <p:spPr>
          <a:xfrm rot="5400000">
            <a:off x="3822695" y="3106735"/>
            <a:ext cx="35719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화살표 연결선 50"/>
          <p:cNvCxnSpPr/>
          <p:nvPr/>
        </p:nvCxnSpPr>
        <p:spPr>
          <a:xfrm rot="16200000" flipH="1">
            <a:off x="3821901" y="4321974"/>
            <a:ext cx="357191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화살표 연결선 51"/>
          <p:cNvCxnSpPr/>
          <p:nvPr/>
        </p:nvCxnSpPr>
        <p:spPr>
          <a:xfrm rot="5400000">
            <a:off x="3856826" y="5641196"/>
            <a:ext cx="285752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 rot="5400000" flipH="1" flipV="1">
            <a:off x="3821901" y="6462733"/>
            <a:ext cx="35719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연결선 53"/>
          <p:cNvCxnSpPr/>
          <p:nvPr/>
        </p:nvCxnSpPr>
        <p:spPr>
          <a:xfrm rot="10800000">
            <a:off x="1428728" y="6642122"/>
            <a:ext cx="257176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연결선 54"/>
          <p:cNvCxnSpPr/>
          <p:nvPr/>
        </p:nvCxnSpPr>
        <p:spPr>
          <a:xfrm rot="5400000">
            <a:off x="-356825" y="4857363"/>
            <a:ext cx="3571900" cy="7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/>
          <p:nvPr/>
        </p:nvCxnSpPr>
        <p:spPr>
          <a:xfrm>
            <a:off x="1428728" y="3071810"/>
            <a:ext cx="2571768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/>
          <p:nvPr/>
        </p:nvCxnSpPr>
        <p:spPr>
          <a:xfrm rot="5400000">
            <a:off x="7608115" y="4110925"/>
            <a:ext cx="785818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직선 연결선 57"/>
          <p:cNvCxnSpPr>
            <a:stCxn id="30" idx="3"/>
          </p:cNvCxnSpPr>
          <p:nvPr/>
        </p:nvCxnSpPr>
        <p:spPr>
          <a:xfrm>
            <a:off x="5357818" y="3714752"/>
            <a:ext cx="2651915" cy="308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286380" y="3395662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YES</a:t>
            </a:r>
            <a:endParaRPr lang="ko-KR" altLang="en-US" sz="16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4000496" y="4090578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NO</a:t>
            </a:r>
            <a:endParaRPr lang="ko-KR" altLang="en-US" sz="16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3389964" y="3673387"/>
            <a:ext cx="1438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/>
                </a:solidFill>
              </a:rPr>
              <a:t>y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위치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 &lt; -150</a:t>
            </a:r>
            <a:endParaRPr lang="ko-KR" altLang="en-US" sz="1600" b="1" dirty="0" smtClean="0">
              <a:solidFill>
                <a:schemeClr val="tx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071802" y="3571876"/>
            <a:ext cx="312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||</a:t>
            </a:r>
            <a:endParaRPr lang="ko-KR" altLang="en-US" sz="16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lang="ko-KR" altLang="en-US" dirty="0" smtClean="0"/>
              <a:t>바구니 순서도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69" name="순서도: 수행의 시작/종료 68"/>
          <p:cNvSpPr/>
          <p:nvPr/>
        </p:nvSpPr>
        <p:spPr>
          <a:xfrm>
            <a:off x="4214810" y="361333"/>
            <a:ext cx="2071702" cy="571504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시작하기</a:t>
            </a:r>
            <a:endParaRPr lang="en-US" altLang="ko-KR" sz="2000" b="1" dirty="0" smtClean="0">
              <a:solidFill>
                <a:schemeClr val="tx1"/>
              </a:solidFill>
            </a:endParaRPr>
          </a:p>
        </p:txBody>
      </p:sp>
      <p:sp>
        <p:nvSpPr>
          <p:cNvPr id="70" name="순서도: 처리 69"/>
          <p:cNvSpPr/>
          <p:nvPr/>
        </p:nvSpPr>
        <p:spPr>
          <a:xfrm>
            <a:off x="3681674" y="1290027"/>
            <a:ext cx="3357586" cy="50006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</a:endParaRPr>
          </a:p>
        </p:txBody>
      </p:sp>
      <p:grpSp>
        <p:nvGrpSpPr>
          <p:cNvPr id="71" name="그룹 70"/>
          <p:cNvGrpSpPr/>
          <p:nvPr/>
        </p:nvGrpSpPr>
        <p:grpSpPr>
          <a:xfrm>
            <a:off x="3796657" y="1361465"/>
            <a:ext cx="3172895" cy="338554"/>
            <a:chOff x="5286380" y="1500174"/>
            <a:chExt cx="2568531" cy="338554"/>
          </a:xfrm>
        </p:grpSpPr>
        <p:sp>
          <p:nvSpPr>
            <p:cNvPr id="72" name="오른쪽 화살표 71"/>
            <p:cNvSpPr/>
            <p:nvPr/>
          </p:nvSpPr>
          <p:spPr>
            <a:xfrm flipH="1">
              <a:off x="5894318" y="1571612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286380" y="1500174"/>
              <a:ext cx="6477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/>
                <a:t>골위치</a:t>
              </a:r>
              <a:endParaRPr lang="ko-KR" altLang="en-US" sz="1600" b="1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197530" y="1500174"/>
              <a:ext cx="16573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-50 ~ 200</a:t>
              </a:r>
              <a:r>
                <a:rPr lang="ko-KR" altLang="en-US" sz="1600" b="1" dirty="0" smtClean="0"/>
                <a:t>사이 난수</a:t>
              </a:r>
              <a:endParaRPr lang="ko-KR" altLang="en-US" sz="1600" b="1" dirty="0"/>
            </a:p>
          </p:txBody>
        </p:sp>
      </p:grpSp>
      <p:cxnSp>
        <p:nvCxnSpPr>
          <p:cNvPr id="75" name="직선 화살표 연결선 74"/>
          <p:cNvCxnSpPr/>
          <p:nvPr/>
        </p:nvCxnSpPr>
        <p:spPr>
          <a:xfrm rot="5400000">
            <a:off x="5037141" y="1110638"/>
            <a:ext cx="35719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순서도: 처리 75"/>
          <p:cNvSpPr/>
          <p:nvPr/>
        </p:nvSpPr>
        <p:spPr>
          <a:xfrm>
            <a:off x="3615413" y="2075845"/>
            <a:ext cx="3500462" cy="50006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tx1"/>
                </a:solidFill>
              </a:rPr>
              <a:t>골을 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X: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골위치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, Y:-140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로 이동하기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cxnSp>
        <p:nvCxnSpPr>
          <p:cNvPr id="77" name="직선 화살표 연결선 76"/>
          <p:cNvCxnSpPr/>
          <p:nvPr/>
        </p:nvCxnSpPr>
        <p:spPr>
          <a:xfrm rot="16200000" flipH="1">
            <a:off x="5077620" y="1929002"/>
            <a:ext cx="290525" cy="1270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직선 화살표 연결선 77"/>
          <p:cNvCxnSpPr/>
          <p:nvPr/>
        </p:nvCxnSpPr>
        <p:spPr>
          <a:xfrm rot="5400000">
            <a:off x="5144298" y="3503811"/>
            <a:ext cx="285752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순서도: 판단 78"/>
          <p:cNvSpPr/>
          <p:nvPr/>
        </p:nvSpPr>
        <p:spPr>
          <a:xfrm>
            <a:off x="3857620" y="4433299"/>
            <a:ext cx="2928958" cy="928694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b="1" dirty="0" smtClean="0">
              <a:solidFill>
                <a:schemeClr val="tx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565606" y="4620938"/>
            <a:ext cx="1611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/>
              <a:t>골위치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-30&lt;X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위치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4567237" y="4861379"/>
            <a:ext cx="16674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/>
              <a:t>골위치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+30&gt;X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위치</a:t>
            </a:r>
          </a:p>
        </p:txBody>
      </p:sp>
      <p:cxnSp>
        <p:nvCxnSpPr>
          <p:cNvPr id="82" name="직선 화살표 연결선 81"/>
          <p:cNvCxnSpPr/>
          <p:nvPr/>
        </p:nvCxnSpPr>
        <p:spPr>
          <a:xfrm rot="16200000" flipH="1">
            <a:off x="5199702" y="4290423"/>
            <a:ext cx="285753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순서도: 문서 82"/>
          <p:cNvSpPr/>
          <p:nvPr/>
        </p:nvSpPr>
        <p:spPr>
          <a:xfrm>
            <a:off x="4375104" y="5816748"/>
            <a:ext cx="1928826" cy="612648"/>
          </a:xfrm>
          <a:prstGeom prst="flowChartDocumen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4" name="직선 화살표 연결선 83"/>
          <p:cNvCxnSpPr/>
          <p:nvPr/>
        </p:nvCxnSpPr>
        <p:spPr>
          <a:xfrm rot="5400000">
            <a:off x="5107696" y="5592931"/>
            <a:ext cx="428628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4735455" y="5914313"/>
            <a:ext cx="1398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/>
                </a:solidFill>
              </a:rPr>
              <a:t>‘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성공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’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 말하기</a:t>
            </a:r>
          </a:p>
        </p:txBody>
      </p:sp>
      <p:cxnSp>
        <p:nvCxnSpPr>
          <p:cNvPr id="86" name="직선 연결선 85"/>
          <p:cNvCxnSpPr/>
          <p:nvPr/>
        </p:nvCxnSpPr>
        <p:spPr>
          <a:xfrm rot="10800000" flipV="1">
            <a:off x="2651883" y="4896763"/>
            <a:ext cx="1214446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순서도: 수행의 시작/종료 86"/>
          <p:cNvSpPr/>
          <p:nvPr/>
        </p:nvSpPr>
        <p:spPr>
          <a:xfrm>
            <a:off x="1589022" y="5745310"/>
            <a:ext cx="2071702" cy="571504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종료</a:t>
            </a:r>
            <a:endParaRPr lang="en-US" altLang="ko-KR" sz="2000" b="1" dirty="0" smtClean="0">
              <a:solidFill>
                <a:schemeClr val="tx1"/>
              </a:solidFill>
            </a:endParaRPr>
          </a:p>
        </p:txBody>
      </p:sp>
      <p:cxnSp>
        <p:nvCxnSpPr>
          <p:cNvPr id="88" name="직선 화살표 연결선 87"/>
          <p:cNvCxnSpPr/>
          <p:nvPr/>
        </p:nvCxnSpPr>
        <p:spPr>
          <a:xfrm rot="5400000">
            <a:off x="2231963" y="5316683"/>
            <a:ext cx="857258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직선 화살표 연결선 88"/>
          <p:cNvCxnSpPr/>
          <p:nvPr/>
        </p:nvCxnSpPr>
        <p:spPr>
          <a:xfrm rot="5400000">
            <a:off x="5072066" y="2718787"/>
            <a:ext cx="285752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순서도: 처리 89"/>
          <p:cNvSpPr/>
          <p:nvPr/>
        </p:nvSpPr>
        <p:spPr>
          <a:xfrm>
            <a:off x="3857620" y="2861663"/>
            <a:ext cx="2786081" cy="50006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tx1"/>
                </a:solidFill>
              </a:rPr>
              <a:t>시작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=1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일 때까지 기다리기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91" name="순서도: 처리 90"/>
          <p:cNvSpPr/>
          <p:nvPr/>
        </p:nvSpPr>
        <p:spPr>
          <a:xfrm>
            <a:off x="3714744" y="3647481"/>
            <a:ext cx="3071834" cy="50006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chemeClr val="tx1"/>
                </a:solidFill>
              </a:rPr>
              <a:t>Y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위치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&lt;-150 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일때까지 기다리기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214810" y="4719051"/>
            <a:ext cx="5373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&amp;&amp;</a:t>
            </a:r>
            <a:endParaRPr lang="ko-KR" altLang="en-US" sz="1600" b="1" dirty="0"/>
          </a:p>
        </p:txBody>
      </p:sp>
      <p:sp>
        <p:nvSpPr>
          <p:cNvPr id="93" name="TextBox 92"/>
          <p:cNvSpPr txBox="1"/>
          <p:nvPr/>
        </p:nvSpPr>
        <p:spPr>
          <a:xfrm>
            <a:off x="5357818" y="5361993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YES</a:t>
            </a:r>
            <a:endParaRPr lang="ko-KR" altLang="en-US" sz="16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3357554" y="4594811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NO</a:t>
            </a:r>
            <a:endParaRPr lang="ko-KR" altLang="en-US" sz="16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코딩 실습하기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03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슛돌이</a:t>
            </a: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1214422"/>
            <a:ext cx="3806937" cy="545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643050"/>
            <a:ext cx="1571636" cy="191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Ball(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볼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285859"/>
            <a:ext cx="5643602" cy="5365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357430"/>
            <a:ext cx="798915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3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바구니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857364"/>
            <a:ext cx="624840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857496"/>
            <a:ext cx="695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xmlns="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Freeform 292"/>
          <p:cNvSpPr>
            <a:spLocks/>
          </p:cNvSpPr>
          <p:nvPr/>
        </p:nvSpPr>
        <p:spPr bwMode="auto">
          <a:xfrm flipH="1">
            <a:off x="4857752" y="4714884"/>
            <a:ext cx="3429024" cy="1684984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72066" y="5072074"/>
            <a:ext cx="3000396" cy="1046440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준비하기 상세 설명은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스크래치 설정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 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문서를 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참고하세요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.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7" name="그룹 6"/>
          <p:cNvGrpSpPr/>
          <p:nvPr/>
        </p:nvGrpSpPr>
        <p:grpSpPr>
          <a:xfrm flipH="1">
            <a:off x="7858148" y="5803403"/>
            <a:ext cx="928694" cy="1054597"/>
            <a:chOff x="446088" y="5724525"/>
            <a:chExt cx="1089025" cy="1236663"/>
          </a:xfrm>
        </p:grpSpPr>
        <p:sp>
          <p:nvSpPr>
            <p:cNvPr id="8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준비하기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/>
          <p:cNvSpPr/>
          <p:nvPr/>
        </p:nvSpPr>
        <p:spPr>
          <a:xfrm>
            <a:off x="1142976" y="1357298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USB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동글을 컴퓨터에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1142976" y="2000240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어글리봇 단말기 전원을 켠다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1142976" y="2643182"/>
            <a:ext cx="7358114" cy="1928826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en-US" altLang="ko-KR" sz="2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JuniLink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COM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포트에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2" name="직사각형 61"/>
          <p:cNvSpPr/>
          <p:nvPr/>
        </p:nvSpPr>
        <p:spPr>
          <a:xfrm>
            <a:off x="1142976" y="4660952"/>
            <a:ext cx="7358114" cy="176844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4. Scratch3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을 실행한다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6722" y="3214686"/>
            <a:ext cx="229717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5272505"/>
            <a:ext cx="857256" cy="8711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214686"/>
            <a:ext cx="857256" cy="860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cxnSp>
        <p:nvCxnSpPr>
          <p:cNvPr id="71" name="꺾인 연결선 70"/>
          <p:cNvCxnSpPr/>
          <p:nvPr/>
        </p:nvCxnSpPr>
        <p:spPr>
          <a:xfrm>
            <a:off x="5072066" y="3500438"/>
            <a:ext cx="785818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타원 74"/>
          <p:cNvSpPr/>
          <p:nvPr/>
        </p:nvSpPr>
        <p:spPr>
          <a:xfrm>
            <a:off x="6858016" y="3407569"/>
            <a:ext cx="500066" cy="45005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4929198"/>
            <a:ext cx="221933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8" name="꺾인 연결선 77"/>
          <p:cNvCxnSpPr>
            <a:stCxn id="66" idx="3"/>
            <a:endCxn id="77" idx="1"/>
          </p:cNvCxnSpPr>
          <p:nvPr/>
        </p:nvCxnSpPr>
        <p:spPr>
          <a:xfrm flipV="1">
            <a:off x="5072066" y="5607859"/>
            <a:ext cx="857256" cy="10021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</a:t>
            </a:r>
            <a:r>
              <a:rPr kumimoji="0" lang="en-US" altLang="ko-KR" sz="3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준비하기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071546"/>
            <a:ext cx="584035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직사각형 40"/>
          <p:cNvSpPr/>
          <p:nvPr/>
        </p:nvSpPr>
        <p:spPr>
          <a:xfrm>
            <a:off x="6572264" y="1571613"/>
            <a:ext cx="2284944" cy="1714512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2" name="직사각형 41"/>
          <p:cNvSpPr/>
          <p:nvPr/>
        </p:nvSpPr>
        <p:spPr>
          <a:xfrm>
            <a:off x="2999931" y="1643050"/>
            <a:ext cx="286186" cy="2143140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3" name="직사각형 42"/>
          <p:cNvSpPr/>
          <p:nvPr/>
        </p:nvSpPr>
        <p:spPr>
          <a:xfrm>
            <a:off x="3357555" y="1643050"/>
            <a:ext cx="1000132" cy="3000396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4" name="직사각형 43"/>
          <p:cNvSpPr/>
          <p:nvPr/>
        </p:nvSpPr>
        <p:spPr>
          <a:xfrm>
            <a:off x="3000364" y="1857364"/>
            <a:ext cx="277590" cy="95495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smtClean="0"/>
              <a:t>파레트</a:t>
            </a:r>
            <a:endParaRPr lang="ko-KR" altLang="en-US" sz="1000" b="1"/>
          </a:p>
        </p:txBody>
      </p:sp>
      <p:sp>
        <p:nvSpPr>
          <p:cNvPr id="45" name="직사각형 44"/>
          <p:cNvSpPr/>
          <p:nvPr/>
        </p:nvSpPr>
        <p:spPr>
          <a:xfrm>
            <a:off x="7072330" y="1857364"/>
            <a:ext cx="1128787" cy="256077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무대</a:t>
            </a:r>
            <a:endParaRPr lang="ko-KR" altLang="en-US" sz="1000" b="1" dirty="0"/>
          </a:p>
        </p:txBody>
      </p:sp>
      <p:sp>
        <p:nvSpPr>
          <p:cNvPr id="50" name="직사각형 49"/>
          <p:cNvSpPr/>
          <p:nvPr/>
        </p:nvSpPr>
        <p:spPr>
          <a:xfrm>
            <a:off x="4857752" y="2786058"/>
            <a:ext cx="119933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스크립트</a:t>
            </a:r>
            <a:endParaRPr lang="en-US" altLang="ko-KR" sz="1000" b="1" dirty="0" smtClean="0"/>
          </a:p>
          <a:p>
            <a:pPr algn="ctr"/>
            <a:r>
              <a:rPr lang="en-US" altLang="ko-KR" sz="1000" b="1" dirty="0" smtClean="0"/>
              <a:t>(</a:t>
            </a:r>
            <a:r>
              <a:rPr lang="ko-KR" altLang="en-US" sz="1000" b="1" dirty="0" smtClean="0"/>
              <a:t>코딩 편집</a:t>
            </a:r>
            <a:r>
              <a:rPr lang="en-US" altLang="ko-KR" sz="1000" b="1" dirty="0" smtClean="0"/>
              <a:t>)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3571868" y="2643182"/>
            <a:ext cx="571504" cy="24057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블록</a:t>
            </a:r>
            <a:endParaRPr lang="ko-KR" altLang="en-US" sz="1000" b="1" dirty="0"/>
          </a:p>
        </p:txBody>
      </p:sp>
      <p:sp>
        <p:nvSpPr>
          <p:cNvPr id="55" name="타원 54"/>
          <p:cNvSpPr/>
          <p:nvPr/>
        </p:nvSpPr>
        <p:spPr>
          <a:xfrm>
            <a:off x="2928926" y="4286256"/>
            <a:ext cx="428628" cy="428628"/>
          </a:xfrm>
          <a:prstGeom prst="ellipse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r="22933"/>
          <a:stretch>
            <a:fillRect/>
          </a:stretch>
        </p:blipFill>
        <p:spPr bwMode="auto">
          <a:xfrm>
            <a:off x="285720" y="4914911"/>
            <a:ext cx="2000264" cy="1684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꺾인 연결선 14"/>
          <p:cNvCxnSpPr>
            <a:stCxn id="55" idx="2"/>
            <a:endCxn id="2050" idx="0"/>
          </p:cNvCxnSpPr>
          <p:nvPr/>
        </p:nvCxnSpPr>
        <p:spPr>
          <a:xfrm rot="10800000" flipV="1">
            <a:off x="1285852" y="4500569"/>
            <a:ext cx="1643074" cy="414341"/>
          </a:xfrm>
          <a:prstGeom prst="bentConnector2">
            <a:avLst/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타원 18"/>
          <p:cNvSpPr/>
          <p:nvPr/>
        </p:nvSpPr>
        <p:spPr>
          <a:xfrm>
            <a:off x="1571604" y="5129225"/>
            <a:ext cx="635005" cy="57150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꺾인 연결선 14"/>
          <p:cNvCxnSpPr>
            <a:stCxn id="19" idx="6"/>
            <a:endCxn id="2052" idx="1"/>
          </p:cNvCxnSpPr>
          <p:nvPr/>
        </p:nvCxnSpPr>
        <p:spPr>
          <a:xfrm>
            <a:off x="2206609" y="5414977"/>
            <a:ext cx="365127" cy="37442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4992261"/>
            <a:ext cx="2143140" cy="159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타원 26"/>
          <p:cNvSpPr/>
          <p:nvPr/>
        </p:nvSpPr>
        <p:spPr>
          <a:xfrm>
            <a:off x="4143372" y="5129225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4986349"/>
            <a:ext cx="2142554" cy="161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2" name="꺾인 연결선 14"/>
          <p:cNvCxnSpPr>
            <a:stCxn id="27" idx="6"/>
            <a:endCxn id="2053" idx="1"/>
          </p:cNvCxnSpPr>
          <p:nvPr/>
        </p:nvCxnSpPr>
        <p:spPr>
          <a:xfrm>
            <a:off x="4714876" y="5386402"/>
            <a:ext cx="285752" cy="408334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타원 34"/>
          <p:cNvSpPr/>
          <p:nvPr/>
        </p:nvSpPr>
        <p:spPr>
          <a:xfrm>
            <a:off x="6449070" y="6129357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29530" y="4986349"/>
            <a:ext cx="1428750" cy="158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0" name="꺾인 연결선 14"/>
          <p:cNvCxnSpPr>
            <a:stCxn id="35" idx="6"/>
            <a:endCxn id="2054" idx="1"/>
          </p:cNvCxnSpPr>
          <p:nvPr/>
        </p:nvCxnSpPr>
        <p:spPr>
          <a:xfrm flipV="1">
            <a:off x="7020574" y="5778829"/>
            <a:ext cx="408956" cy="60770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직사각형 64"/>
          <p:cNvSpPr/>
          <p:nvPr/>
        </p:nvSpPr>
        <p:spPr>
          <a:xfrm>
            <a:off x="2000232" y="4160632"/>
            <a:ext cx="84214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확장 버튼</a:t>
            </a:r>
            <a:endParaRPr lang="en-US" altLang="ko-KR" sz="1000" b="1" dirty="0" smtClean="0"/>
          </a:p>
        </p:txBody>
      </p:sp>
      <p:sp>
        <p:nvSpPr>
          <p:cNvPr id="66" name="직사각형 65"/>
          <p:cNvSpPr/>
          <p:nvPr/>
        </p:nvSpPr>
        <p:spPr>
          <a:xfrm>
            <a:off x="7520640" y="5143512"/>
            <a:ext cx="571504" cy="1428760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2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불러오기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052770"/>
            <a:ext cx="3987529" cy="337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직사각형 19"/>
          <p:cNvSpPr/>
          <p:nvPr/>
        </p:nvSpPr>
        <p:spPr>
          <a:xfrm>
            <a:off x="7786710" y="4323123"/>
            <a:ext cx="1017376" cy="55399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부저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5500694" y="6068698"/>
            <a:ext cx="290679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1" name="타원 30"/>
          <p:cNvSpPr/>
          <p:nvPr/>
        </p:nvSpPr>
        <p:spPr>
          <a:xfrm>
            <a:off x="6643702" y="5711508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6" name="직사각형 35"/>
          <p:cNvSpPr/>
          <p:nvPr/>
        </p:nvSpPr>
        <p:spPr>
          <a:xfrm>
            <a:off x="1411484" y="4465999"/>
            <a:ext cx="135732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7858148" y="5180379"/>
            <a:ext cx="100013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살펴보기</a:t>
            </a:r>
          </a:p>
        </p:txBody>
      </p:sp>
      <p:cxnSp>
        <p:nvCxnSpPr>
          <p:cNvPr id="14" name="꺾인 연결선 13"/>
          <p:cNvCxnSpPr>
            <a:stCxn id="31" idx="6"/>
            <a:endCxn id="37" idx="1"/>
          </p:cNvCxnSpPr>
          <p:nvPr/>
        </p:nvCxnSpPr>
        <p:spPr>
          <a:xfrm flipV="1">
            <a:off x="6929454" y="5688211"/>
            <a:ext cx="928694" cy="16025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꺾인 연결선 17"/>
          <p:cNvCxnSpPr>
            <a:stCxn id="29" idx="2"/>
            <a:endCxn id="36" idx="3"/>
          </p:cNvCxnSpPr>
          <p:nvPr/>
        </p:nvCxnSpPr>
        <p:spPr>
          <a:xfrm rot="10800000">
            <a:off x="2768806" y="4973832"/>
            <a:ext cx="2731888" cy="123182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63" idx="6"/>
            <a:endCxn id="20" idx="1"/>
          </p:cNvCxnSpPr>
          <p:nvPr/>
        </p:nvCxnSpPr>
        <p:spPr>
          <a:xfrm flipV="1">
            <a:off x="6985361" y="4600122"/>
            <a:ext cx="801349" cy="674992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타원 62"/>
          <p:cNvSpPr/>
          <p:nvPr/>
        </p:nvSpPr>
        <p:spPr>
          <a:xfrm>
            <a:off x="6715140" y="5140003"/>
            <a:ext cx="270221" cy="270221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64" name="직사각형 63"/>
          <p:cNvSpPr/>
          <p:nvPr/>
        </p:nvSpPr>
        <p:spPr>
          <a:xfrm>
            <a:off x="7786710" y="3180115"/>
            <a:ext cx="101737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5" name="꺾인 연결선 64"/>
          <p:cNvCxnSpPr>
            <a:stCxn id="66" idx="6"/>
            <a:endCxn id="64" idx="1"/>
          </p:cNvCxnSpPr>
          <p:nvPr/>
        </p:nvCxnSpPr>
        <p:spPr>
          <a:xfrm flipV="1">
            <a:off x="6572264" y="3644462"/>
            <a:ext cx="1214446" cy="138219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타원 65"/>
          <p:cNvSpPr/>
          <p:nvPr/>
        </p:nvSpPr>
        <p:spPr>
          <a:xfrm>
            <a:off x="6286512" y="363980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70" name="직사각형 69"/>
          <p:cNvSpPr/>
          <p:nvPr/>
        </p:nvSpPr>
        <p:spPr>
          <a:xfrm>
            <a:off x="1411484" y="3267084"/>
            <a:ext cx="137456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1" name="꺾인 연결선 70"/>
          <p:cNvCxnSpPr>
            <a:stCxn id="77" idx="2"/>
            <a:endCxn id="70" idx="3"/>
          </p:cNvCxnSpPr>
          <p:nvPr/>
        </p:nvCxnSpPr>
        <p:spPr>
          <a:xfrm rot="10800000">
            <a:off x="2786050" y="3731431"/>
            <a:ext cx="785818" cy="47987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타원 76"/>
          <p:cNvSpPr/>
          <p:nvPr/>
        </p:nvSpPr>
        <p:spPr>
          <a:xfrm>
            <a:off x="3571868" y="4068433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1" name="타원 90"/>
          <p:cNvSpPr/>
          <p:nvPr/>
        </p:nvSpPr>
        <p:spPr>
          <a:xfrm>
            <a:off x="6000760" y="5553100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2" name="직사각형 91"/>
          <p:cNvSpPr/>
          <p:nvPr/>
        </p:nvSpPr>
        <p:spPr>
          <a:xfrm>
            <a:off x="1428728" y="5695977"/>
            <a:ext cx="1928826" cy="64294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초음파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1" name="꺾인 연결선 100"/>
          <p:cNvCxnSpPr>
            <a:stCxn id="91" idx="4"/>
            <a:endCxn id="92" idx="2"/>
          </p:cNvCxnSpPr>
          <p:nvPr/>
        </p:nvCxnSpPr>
        <p:spPr>
          <a:xfrm rot="5400000">
            <a:off x="4012438" y="4207720"/>
            <a:ext cx="511903" cy="3750495"/>
          </a:xfrm>
          <a:prstGeom prst="bentConnector3">
            <a:avLst>
              <a:gd name="adj1" fmla="val 144657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D:\backup\191111_창업지원자료\기획\디자인\UglyBot\제품사진\ugly_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4039" y="1571611"/>
            <a:ext cx="2087895" cy="1043948"/>
          </a:xfrm>
          <a:prstGeom prst="rect">
            <a:avLst/>
          </a:prstGeom>
          <a:noFill/>
        </p:spPr>
      </p:pic>
      <p:sp>
        <p:nvSpPr>
          <p:cNvPr id="105" name="타원 104"/>
          <p:cNvSpPr/>
          <p:nvPr/>
        </p:nvSpPr>
        <p:spPr>
          <a:xfrm>
            <a:off x="2055477" y="214311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/>
          <p:cNvSpPr/>
          <p:nvPr/>
        </p:nvSpPr>
        <p:spPr>
          <a:xfrm>
            <a:off x="142844" y="1857363"/>
            <a:ext cx="1374566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버튼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7" name="꺾인 연결선 106"/>
          <p:cNvCxnSpPr>
            <a:stCxn id="105" idx="2"/>
            <a:endCxn id="106" idx="3"/>
          </p:cNvCxnSpPr>
          <p:nvPr/>
        </p:nvCxnSpPr>
        <p:spPr>
          <a:xfrm rot="10800000">
            <a:off x="1517411" y="2143115"/>
            <a:ext cx="538067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13636"/>
          <a:stretch>
            <a:fillRect/>
          </a:stretch>
        </p:blipFill>
        <p:spPr bwMode="auto">
          <a:xfrm rot="5400000">
            <a:off x="4529439" y="1294441"/>
            <a:ext cx="1143008" cy="16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4" name="그룹 113"/>
          <p:cNvGrpSpPr/>
          <p:nvPr/>
        </p:nvGrpSpPr>
        <p:grpSpPr>
          <a:xfrm>
            <a:off x="5326385" y="1643049"/>
            <a:ext cx="250865" cy="935888"/>
            <a:chOff x="6650459" y="1432498"/>
            <a:chExt cx="295275" cy="1101565"/>
          </a:xfrm>
        </p:grpSpPr>
        <p:sp>
          <p:nvSpPr>
            <p:cNvPr id="111" name="타원 110"/>
            <p:cNvSpPr/>
            <p:nvPr/>
          </p:nvSpPr>
          <p:spPr>
            <a:xfrm>
              <a:off x="6650459" y="1432498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/>
            <p:cNvSpPr/>
            <p:nvPr/>
          </p:nvSpPr>
          <p:spPr>
            <a:xfrm>
              <a:off x="6659982" y="1852919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/>
            <p:cNvSpPr/>
            <p:nvPr/>
          </p:nvSpPr>
          <p:spPr>
            <a:xfrm>
              <a:off x="6658096" y="2248312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5" name="직사각형 114"/>
          <p:cNvSpPr/>
          <p:nvPr/>
        </p:nvSpPr>
        <p:spPr>
          <a:xfrm>
            <a:off x="6252533" y="1785925"/>
            <a:ext cx="1214446" cy="85725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적외선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센서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16" name="꺾인 연결선 106"/>
          <p:cNvCxnSpPr>
            <a:endCxn id="115" idx="1"/>
          </p:cNvCxnSpPr>
          <p:nvPr/>
        </p:nvCxnSpPr>
        <p:spPr>
          <a:xfrm>
            <a:off x="5577250" y="2121625"/>
            <a:ext cx="675283" cy="92928"/>
          </a:xfrm>
          <a:prstGeom prst="bentConnector3">
            <a:avLst>
              <a:gd name="adj1" fmla="val 68895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 descr="D:\backup\191111_창업지원자료\기획\디자인\UglyBot\제품사진\ugly_08.png"/>
          <p:cNvPicPr>
            <a:picLocks noChangeAspect="1" noChangeArrowheads="1"/>
          </p:cNvPicPr>
          <p:nvPr/>
        </p:nvPicPr>
        <p:blipFill>
          <a:blip r:embed="rId6" cstate="print"/>
          <a:srcRect b="17866"/>
          <a:stretch>
            <a:fillRect/>
          </a:stretch>
        </p:blipFill>
        <p:spPr bwMode="auto">
          <a:xfrm rot="20653416">
            <a:off x="5557404" y="4997445"/>
            <a:ext cx="1106575" cy="57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생각하기 </a:t>
            </a:r>
            <a:r>
              <a:rPr kumimoji="0" lang="en-US" altLang="ko-KR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- </a:t>
            </a: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순서도 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슛돌이 순서도</a:t>
            </a:r>
          </a:p>
        </p:txBody>
      </p:sp>
      <p:sp>
        <p:nvSpPr>
          <p:cNvPr id="5" name="순서도: 수행의 시작/종료 4"/>
          <p:cNvSpPr/>
          <p:nvPr/>
        </p:nvSpPr>
        <p:spPr>
          <a:xfrm>
            <a:off x="3430789" y="500042"/>
            <a:ext cx="2071702" cy="642942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시작하기</a:t>
            </a:r>
            <a:endParaRPr lang="en-US" altLang="ko-KR" sz="2000" b="1" dirty="0" smtClean="0">
              <a:solidFill>
                <a:schemeClr val="tx1"/>
              </a:solidFill>
            </a:endParaRPr>
          </a:p>
        </p:txBody>
      </p:sp>
      <p:cxnSp>
        <p:nvCxnSpPr>
          <p:cNvPr id="6" name="직선 화살표 연결선 5"/>
          <p:cNvCxnSpPr/>
          <p:nvPr/>
        </p:nvCxnSpPr>
        <p:spPr>
          <a:xfrm rot="5400000">
            <a:off x="4253120" y="1320785"/>
            <a:ext cx="35719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순서도: 판단 6"/>
          <p:cNvSpPr/>
          <p:nvPr/>
        </p:nvSpPr>
        <p:spPr>
          <a:xfrm>
            <a:off x="3287913" y="2928934"/>
            <a:ext cx="2286016" cy="714380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b="1" dirty="0" smtClean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71230" y="3115355"/>
            <a:ext cx="14357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/>
                </a:solidFill>
              </a:rPr>
              <a:t>BUTTON = 1</a:t>
            </a:r>
            <a:endParaRPr lang="ko-KR" altLang="en-US" sz="1600" b="1" dirty="0" smtClean="0">
              <a:solidFill>
                <a:schemeClr val="tx1"/>
              </a:solidFill>
            </a:endParaRPr>
          </a:p>
        </p:txBody>
      </p:sp>
      <p:cxnSp>
        <p:nvCxnSpPr>
          <p:cNvPr id="9" name="직선 화살표 연결선 8"/>
          <p:cNvCxnSpPr/>
          <p:nvPr/>
        </p:nvCxnSpPr>
        <p:spPr>
          <a:xfrm rot="5400000">
            <a:off x="4217401" y="3856834"/>
            <a:ext cx="428628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 rot="10800000" flipV="1">
            <a:off x="5573929" y="3286123"/>
            <a:ext cx="642942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rot="5400000">
            <a:off x="5894606" y="2964653"/>
            <a:ext cx="643736" cy="7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/>
          <p:cNvCxnSpPr/>
          <p:nvPr/>
        </p:nvCxnSpPr>
        <p:spPr>
          <a:xfrm rot="10800000">
            <a:off x="4430921" y="2643182"/>
            <a:ext cx="178595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30921" y="3643314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YES</a:t>
            </a:r>
            <a:endParaRPr lang="ko-KR" altLang="en-US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45367" y="3000372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NO</a:t>
            </a:r>
            <a:endParaRPr lang="ko-KR" altLang="en-US" sz="1600" b="1" dirty="0"/>
          </a:p>
        </p:txBody>
      </p:sp>
      <p:sp>
        <p:nvSpPr>
          <p:cNvPr id="15" name="순서도: 판단 14"/>
          <p:cNvSpPr/>
          <p:nvPr/>
        </p:nvSpPr>
        <p:spPr>
          <a:xfrm>
            <a:off x="3287913" y="4071942"/>
            <a:ext cx="2286016" cy="714380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b="1" dirty="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16541" y="4251420"/>
            <a:ext cx="14357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/>
                </a:solidFill>
              </a:rPr>
              <a:t>BUTTON = 0</a:t>
            </a:r>
            <a:endParaRPr lang="ko-KR" altLang="en-US" sz="1600" b="1" dirty="0" smtClean="0">
              <a:solidFill>
                <a:schemeClr val="tx1"/>
              </a:solidFill>
            </a:endParaRPr>
          </a:p>
        </p:txBody>
      </p:sp>
      <p:cxnSp>
        <p:nvCxnSpPr>
          <p:cNvPr id="17" name="직선 화살표 연결선 16"/>
          <p:cNvCxnSpPr/>
          <p:nvPr/>
        </p:nvCxnSpPr>
        <p:spPr>
          <a:xfrm rot="5400000">
            <a:off x="2610046" y="4679165"/>
            <a:ext cx="499275" cy="7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787847" y="4143380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NO</a:t>
            </a:r>
            <a:endParaRPr lang="ko-KR" altLang="en-US" sz="1600" b="1" dirty="0"/>
          </a:p>
        </p:txBody>
      </p:sp>
      <p:grpSp>
        <p:nvGrpSpPr>
          <p:cNvPr id="19" name="그룹 18"/>
          <p:cNvGrpSpPr/>
          <p:nvPr/>
        </p:nvGrpSpPr>
        <p:grpSpPr>
          <a:xfrm>
            <a:off x="1787715" y="4929198"/>
            <a:ext cx="2214578" cy="500066"/>
            <a:chOff x="3214678" y="2000240"/>
            <a:chExt cx="2214578" cy="612648"/>
          </a:xfrm>
        </p:grpSpPr>
        <p:sp>
          <p:nvSpPr>
            <p:cNvPr id="21" name="순서도: 처리 20"/>
            <p:cNvSpPr/>
            <p:nvPr/>
          </p:nvSpPr>
          <p:spPr>
            <a:xfrm>
              <a:off x="3214678" y="2000240"/>
              <a:ext cx="2214578" cy="612648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solidFill>
                    <a:schemeClr val="tx1"/>
                  </a:solidFill>
                </a:rPr>
                <a:t>세기     세기</a:t>
              </a:r>
              <a:r>
                <a:rPr lang="en-US" altLang="ko-KR" b="1" dirty="0" smtClean="0">
                  <a:solidFill>
                    <a:schemeClr val="tx1"/>
                  </a:solidFill>
                </a:rPr>
                <a:t>+0.1</a:t>
              </a:r>
              <a:endParaRPr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오른쪽 화살표 21"/>
            <p:cNvSpPr/>
            <p:nvPr/>
          </p:nvSpPr>
          <p:spPr>
            <a:xfrm flipH="1">
              <a:off x="3929058" y="2169243"/>
              <a:ext cx="285752" cy="259625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3" name="순서도: 처리 22"/>
          <p:cNvSpPr/>
          <p:nvPr/>
        </p:nvSpPr>
        <p:spPr>
          <a:xfrm>
            <a:off x="1787715" y="5715016"/>
            <a:ext cx="2214578" cy="50006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0.1</a:t>
            </a:r>
            <a:r>
              <a:rPr lang="ko-KR" altLang="en-US" b="1" dirty="0" smtClean="0">
                <a:solidFill>
                  <a:schemeClr val="tx1"/>
                </a:solidFill>
              </a:rPr>
              <a:t>초 기다리기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cxnSp>
        <p:nvCxnSpPr>
          <p:cNvPr id="24" name="직선 화살표 연결선 23"/>
          <p:cNvCxnSpPr/>
          <p:nvPr/>
        </p:nvCxnSpPr>
        <p:spPr>
          <a:xfrm rot="5400000">
            <a:off x="2721558" y="5566992"/>
            <a:ext cx="277043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>
            <a:stCxn id="15" idx="1"/>
          </p:cNvCxnSpPr>
          <p:nvPr/>
        </p:nvCxnSpPr>
        <p:spPr>
          <a:xfrm rot="10800000">
            <a:off x="2859285" y="4429132"/>
            <a:ext cx="42862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 rot="10800000">
            <a:off x="5573929" y="4429132"/>
            <a:ext cx="857256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742932" y="4117253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YES</a:t>
            </a:r>
            <a:endParaRPr lang="ko-KR" altLang="en-US" sz="1600" b="1" dirty="0"/>
          </a:p>
        </p:txBody>
      </p:sp>
      <p:grpSp>
        <p:nvGrpSpPr>
          <p:cNvPr id="28" name="그룹 27"/>
          <p:cNvGrpSpPr/>
          <p:nvPr/>
        </p:nvGrpSpPr>
        <p:grpSpPr>
          <a:xfrm>
            <a:off x="5216739" y="5143512"/>
            <a:ext cx="2214578" cy="500066"/>
            <a:chOff x="3214678" y="2000240"/>
            <a:chExt cx="2214578" cy="612648"/>
          </a:xfrm>
        </p:grpSpPr>
        <p:sp>
          <p:nvSpPr>
            <p:cNvPr id="29" name="순서도: 처리 28"/>
            <p:cNvSpPr/>
            <p:nvPr/>
          </p:nvSpPr>
          <p:spPr>
            <a:xfrm>
              <a:off x="3214678" y="2000240"/>
              <a:ext cx="2214578" cy="612648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solidFill>
                    <a:schemeClr val="tx1"/>
                  </a:solidFill>
                </a:rPr>
                <a:t>시작         </a:t>
              </a:r>
              <a:r>
                <a:rPr lang="en-US" altLang="ko-KR" b="1" dirty="0" smtClean="0">
                  <a:solidFill>
                    <a:schemeClr val="tx1"/>
                  </a:solidFill>
                </a:rPr>
                <a:t>1</a:t>
              </a:r>
              <a:endParaRPr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오른쪽 화살표 29"/>
            <p:cNvSpPr/>
            <p:nvPr/>
          </p:nvSpPr>
          <p:spPr>
            <a:xfrm flipH="1">
              <a:off x="4214810" y="2169243"/>
              <a:ext cx="285752" cy="259625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31" name="직선 화살표 연결선 30"/>
          <p:cNvCxnSpPr/>
          <p:nvPr/>
        </p:nvCxnSpPr>
        <p:spPr>
          <a:xfrm rot="5400000">
            <a:off x="6073998" y="4786323"/>
            <a:ext cx="714379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순서도: 처리 31"/>
          <p:cNvSpPr/>
          <p:nvPr/>
        </p:nvSpPr>
        <p:spPr>
          <a:xfrm>
            <a:off x="3359351" y="1500174"/>
            <a:ext cx="2214578" cy="71438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cxnSp>
        <p:nvCxnSpPr>
          <p:cNvPr id="33" name="직선 화살표 연결선 32"/>
          <p:cNvCxnSpPr>
            <a:endCxn id="7" idx="0"/>
          </p:cNvCxnSpPr>
          <p:nvPr/>
        </p:nvCxnSpPr>
        <p:spPr>
          <a:xfrm rot="5400000">
            <a:off x="4073731" y="2571744"/>
            <a:ext cx="71438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 rot="5400000" flipH="1" flipV="1">
            <a:off x="2680690" y="6392883"/>
            <a:ext cx="35719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 rot="10800000">
            <a:off x="1216211" y="6572272"/>
            <a:ext cx="164307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/>
          <p:nvPr/>
        </p:nvCxnSpPr>
        <p:spPr>
          <a:xfrm rot="5400000">
            <a:off x="-141111" y="5214950"/>
            <a:ext cx="271464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36"/>
          <p:cNvCxnSpPr/>
          <p:nvPr/>
        </p:nvCxnSpPr>
        <p:spPr>
          <a:xfrm flipV="1">
            <a:off x="1216211" y="3856040"/>
            <a:ext cx="321471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그룹 37"/>
          <p:cNvGrpSpPr/>
          <p:nvPr/>
        </p:nvGrpSpPr>
        <p:grpSpPr>
          <a:xfrm>
            <a:off x="3787979" y="1518810"/>
            <a:ext cx="1214446" cy="338554"/>
            <a:chOff x="5286380" y="1500174"/>
            <a:chExt cx="1214446" cy="338554"/>
          </a:xfrm>
        </p:grpSpPr>
        <p:sp>
          <p:nvSpPr>
            <p:cNvPr id="39" name="오른쪽 화살표 38"/>
            <p:cNvSpPr/>
            <p:nvPr/>
          </p:nvSpPr>
          <p:spPr>
            <a:xfrm flipH="1">
              <a:off x="5857884" y="1571612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286380" y="1500174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/>
                <a:t>시작</a:t>
              </a:r>
              <a:endParaRPr lang="ko-KR" altLang="en-US" sz="1600" b="1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197538" y="1500174"/>
              <a:ext cx="30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0</a:t>
              </a:r>
              <a:endParaRPr lang="ko-KR" altLang="en-US" sz="1600" b="1" dirty="0"/>
            </a:p>
          </p:txBody>
        </p:sp>
      </p:grpSp>
      <p:grpSp>
        <p:nvGrpSpPr>
          <p:cNvPr id="42" name="그룹 41"/>
          <p:cNvGrpSpPr/>
          <p:nvPr/>
        </p:nvGrpSpPr>
        <p:grpSpPr>
          <a:xfrm>
            <a:off x="3787979" y="1857364"/>
            <a:ext cx="1214446" cy="338554"/>
            <a:chOff x="5286380" y="1500174"/>
            <a:chExt cx="1214446" cy="338554"/>
          </a:xfrm>
        </p:grpSpPr>
        <p:sp>
          <p:nvSpPr>
            <p:cNvPr id="43" name="오른쪽 화살표 42"/>
            <p:cNvSpPr/>
            <p:nvPr/>
          </p:nvSpPr>
          <p:spPr>
            <a:xfrm flipH="1">
              <a:off x="5857884" y="1571612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286380" y="1500174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/>
                <a:t>세기</a:t>
              </a:r>
              <a:endParaRPr lang="ko-KR" altLang="en-US" sz="1600" b="1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197538" y="1500174"/>
              <a:ext cx="30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0</a:t>
              </a:r>
              <a:endParaRPr lang="ko-KR" altLang="en-US" sz="1600" b="1" dirty="0"/>
            </a:p>
          </p:txBody>
        </p:sp>
      </p:grpSp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2755" y="4572008"/>
            <a:ext cx="114121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5367" y="1142984"/>
            <a:ext cx="12192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66" y="1142960"/>
            <a:ext cx="9101834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399587" y="4643421"/>
            <a:ext cx="3799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/>
              <a:t>y = -0.02*(x-100)  + 200</a:t>
            </a:r>
            <a:endParaRPr lang="ko-KR" alt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10956" y="4552319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2</a:t>
            </a:r>
            <a:endParaRPr lang="ko-KR" altLang="en-US" sz="16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3637" y="5429239"/>
            <a:ext cx="785817" cy="768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</a:blip>
          <a:srcRect/>
          <a:stretch>
            <a:fillRect/>
          </a:stretch>
        </p:blipFill>
        <p:spPr bwMode="auto">
          <a:xfrm>
            <a:off x="4114099" y="1285835"/>
            <a:ext cx="785817" cy="768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28875" y="5572115"/>
            <a:ext cx="785817" cy="768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볼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움직임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볼</a:t>
            </a:r>
            <a:r>
              <a:rPr lang="ko-KR" altLang="en-US" dirty="0" smtClean="0"/>
              <a:t> 움직임</a:t>
            </a:r>
            <a:r>
              <a:rPr lang="en-US" altLang="ko-KR" dirty="0" smtClean="0"/>
              <a:t>(2)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grpSp>
        <p:nvGrpSpPr>
          <p:cNvPr id="19" name="그룹 18"/>
          <p:cNvGrpSpPr/>
          <p:nvPr/>
        </p:nvGrpSpPr>
        <p:grpSpPr>
          <a:xfrm>
            <a:off x="785786" y="1200495"/>
            <a:ext cx="7825602" cy="5371778"/>
            <a:chOff x="285720" y="857232"/>
            <a:chExt cx="9054162" cy="6215106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5720" y="857232"/>
              <a:ext cx="9054162" cy="6215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TextBox 14"/>
            <p:cNvSpPr txBox="1"/>
            <p:nvPr/>
          </p:nvSpPr>
          <p:spPr>
            <a:xfrm>
              <a:off x="7125336" y="4357694"/>
              <a:ext cx="1348446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2800" b="1" dirty="0" smtClean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rPr>
                <a:t>X=230</a:t>
              </a:r>
              <a:endParaRPr lang="ko-KR" altLang="en-US" sz="2800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타원 15"/>
            <p:cNvSpPr/>
            <p:nvPr/>
          </p:nvSpPr>
          <p:spPr>
            <a:xfrm>
              <a:off x="8339782" y="3786190"/>
              <a:ext cx="357190" cy="35719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타원 16"/>
            <p:cNvSpPr/>
            <p:nvPr/>
          </p:nvSpPr>
          <p:spPr>
            <a:xfrm>
              <a:off x="4339254" y="6215082"/>
              <a:ext cx="357190" cy="35719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625006" y="5786454"/>
              <a:ext cx="1584088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2800" b="1" dirty="0" smtClean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rPr>
                <a:t>Y=-150</a:t>
              </a:r>
              <a:endParaRPr lang="ko-KR" altLang="en-US" sz="2800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23787</TotalTime>
  <Words>269</Words>
  <Application>Microsoft Office PowerPoint</Application>
  <PresentationFormat>화면 슬라이드 쇼(4:3)</PresentationFormat>
  <Paragraphs>99</Paragraphs>
  <Slides>16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16</vt:i4>
      </vt:variant>
    </vt:vector>
  </HeadingPairs>
  <TitlesOfParts>
    <vt:vector size="20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4017</cp:revision>
  <cp:lastPrinted>2016-04-11T08:38:53Z</cp:lastPrinted>
  <dcterms:created xsi:type="dcterms:W3CDTF">2016-03-30T04:54:04Z</dcterms:created>
  <dcterms:modified xsi:type="dcterms:W3CDTF">2021-07-28T05:27:52Z</dcterms:modified>
</cp:coreProperties>
</file>