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2"/>
  </p:notesMasterIdLst>
  <p:handoutMasterIdLst>
    <p:handoutMasterId r:id="rId13"/>
  </p:handoutMasterIdLst>
  <p:sldIdLst>
    <p:sldId id="405" r:id="rId3"/>
    <p:sldId id="429" r:id="rId4"/>
    <p:sldId id="427" r:id="rId5"/>
    <p:sldId id="394" r:id="rId6"/>
    <p:sldId id="428" r:id="rId7"/>
    <p:sldId id="422" r:id="rId8"/>
    <p:sldId id="425" r:id="rId9"/>
    <p:sldId id="423" r:id="rId10"/>
    <p:sldId id="408" r:id="rId11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388BD0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1" autoAdjust="0"/>
    <p:restoredTop sz="97229" autoAdjust="0"/>
  </p:normalViewPr>
  <p:slideViewPr>
    <p:cSldViewPr>
      <p:cViewPr>
        <p:scale>
          <a:sx n="80" d="100"/>
          <a:sy n="80" d="100"/>
        </p:scale>
        <p:origin x="-18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무선조종기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9" name="Freeform 103"/>
          <p:cNvSpPr>
            <a:spLocks/>
          </p:cNvSpPr>
          <p:nvPr/>
        </p:nvSpPr>
        <p:spPr bwMode="auto">
          <a:xfrm>
            <a:off x="6134327" y="1514610"/>
            <a:ext cx="163890" cy="46411"/>
          </a:xfrm>
          <a:custGeom>
            <a:avLst/>
            <a:gdLst>
              <a:gd name="T0" fmla="*/ 226 w 226"/>
              <a:gd name="T1" fmla="*/ 32 h 64"/>
              <a:gd name="T2" fmla="*/ 226 w 226"/>
              <a:gd name="T3" fmla="*/ 32 h 64"/>
              <a:gd name="T4" fmla="*/ 226 w 226"/>
              <a:gd name="T5" fmla="*/ 39 h 64"/>
              <a:gd name="T6" fmla="*/ 223 w 226"/>
              <a:gd name="T7" fmla="*/ 45 h 64"/>
              <a:gd name="T8" fmla="*/ 220 w 226"/>
              <a:gd name="T9" fmla="*/ 51 h 64"/>
              <a:gd name="T10" fmla="*/ 216 w 226"/>
              <a:gd name="T11" fmla="*/ 55 h 64"/>
              <a:gd name="T12" fmla="*/ 212 w 226"/>
              <a:gd name="T13" fmla="*/ 59 h 64"/>
              <a:gd name="T14" fmla="*/ 206 w 226"/>
              <a:gd name="T15" fmla="*/ 62 h 64"/>
              <a:gd name="T16" fmla="*/ 200 w 226"/>
              <a:gd name="T17" fmla="*/ 64 h 64"/>
              <a:gd name="T18" fmla="*/ 193 w 226"/>
              <a:gd name="T19" fmla="*/ 64 h 64"/>
              <a:gd name="T20" fmla="*/ 32 w 226"/>
              <a:gd name="T21" fmla="*/ 64 h 64"/>
              <a:gd name="T22" fmla="*/ 32 w 226"/>
              <a:gd name="T23" fmla="*/ 64 h 64"/>
              <a:gd name="T24" fmla="*/ 25 w 226"/>
              <a:gd name="T25" fmla="*/ 64 h 64"/>
              <a:gd name="T26" fmla="*/ 19 w 226"/>
              <a:gd name="T27" fmla="*/ 62 h 64"/>
              <a:gd name="T28" fmla="*/ 14 w 226"/>
              <a:gd name="T29" fmla="*/ 59 h 64"/>
              <a:gd name="T30" fmla="*/ 9 w 226"/>
              <a:gd name="T31" fmla="*/ 55 h 64"/>
              <a:gd name="T32" fmla="*/ 5 w 226"/>
              <a:gd name="T33" fmla="*/ 51 h 64"/>
              <a:gd name="T34" fmla="*/ 2 w 226"/>
              <a:gd name="T35" fmla="*/ 45 h 64"/>
              <a:gd name="T36" fmla="*/ 0 w 226"/>
              <a:gd name="T37" fmla="*/ 39 h 64"/>
              <a:gd name="T38" fmla="*/ 0 w 226"/>
              <a:gd name="T39" fmla="*/ 32 h 64"/>
              <a:gd name="T40" fmla="*/ 0 w 226"/>
              <a:gd name="T41" fmla="*/ 32 h 64"/>
              <a:gd name="T42" fmla="*/ 0 w 226"/>
              <a:gd name="T43" fmla="*/ 32 h 64"/>
              <a:gd name="T44" fmla="*/ 0 w 226"/>
              <a:gd name="T45" fmla="*/ 26 h 64"/>
              <a:gd name="T46" fmla="*/ 2 w 226"/>
              <a:gd name="T47" fmla="*/ 19 h 64"/>
              <a:gd name="T48" fmla="*/ 5 w 226"/>
              <a:gd name="T49" fmla="*/ 15 h 64"/>
              <a:gd name="T50" fmla="*/ 9 w 226"/>
              <a:gd name="T51" fmla="*/ 10 h 64"/>
              <a:gd name="T52" fmla="*/ 14 w 226"/>
              <a:gd name="T53" fmla="*/ 5 h 64"/>
              <a:gd name="T54" fmla="*/ 19 w 226"/>
              <a:gd name="T55" fmla="*/ 3 h 64"/>
              <a:gd name="T56" fmla="*/ 25 w 226"/>
              <a:gd name="T57" fmla="*/ 1 h 64"/>
              <a:gd name="T58" fmla="*/ 32 w 226"/>
              <a:gd name="T59" fmla="*/ 0 h 64"/>
              <a:gd name="T60" fmla="*/ 193 w 226"/>
              <a:gd name="T61" fmla="*/ 0 h 64"/>
              <a:gd name="T62" fmla="*/ 193 w 226"/>
              <a:gd name="T63" fmla="*/ 0 h 64"/>
              <a:gd name="T64" fmla="*/ 200 w 226"/>
              <a:gd name="T65" fmla="*/ 1 h 64"/>
              <a:gd name="T66" fmla="*/ 206 w 226"/>
              <a:gd name="T67" fmla="*/ 3 h 64"/>
              <a:gd name="T68" fmla="*/ 212 w 226"/>
              <a:gd name="T69" fmla="*/ 5 h 64"/>
              <a:gd name="T70" fmla="*/ 216 w 226"/>
              <a:gd name="T71" fmla="*/ 10 h 64"/>
              <a:gd name="T72" fmla="*/ 220 w 226"/>
              <a:gd name="T73" fmla="*/ 15 h 64"/>
              <a:gd name="T74" fmla="*/ 223 w 226"/>
              <a:gd name="T75" fmla="*/ 19 h 64"/>
              <a:gd name="T76" fmla="*/ 226 w 226"/>
              <a:gd name="T77" fmla="*/ 26 h 64"/>
              <a:gd name="T78" fmla="*/ 226 w 226"/>
              <a:gd name="T79" fmla="*/ 32 h 64"/>
              <a:gd name="T80" fmla="*/ 226 w 22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6" h="64">
                <a:moveTo>
                  <a:pt x="226" y="32"/>
                </a:moveTo>
                <a:lnTo>
                  <a:pt x="226" y="32"/>
                </a:lnTo>
                <a:lnTo>
                  <a:pt x="226" y="39"/>
                </a:lnTo>
                <a:lnTo>
                  <a:pt x="223" y="45"/>
                </a:lnTo>
                <a:lnTo>
                  <a:pt x="220" y="51"/>
                </a:lnTo>
                <a:lnTo>
                  <a:pt x="216" y="55"/>
                </a:lnTo>
                <a:lnTo>
                  <a:pt x="212" y="59"/>
                </a:lnTo>
                <a:lnTo>
                  <a:pt x="206" y="62"/>
                </a:lnTo>
                <a:lnTo>
                  <a:pt x="200" y="64"/>
                </a:lnTo>
                <a:lnTo>
                  <a:pt x="193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5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193" y="0"/>
                </a:lnTo>
                <a:lnTo>
                  <a:pt x="193" y="0"/>
                </a:lnTo>
                <a:lnTo>
                  <a:pt x="200" y="1"/>
                </a:lnTo>
                <a:lnTo>
                  <a:pt x="206" y="3"/>
                </a:lnTo>
                <a:lnTo>
                  <a:pt x="212" y="5"/>
                </a:lnTo>
                <a:lnTo>
                  <a:pt x="216" y="10"/>
                </a:lnTo>
                <a:lnTo>
                  <a:pt x="220" y="15"/>
                </a:lnTo>
                <a:lnTo>
                  <a:pt x="223" y="19"/>
                </a:lnTo>
                <a:lnTo>
                  <a:pt x="226" y="26"/>
                </a:lnTo>
                <a:lnTo>
                  <a:pt x="226" y="32"/>
                </a:lnTo>
                <a:lnTo>
                  <a:pt x="22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0" name="Freeform 104"/>
          <p:cNvSpPr>
            <a:spLocks/>
          </p:cNvSpPr>
          <p:nvPr/>
        </p:nvSpPr>
        <p:spPr bwMode="auto">
          <a:xfrm>
            <a:off x="6269210" y="1730712"/>
            <a:ext cx="321977" cy="47862"/>
          </a:xfrm>
          <a:custGeom>
            <a:avLst/>
            <a:gdLst>
              <a:gd name="T0" fmla="*/ 446 w 446"/>
              <a:gd name="T1" fmla="*/ 32 h 64"/>
              <a:gd name="T2" fmla="*/ 446 w 446"/>
              <a:gd name="T3" fmla="*/ 32 h 64"/>
              <a:gd name="T4" fmla="*/ 445 w 446"/>
              <a:gd name="T5" fmla="*/ 38 h 64"/>
              <a:gd name="T6" fmla="*/ 444 w 446"/>
              <a:gd name="T7" fmla="*/ 45 h 64"/>
              <a:gd name="T8" fmla="*/ 440 w 446"/>
              <a:gd name="T9" fmla="*/ 49 h 64"/>
              <a:gd name="T10" fmla="*/ 437 w 446"/>
              <a:gd name="T11" fmla="*/ 54 h 64"/>
              <a:gd name="T12" fmla="*/ 432 w 446"/>
              <a:gd name="T13" fmla="*/ 59 h 64"/>
              <a:gd name="T14" fmla="*/ 426 w 446"/>
              <a:gd name="T15" fmla="*/ 61 h 64"/>
              <a:gd name="T16" fmla="*/ 420 w 446"/>
              <a:gd name="T17" fmla="*/ 63 h 64"/>
              <a:gd name="T18" fmla="*/ 414 w 446"/>
              <a:gd name="T19" fmla="*/ 64 h 64"/>
              <a:gd name="T20" fmla="*/ 32 w 446"/>
              <a:gd name="T21" fmla="*/ 64 h 64"/>
              <a:gd name="T22" fmla="*/ 32 w 446"/>
              <a:gd name="T23" fmla="*/ 64 h 64"/>
              <a:gd name="T24" fmla="*/ 25 w 446"/>
              <a:gd name="T25" fmla="*/ 63 h 64"/>
              <a:gd name="T26" fmla="*/ 20 w 446"/>
              <a:gd name="T27" fmla="*/ 61 h 64"/>
              <a:gd name="T28" fmla="*/ 14 w 446"/>
              <a:gd name="T29" fmla="*/ 59 h 64"/>
              <a:gd name="T30" fmla="*/ 9 w 446"/>
              <a:gd name="T31" fmla="*/ 54 h 64"/>
              <a:gd name="T32" fmla="*/ 6 w 446"/>
              <a:gd name="T33" fmla="*/ 49 h 64"/>
              <a:gd name="T34" fmla="*/ 2 w 446"/>
              <a:gd name="T35" fmla="*/ 45 h 64"/>
              <a:gd name="T36" fmla="*/ 1 w 446"/>
              <a:gd name="T37" fmla="*/ 38 h 64"/>
              <a:gd name="T38" fmla="*/ 0 w 446"/>
              <a:gd name="T39" fmla="*/ 32 h 64"/>
              <a:gd name="T40" fmla="*/ 0 w 446"/>
              <a:gd name="T41" fmla="*/ 32 h 64"/>
              <a:gd name="T42" fmla="*/ 0 w 446"/>
              <a:gd name="T43" fmla="*/ 32 h 64"/>
              <a:gd name="T44" fmla="*/ 1 w 446"/>
              <a:gd name="T45" fmla="*/ 25 h 64"/>
              <a:gd name="T46" fmla="*/ 2 w 446"/>
              <a:gd name="T47" fmla="*/ 19 h 64"/>
              <a:gd name="T48" fmla="*/ 6 w 446"/>
              <a:gd name="T49" fmla="*/ 13 h 64"/>
              <a:gd name="T50" fmla="*/ 9 w 446"/>
              <a:gd name="T51" fmla="*/ 9 h 64"/>
              <a:gd name="T52" fmla="*/ 14 w 446"/>
              <a:gd name="T53" fmla="*/ 5 h 64"/>
              <a:gd name="T54" fmla="*/ 20 w 446"/>
              <a:gd name="T55" fmla="*/ 2 h 64"/>
              <a:gd name="T56" fmla="*/ 25 w 446"/>
              <a:gd name="T57" fmla="*/ 0 h 64"/>
              <a:gd name="T58" fmla="*/ 32 w 446"/>
              <a:gd name="T59" fmla="*/ 0 h 64"/>
              <a:gd name="T60" fmla="*/ 414 w 446"/>
              <a:gd name="T61" fmla="*/ 0 h 64"/>
              <a:gd name="T62" fmla="*/ 414 w 446"/>
              <a:gd name="T63" fmla="*/ 0 h 64"/>
              <a:gd name="T64" fmla="*/ 420 w 446"/>
              <a:gd name="T65" fmla="*/ 0 h 64"/>
              <a:gd name="T66" fmla="*/ 426 w 446"/>
              <a:gd name="T67" fmla="*/ 2 h 64"/>
              <a:gd name="T68" fmla="*/ 432 w 446"/>
              <a:gd name="T69" fmla="*/ 5 h 64"/>
              <a:gd name="T70" fmla="*/ 437 w 446"/>
              <a:gd name="T71" fmla="*/ 9 h 64"/>
              <a:gd name="T72" fmla="*/ 440 w 446"/>
              <a:gd name="T73" fmla="*/ 13 h 64"/>
              <a:gd name="T74" fmla="*/ 444 w 446"/>
              <a:gd name="T75" fmla="*/ 19 h 64"/>
              <a:gd name="T76" fmla="*/ 445 w 446"/>
              <a:gd name="T77" fmla="*/ 25 h 64"/>
              <a:gd name="T78" fmla="*/ 446 w 446"/>
              <a:gd name="T79" fmla="*/ 32 h 64"/>
              <a:gd name="T80" fmla="*/ 446 w 44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6" h="64">
                <a:moveTo>
                  <a:pt x="446" y="32"/>
                </a:moveTo>
                <a:lnTo>
                  <a:pt x="446" y="32"/>
                </a:lnTo>
                <a:lnTo>
                  <a:pt x="445" y="38"/>
                </a:lnTo>
                <a:lnTo>
                  <a:pt x="444" y="45"/>
                </a:lnTo>
                <a:lnTo>
                  <a:pt x="440" y="49"/>
                </a:lnTo>
                <a:lnTo>
                  <a:pt x="437" y="54"/>
                </a:lnTo>
                <a:lnTo>
                  <a:pt x="432" y="59"/>
                </a:lnTo>
                <a:lnTo>
                  <a:pt x="426" y="61"/>
                </a:lnTo>
                <a:lnTo>
                  <a:pt x="420" y="63"/>
                </a:lnTo>
                <a:lnTo>
                  <a:pt x="414" y="64"/>
                </a:lnTo>
                <a:lnTo>
                  <a:pt x="32" y="64"/>
                </a:lnTo>
                <a:lnTo>
                  <a:pt x="32" y="64"/>
                </a:lnTo>
                <a:lnTo>
                  <a:pt x="25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414" y="0"/>
                </a:lnTo>
                <a:lnTo>
                  <a:pt x="414" y="0"/>
                </a:lnTo>
                <a:lnTo>
                  <a:pt x="420" y="0"/>
                </a:lnTo>
                <a:lnTo>
                  <a:pt x="426" y="2"/>
                </a:lnTo>
                <a:lnTo>
                  <a:pt x="432" y="5"/>
                </a:lnTo>
                <a:lnTo>
                  <a:pt x="437" y="9"/>
                </a:lnTo>
                <a:lnTo>
                  <a:pt x="440" y="13"/>
                </a:lnTo>
                <a:lnTo>
                  <a:pt x="444" y="19"/>
                </a:lnTo>
                <a:lnTo>
                  <a:pt x="445" y="25"/>
                </a:lnTo>
                <a:lnTo>
                  <a:pt x="446" y="32"/>
                </a:lnTo>
                <a:lnTo>
                  <a:pt x="44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1" name="Freeform 106"/>
          <p:cNvSpPr>
            <a:spLocks/>
          </p:cNvSpPr>
          <p:nvPr/>
        </p:nvSpPr>
        <p:spPr bwMode="auto">
          <a:xfrm>
            <a:off x="6338826" y="1872846"/>
            <a:ext cx="156637" cy="46411"/>
          </a:xfrm>
          <a:custGeom>
            <a:avLst/>
            <a:gdLst>
              <a:gd name="T0" fmla="*/ 217 w 217"/>
              <a:gd name="T1" fmla="*/ 33 h 64"/>
              <a:gd name="T2" fmla="*/ 217 w 217"/>
              <a:gd name="T3" fmla="*/ 33 h 64"/>
              <a:gd name="T4" fmla="*/ 217 w 217"/>
              <a:gd name="T5" fmla="*/ 39 h 64"/>
              <a:gd name="T6" fmla="*/ 215 w 217"/>
              <a:gd name="T7" fmla="*/ 44 h 64"/>
              <a:gd name="T8" fmla="*/ 212 w 217"/>
              <a:gd name="T9" fmla="*/ 50 h 64"/>
              <a:gd name="T10" fmla="*/ 208 w 217"/>
              <a:gd name="T11" fmla="*/ 55 h 64"/>
              <a:gd name="T12" fmla="*/ 203 w 217"/>
              <a:gd name="T13" fmla="*/ 59 h 64"/>
              <a:gd name="T14" fmla="*/ 197 w 217"/>
              <a:gd name="T15" fmla="*/ 62 h 64"/>
              <a:gd name="T16" fmla="*/ 191 w 217"/>
              <a:gd name="T17" fmla="*/ 64 h 64"/>
              <a:gd name="T18" fmla="*/ 186 w 217"/>
              <a:gd name="T19" fmla="*/ 64 h 64"/>
              <a:gd name="T20" fmla="*/ 32 w 217"/>
              <a:gd name="T21" fmla="*/ 64 h 64"/>
              <a:gd name="T22" fmla="*/ 32 w 217"/>
              <a:gd name="T23" fmla="*/ 64 h 64"/>
              <a:gd name="T24" fmla="*/ 26 w 217"/>
              <a:gd name="T25" fmla="*/ 64 h 64"/>
              <a:gd name="T26" fmla="*/ 20 w 217"/>
              <a:gd name="T27" fmla="*/ 62 h 64"/>
              <a:gd name="T28" fmla="*/ 14 w 217"/>
              <a:gd name="T29" fmla="*/ 59 h 64"/>
              <a:gd name="T30" fmla="*/ 10 w 217"/>
              <a:gd name="T31" fmla="*/ 55 h 64"/>
              <a:gd name="T32" fmla="*/ 5 w 217"/>
              <a:gd name="T33" fmla="*/ 50 h 64"/>
              <a:gd name="T34" fmla="*/ 3 w 217"/>
              <a:gd name="T35" fmla="*/ 44 h 64"/>
              <a:gd name="T36" fmla="*/ 0 w 217"/>
              <a:gd name="T37" fmla="*/ 39 h 64"/>
              <a:gd name="T38" fmla="*/ 0 w 217"/>
              <a:gd name="T39" fmla="*/ 33 h 64"/>
              <a:gd name="T40" fmla="*/ 0 w 217"/>
              <a:gd name="T41" fmla="*/ 33 h 64"/>
              <a:gd name="T42" fmla="*/ 0 w 217"/>
              <a:gd name="T43" fmla="*/ 33 h 64"/>
              <a:gd name="T44" fmla="*/ 0 w 217"/>
              <a:gd name="T45" fmla="*/ 26 h 64"/>
              <a:gd name="T46" fmla="*/ 3 w 217"/>
              <a:gd name="T47" fmla="*/ 20 h 64"/>
              <a:gd name="T48" fmla="*/ 5 w 217"/>
              <a:gd name="T49" fmla="*/ 14 h 64"/>
              <a:gd name="T50" fmla="*/ 10 w 217"/>
              <a:gd name="T51" fmla="*/ 10 h 64"/>
              <a:gd name="T52" fmla="*/ 14 w 217"/>
              <a:gd name="T53" fmla="*/ 5 h 64"/>
              <a:gd name="T54" fmla="*/ 20 w 217"/>
              <a:gd name="T55" fmla="*/ 3 h 64"/>
              <a:gd name="T56" fmla="*/ 26 w 217"/>
              <a:gd name="T57" fmla="*/ 0 h 64"/>
              <a:gd name="T58" fmla="*/ 32 w 217"/>
              <a:gd name="T59" fmla="*/ 0 h 64"/>
              <a:gd name="T60" fmla="*/ 186 w 217"/>
              <a:gd name="T61" fmla="*/ 0 h 64"/>
              <a:gd name="T62" fmla="*/ 186 w 217"/>
              <a:gd name="T63" fmla="*/ 0 h 64"/>
              <a:gd name="T64" fmla="*/ 191 w 217"/>
              <a:gd name="T65" fmla="*/ 0 h 64"/>
              <a:gd name="T66" fmla="*/ 197 w 217"/>
              <a:gd name="T67" fmla="*/ 3 h 64"/>
              <a:gd name="T68" fmla="*/ 203 w 217"/>
              <a:gd name="T69" fmla="*/ 5 h 64"/>
              <a:gd name="T70" fmla="*/ 208 w 217"/>
              <a:gd name="T71" fmla="*/ 10 h 64"/>
              <a:gd name="T72" fmla="*/ 212 w 217"/>
              <a:gd name="T73" fmla="*/ 14 h 64"/>
              <a:gd name="T74" fmla="*/ 215 w 217"/>
              <a:gd name="T75" fmla="*/ 20 h 64"/>
              <a:gd name="T76" fmla="*/ 217 w 217"/>
              <a:gd name="T77" fmla="*/ 26 h 64"/>
              <a:gd name="T78" fmla="*/ 217 w 217"/>
              <a:gd name="T79" fmla="*/ 33 h 64"/>
              <a:gd name="T80" fmla="*/ 217 w 217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3"/>
                </a:moveTo>
                <a:lnTo>
                  <a:pt x="217" y="33"/>
                </a:lnTo>
                <a:lnTo>
                  <a:pt x="217" y="39"/>
                </a:lnTo>
                <a:lnTo>
                  <a:pt x="215" y="44"/>
                </a:lnTo>
                <a:lnTo>
                  <a:pt x="212" y="50"/>
                </a:lnTo>
                <a:lnTo>
                  <a:pt x="208" y="55"/>
                </a:lnTo>
                <a:lnTo>
                  <a:pt x="203" y="59"/>
                </a:lnTo>
                <a:lnTo>
                  <a:pt x="197" y="62"/>
                </a:lnTo>
                <a:lnTo>
                  <a:pt x="191" y="64"/>
                </a:lnTo>
                <a:lnTo>
                  <a:pt x="186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5" y="50"/>
                </a:lnTo>
                <a:lnTo>
                  <a:pt x="3" y="44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3" y="20"/>
                </a:lnTo>
                <a:lnTo>
                  <a:pt x="5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2" y="0"/>
                </a:lnTo>
                <a:lnTo>
                  <a:pt x="186" y="0"/>
                </a:lnTo>
                <a:lnTo>
                  <a:pt x="186" y="0"/>
                </a:lnTo>
                <a:lnTo>
                  <a:pt x="191" y="0"/>
                </a:lnTo>
                <a:lnTo>
                  <a:pt x="197" y="3"/>
                </a:lnTo>
                <a:lnTo>
                  <a:pt x="203" y="5"/>
                </a:lnTo>
                <a:lnTo>
                  <a:pt x="208" y="10"/>
                </a:lnTo>
                <a:lnTo>
                  <a:pt x="212" y="14"/>
                </a:lnTo>
                <a:lnTo>
                  <a:pt x="215" y="20"/>
                </a:lnTo>
                <a:lnTo>
                  <a:pt x="217" y="26"/>
                </a:lnTo>
                <a:lnTo>
                  <a:pt x="217" y="33"/>
                </a:lnTo>
                <a:lnTo>
                  <a:pt x="217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2" name="직각 삼각형 191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3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285728"/>
            <a:ext cx="1428760" cy="61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무선 조종기 정의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3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428736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아래와 같이 키보드의 화살표를 이용하여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어글리봇을 제어한다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714348" y="2786058"/>
            <a:ext cx="2876548" cy="2137638"/>
            <a:chOff x="1258556" y="2786058"/>
            <a:chExt cx="2332340" cy="173322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5852" y="2786058"/>
              <a:ext cx="2305044" cy="1733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7" name="타원 36"/>
            <p:cNvSpPr/>
            <p:nvPr/>
          </p:nvSpPr>
          <p:spPr>
            <a:xfrm rot="5400000" flipH="1">
              <a:off x="1675718" y="4104301"/>
              <a:ext cx="285752" cy="285752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/>
            <p:cNvSpPr/>
            <p:nvPr/>
          </p:nvSpPr>
          <p:spPr>
            <a:xfrm rot="5400000" flipH="1">
              <a:off x="1389966" y="3804901"/>
              <a:ext cx="285752" cy="285752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/>
            <p:cNvSpPr/>
            <p:nvPr/>
          </p:nvSpPr>
          <p:spPr>
            <a:xfrm rot="5400000" flipH="1">
              <a:off x="2081812" y="3938891"/>
              <a:ext cx="432752" cy="442276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258556" y="4162091"/>
              <a:ext cx="335592" cy="199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solidFill>
                    <a:srgbClr val="0000FF"/>
                  </a:solidFill>
                  <a:latin typeface="나눔고딕 ExtraBold" pitchFamily="50" charset="-127"/>
                  <a:ea typeface="나눔고딕 ExtraBold" pitchFamily="50" charset="-127"/>
                </a:rPr>
                <a:t>LED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500298" y="4233529"/>
              <a:ext cx="365485" cy="212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rgbClr val="0000FF"/>
                  </a:solidFill>
                  <a:latin typeface="나눔고딕 ExtraBold" pitchFamily="50" charset="-127"/>
                  <a:ea typeface="나눔고딕 ExtraBold" pitchFamily="50" charset="-127"/>
                </a:rPr>
                <a:t>부저</a:t>
              </a:r>
              <a:endParaRPr lang="en-US" altLang="ko-KR" sz="1100" b="1" dirty="0" smtClean="0">
                <a:solidFill>
                  <a:srgbClr val="0000FF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3643306" y="2786058"/>
            <a:ext cx="5250876" cy="3610718"/>
            <a:chOff x="4219200" y="2786058"/>
            <a:chExt cx="4674982" cy="3214710"/>
          </a:xfrm>
        </p:grpSpPr>
        <p:pic>
          <p:nvPicPr>
            <p:cNvPr id="12290" name="Picture 2" descr="https://search.pstatic.net/common/?src=http%3A%2F%2Fblogfiles.naver.net%2FMjAxNzEyMjdfNTQg%2FMDAxNTE0Mzc2NzA2Nzgx.PmKcMUr79smXCk21ce6do1CW05wUoQv_8DyhLjkGWowg.XTCeiB7PJPnSobaWTKGG2hn2zeFbkp6sZ4VfmUVK1Vcg.PNG.krazymouse%2F%25C5%25B0%25BA%25B8%25B5%25E5_%25B9%25E6%25C7%25E2%25C5%25B0.png&amp;type=sc960_832"/>
            <p:cNvPicPr>
              <a:picLocks noChangeAspect="1" noChangeArrowheads="1"/>
            </p:cNvPicPr>
            <p:nvPr/>
          </p:nvPicPr>
          <p:blipFill>
            <a:blip r:embed="rId4"/>
            <a:srcRect l="3175" t="6843" r="4762" b="14989"/>
            <a:stretch>
              <a:fillRect/>
            </a:stretch>
          </p:blipFill>
          <p:spPr bwMode="auto">
            <a:xfrm>
              <a:off x="4643438" y="2786058"/>
              <a:ext cx="3786214" cy="3214710"/>
            </a:xfrm>
            <a:prstGeom prst="rect">
              <a:avLst/>
            </a:prstGeom>
            <a:noFill/>
          </p:spPr>
        </p:pic>
        <p:sp>
          <p:nvSpPr>
            <p:cNvPr id="26" name="오른쪽 화살표 25"/>
            <p:cNvSpPr/>
            <p:nvPr/>
          </p:nvSpPr>
          <p:spPr>
            <a:xfrm rot="6481538">
              <a:off x="6276321" y="4660312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27" name="오른쪽 화살표 26"/>
            <p:cNvSpPr/>
            <p:nvPr/>
          </p:nvSpPr>
          <p:spPr>
            <a:xfrm rot="17021474">
              <a:off x="6655137" y="3417565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28" name="오른쪽 화살표 27"/>
            <p:cNvSpPr/>
            <p:nvPr/>
          </p:nvSpPr>
          <p:spPr>
            <a:xfrm rot="834736">
              <a:off x="7715272" y="4786322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29" name="오른쪽 화살표 28"/>
            <p:cNvSpPr/>
            <p:nvPr/>
          </p:nvSpPr>
          <p:spPr>
            <a:xfrm rot="11521056">
              <a:off x="5048194" y="4178231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32" name="TextBox 31"/>
            <p:cNvSpPr txBox="1"/>
            <p:nvPr/>
          </p:nvSpPr>
          <p:spPr>
            <a:xfrm rot="588257">
              <a:off x="6749020" y="2918751"/>
              <a:ext cx="546945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898354">
              <a:off x="6022084" y="5111642"/>
              <a:ext cx="546945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후진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588257">
              <a:off x="4219200" y="4044712"/>
              <a:ext cx="728084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588257">
              <a:off x="8166098" y="4917391"/>
              <a:ext cx="728084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0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코딩 생각하기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642910" y="2000240"/>
            <a:ext cx="8215370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785786" y="2214554"/>
            <a:ext cx="5715040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모터의 회전 방향이 어글리봇의 직진</a:t>
            </a:r>
            <a:r>
              <a:rPr lang="en-US" altLang="ko-KR" sz="1300" dirty="0" smtClean="0">
                <a:solidFill>
                  <a:srgbClr val="1555A6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</a:t>
            </a:r>
            <a:r>
              <a:rPr lang="en-US" altLang="ko-KR" sz="1300" dirty="0" smtClean="0">
                <a:solidFill>
                  <a:srgbClr val="1555A6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방향을 정의 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</a:t>
            </a:r>
            <a:r>
              <a:rPr lang="ko-KR" altLang="en-US" sz="1300" dirty="0" smtClean="0"/>
              <a:t>왼쪽 모터 </a:t>
            </a:r>
            <a:r>
              <a:rPr lang="en-US" altLang="ko-KR" sz="1300" dirty="0" smtClean="0"/>
              <a:t>: 50,    </a:t>
            </a:r>
            <a:r>
              <a:rPr lang="ko-KR" altLang="en-US" sz="1300" dirty="0" smtClean="0"/>
              <a:t>오른쪽 모터 </a:t>
            </a:r>
            <a:r>
              <a:rPr lang="en-US" altLang="ko-KR" sz="1300" dirty="0" smtClean="0"/>
              <a:t>: 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</a:t>
            </a:r>
            <a:r>
              <a:rPr lang="ko-KR" altLang="en-US" sz="1300" dirty="0" smtClean="0"/>
              <a:t>왼쪽</a:t>
            </a:r>
            <a:r>
              <a:rPr lang="en-US" altLang="ko-KR" sz="1300" dirty="0" smtClean="0"/>
              <a:t>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</a:t>
            </a:r>
            <a:r>
              <a:rPr lang="en-US" altLang="ko-KR" sz="1300" b="1" dirty="0" smtClean="0">
                <a:solidFill>
                  <a:srgbClr val="FF0000"/>
                </a:solidFill>
              </a:rPr>
              <a:t>-</a:t>
            </a:r>
            <a:r>
              <a:rPr lang="en-US" altLang="ko-KR" sz="1300" dirty="0" smtClean="0"/>
              <a:t>50,    </a:t>
            </a:r>
            <a:r>
              <a:rPr lang="ko-KR" altLang="en-US" sz="1300" dirty="0" smtClean="0"/>
              <a:t>오른쪽</a:t>
            </a:r>
            <a:r>
              <a:rPr lang="en-US" altLang="ko-KR" sz="1300" dirty="0" smtClean="0"/>
              <a:t>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</a:t>
            </a:r>
            <a:r>
              <a:rPr lang="en-US" altLang="ko-KR" sz="1300" b="1" dirty="0" smtClean="0">
                <a:solidFill>
                  <a:srgbClr val="FF0000"/>
                </a:solidFill>
              </a:rPr>
              <a:t>-</a:t>
            </a:r>
            <a:r>
              <a:rPr lang="en-US" altLang="ko-KR" sz="1300" dirty="0" smtClean="0"/>
              <a:t>50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35715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방향 확인 하기</a:t>
            </a:r>
            <a:endParaRPr lang="ko-KR" altLang="en-US" sz="1500" b="1" dirty="0"/>
          </a:p>
        </p:txBody>
      </p:sp>
      <p:sp>
        <p:nvSpPr>
          <p:cNvPr id="70" name="모서리가 둥근 직사각형 69"/>
          <p:cNvSpPr/>
          <p:nvPr/>
        </p:nvSpPr>
        <p:spPr>
          <a:xfrm>
            <a:off x="642910" y="3819227"/>
            <a:ext cx="8215370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642942" y="3962103"/>
            <a:ext cx="3714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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직진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/>
              <a:t>  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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후진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</a:t>
            </a:r>
            <a:r>
              <a:rPr lang="en-US" altLang="ko-KR" sz="1300" dirty="0" smtClean="0"/>
              <a:t>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(1)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357158" y="357187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</a:t>
            </a:r>
            <a:r>
              <a:rPr lang="en-US" altLang="ko-KR" sz="1500" b="1" dirty="0" smtClean="0"/>
              <a:t>/ </a:t>
            </a:r>
            <a:r>
              <a:rPr lang="ko-KR" altLang="en-US" sz="1500" b="1" dirty="0" smtClean="0"/>
              <a:t>후진 조건 만들기</a:t>
            </a:r>
            <a:endParaRPr lang="ko-KR" altLang="en-US" sz="1500" b="1" dirty="0"/>
          </a:p>
        </p:txBody>
      </p:sp>
      <p:sp>
        <p:nvSpPr>
          <p:cNvPr id="77" name="모서리가 둥근 직사각형 76"/>
          <p:cNvSpPr/>
          <p:nvPr/>
        </p:nvSpPr>
        <p:spPr>
          <a:xfrm>
            <a:off x="642910" y="5533738"/>
            <a:ext cx="8215370" cy="82421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642942" y="5676615"/>
            <a:ext cx="478631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9" name="직사각형 78"/>
          <p:cNvSpPr/>
          <p:nvPr/>
        </p:nvSpPr>
        <p:spPr>
          <a:xfrm>
            <a:off x="35715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071678"/>
            <a:ext cx="1071570" cy="138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" name="TextBox 90"/>
          <p:cNvSpPr txBox="1"/>
          <p:nvPr/>
        </p:nvSpPr>
        <p:spPr>
          <a:xfrm>
            <a:off x="5786446" y="2886014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왼쪽</a:t>
            </a:r>
            <a:endParaRPr lang="en-US" altLang="ko-KR" sz="10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sz="1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endParaRPr lang="en-US" altLang="ko-KR" sz="10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358082" y="2886014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</a:t>
            </a:r>
            <a:endParaRPr lang="en-US" altLang="ko-KR" sz="10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sz="1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endParaRPr lang="ko-KR" altLang="en-US" sz="10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14348" y="1214422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모터 방향과 어글리봇 방향의 조건을 확인하고 코딩 하도록 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1" y="3857628"/>
            <a:ext cx="256657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286256"/>
            <a:ext cx="2571768" cy="88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643578"/>
            <a:ext cx="3336155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모서리가 둥근 직사각형 45"/>
          <p:cNvSpPr/>
          <p:nvPr/>
        </p:nvSpPr>
        <p:spPr>
          <a:xfrm>
            <a:off x="785786" y="2571744"/>
            <a:ext cx="8072494" cy="4143404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직진과 후진 구현하기</a:t>
            </a:r>
          </a:p>
        </p:txBody>
      </p:sp>
      <p:grpSp>
        <p:nvGrpSpPr>
          <p:cNvPr id="47" name="그룹 45"/>
          <p:cNvGrpSpPr/>
          <p:nvPr/>
        </p:nvGrpSpPr>
        <p:grpSpPr>
          <a:xfrm>
            <a:off x="8001024" y="5143512"/>
            <a:ext cx="652400" cy="1500198"/>
            <a:chOff x="9765149" y="1426965"/>
            <a:chExt cx="855319" cy="1966812"/>
          </a:xfrm>
        </p:grpSpPr>
        <p:grpSp>
          <p:nvGrpSpPr>
            <p:cNvPr id="48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9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84" name="오른쪽 중괄호 83"/>
          <p:cNvSpPr/>
          <p:nvPr/>
        </p:nvSpPr>
        <p:spPr>
          <a:xfrm>
            <a:off x="4429124" y="3286100"/>
            <a:ext cx="357190" cy="428628"/>
          </a:xfrm>
          <a:prstGeom prst="rightBrace">
            <a:avLst>
              <a:gd name="adj1" fmla="val 11714"/>
              <a:gd name="adj2" fmla="val 52771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오른쪽 중괄호 84"/>
          <p:cNvSpPr/>
          <p:nvPr/>
        </p:nvSpPr>
        <p:spPr>
          <a:xfrm>
            <a:off x="4429124" y="3786166"/>
            <a:ext cx="357190" cy="100013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TextBox 92"/>
          <p:cNvSpPr txBox="1"/>
          <p:nvPr/>
        </p:nvSpPr>
        <p:spPr>
          <a:xfrm>
            <a:off x="4857752" y="4146603"/>
            <a:ext cx="237757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↑ 눌렀을 때 직진하기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857752" y="3357538"/>
            <a:ext cx="407675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왼쪽모터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/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오른쪽 모터 변수 초기값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35" name="오른쪽 중괄호 34"/>
          <p:cNvSpPr/>
          <p:nvPr/>
        </p:nvSpPr>
        <p:spPr>
          <a:xfrm>
            <a:off x="4429124" y="4857736"/>
            <a:ext cx="357190" cy="100013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857752" y="5218173"/>
            <a:ext cx="237757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↓ 눌렀을 때 후진하기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38" name="오른쪽 중괄호 37"/>
          <p:cNvSpPr/>
          <p:nvPr/>
        </p:nvSpPr>
        <p:spPr>
          <a:xfrm>
            <a:off x="4429124" y="5929306"/>
            <a:ext cx="357190" cy="571504"/>
          </a:xfrm>
          <a:prstGeom prst="rightBrace">
            <a:avLst>
              <a:gd name="adj1" fmla="val 13132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4857752" y="6075429"/>
            <a:ext cx="15696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모터 회전하기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071934" y="1285860"/>
            <a:ext cx="207170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1. </a:t>
            </a:r>
            <a:r>
              <a:rPr lang="ko-KR" altLang="en-US" sz="1500" b="1" dirty="0" smtClean="0"/>
              <a:t>데이터 만들기</a:t>
            </a:r>
            <a:endParaRPr lang="ko-KR" altLang="en-US" sz="1500" b="1" dirty="0"/>
          </a:p>
        </p:txBody>
      </p:sp>
      <p:sp>
        <p:nvSpPr>
          <p:cNvPr id="42" name="직사각형 41"/>
          <p:cNvSpPr/>
          <p:nvPr/>
        </p:nvSpPr>
        <p:spPr>
          <a:xfrm>
            <a:off x="1000100" y="2214554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2. </a:t>
            </a:r>
            <a:r>
              <a:rPr lang="ko-KR" altLang="en-US" sz="1500" b="1" dirty="0" smtClean="0"/>
              <a:t>직진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후진 구현 하기</a:t>
            </a:r>
            <a:endParaRPr lang="ko-KR" altLang="en-US" sz="15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285860"/>
            <a:ext cx="24479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714620"/>
            <a:ext cx="3371561" cy="392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smtClean="0"/>
              <a:t>: </a:t>
            </a:r>
            <a:r>
              <a:rPr lang="ko-KR" altLang="en-US" smtClean="0"/>
              <a:t>좌회전과 </a:t>
            </a:r>
            <a:r>
              <a:rPr lang="ko-KR" altLang="en-US" dirty="0" smtClean="0"/>
              <a:t>우회전 구현하기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28596" y="4357694"/>
            <a:ext cx="8501122" cy="207170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오른쪽 중괄호 64"/>
          <p:cNvSpPr/>
          <p:nvPr/>
        </p:nvSpPr>
        <p:spPr>
          <a:xfrm>
            <a:off x="4810656" y="4429132"/>
            <a:ext cx="357190" cy="785818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5239284" y="4567232"/>
            <a:ext cx="36904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→ 눌렀을 때 우회전하기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en-US" altLang="ko-KR" sz="1700" b="1" dirty="0" smtClean="0">
                <a:solidFill>
                  <a:srgbClr val="C00000"/>
                </a:solidFill>
              </a:rPr>
              <a:t>    </a:t>
            </a:r>
            <a:r>
              <a:rPr lang="ko-KR" altLang="en-US" sz="1700" b="1" dirty="0" smtClean="0">
                <a:solidFill>
                  <a:srgbClr val="7030A0"/>
                </a:solidFill>
              </a:rPr>
              <a:t>왼쪽 모터</a:t>
            </a:r>
            <a:r>
              <a:rPr lang="en-US" altLang="ko-KR" sz="1700" b="1" dirty="0" smtClean="0">
                <a:solidFill>
                  <a:srgbClr val="7030A0"/>
                </a:solidFill>
              </a:rPr>
              <a:t>=100, </a:t>
            </a:r>
            <a:r>
              <a:rPr lang="ko-KR" altLang="en-US" sz="1700" b="1" dirty="0" smtClean="0">
                <a:solidFill>
                  <a:srgbClr val="7030A0"/>
                </a:solidFill>
              </a:rPr>
              <a:t>오른쪽 모터</a:t>
            </a:r>
            <a:r>
              <a:rPr lang="en-US" altLang="ko-KR" sz="1700" b="1" dirty="0" smtClean="0">
                <a:solidFill>
                  <a:srgbClr val="7030A0"/>
                </a:solidFill>
              </a:rPr>
              <a:t>=50</a:t>
            </a:r>
          </a:p>
        </p:txBody>
      </p:sp>
      <p:sp>
        <p:nvSpPr>
          <p:cNvPr id="70" name="오른쪽 중괄호 69"/>
          <p:cNvSpPr/>
          <p:nvPr/>
        </p:nvSpPr>
        <p:spPr>
          <a:xfrm>
            <a:off x="4810656" y="5357826"/>
            <a:ext cx="357190" cy="857256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5239284" y="5567364"/>
            <a:ext cx="36134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← 눌렀을 때 좌회전하기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en-US" altLang="ko-KR" sz="1700" b="1" dirty="0" smtClean="0">
                <a:solidFill>
                  <a:srgbClr val="C00000"/>
                </a:solidFill>
              </a:rPr>
              <a:t>    </a:t>
            </a:r>
            <a:r>
              <a:rPr lang="ko-KR" altLang="en-US" sz="1700" b="1" dirty="0" smtClean="0">
                <a:solidFill>
                  <a:srgbClr val="7030A0"/>
                </a:solidFill>
              </a:rPr>
              <a:t>왼쪽모터</a:t>
            </a:r>
            <a:r>
              <a:rPr lang="en-US" altLang="ko-KR" sz="1700" b="1" dirty="0" smtClean="0">
                <a:solidFill>
                  <a:srgbClr val="7030A0"/>
                </a:solidFill>
              </a:rPr>
              <a:t>=50, </a:t>
            </a:r>
            <a:r>
              <a:rPr lang="ko-KR" altLang="en-US" sz="1700" b="1" dirty="0" smtClean="0">
                <a:solidFill>
                  <a:srgbClr val="7030A0"/>
                </a:solidFill>
              </a:rPr>
              <a:t>오른쪽 모터</a:t>
            </a:r>
            <a:r>
              <a:rPr lang="en-US" altLang="ko-KR" sz="1700" b="1" dirty="0" smtClean="0">
                <a:solidFill>
                  <a:srgbClr val="7030A0"/>
                </a:solidFill>
              </a:rPr>
              <a:t>=100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00034" y="1643050"/>
            <a:ext cx="57150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effectLst/>
              </a:rPr>
              <a:t>어글리봇 회전은 회전하고자 하는 방향의 모터 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effectLst/>
              </a:rPr>
              <a:t>회전 세기를 줄여서 해당 방향으로 치우치게 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effectLst/>
              </a:rPr>
              <a:t>되면서 회전제어 하게 된다</a:t>
            </a:r>
            <a:r>
              <a:rPr lang="en-US" altLang="ko-KR" sz="2000" b="1" dirty="0" smtClean="0">
                <a:ln w="3175">
                  <a:noFill/>
                </a:ln>
                <a:effectLst/>
              </a:rPr>
              <a:t>.</a:t>
            </a:r>
          </a:p>
        </p:txBody>
      </p:sp>
      <p:grpSp>
        <p:nvGrpSpPr>
          <p:cNvPr id="82" name="그룹 81"/>
          <p:cNvGrpSpPr/>
          <p:nvPr/>
        </p:nvGrpSpPr>
        <p:grpSpPr>
          <a:xfrm>
            <a:off x="5929322" y="1500174"/>
            <a:ext cx="2647748" cy="2529476"/>
            <a:chOff x="5807655" y="1613904"/>
            <a:chExt cx="2422124" cy="2313930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8214">
              <a:off x="6127718" y="1613904"/>
              <a:ext cx="1785950" cy="231393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81" name="그룹 80"/>
            <p:cNvGrpSpPr/>
            <p:nvPr/>
          </p:nvGrpSpPr>
          <p:grpSpPr>
            <a:xfrm>
              <a:off x="5807655" y="2875126"/>
              <a:ext cx="2422124" cy="862329"/>
              <a:chOff x="6609635" y="2869617"/>
              <a:chExt cx="1480391" cy="527052"/>
            </a:xfrm>
          </p:grpSpPr>
          <p:sp>
            <p:nvSpPr>
              <p:cNvPr id="79" name="Freeform 29"/>
              <p:cNvSpPr>
                <a:spLocks/>
              </p:cNvSpPr>
              <p:nvPr/>
            </p:nvSpPr>
            <p:spPr bwMode="auto">
              <a:xfrm rot="3641081" flipH="1">
                <a:off x="6514716" y="3004048"/>
                <a:ext cx="487540" cy="297701"/>
              </a:xfrm>
              <a:custGeom>
                <a:avLst/>
                <a:gdLst/>
                <a:ahLst/>
                <a:cxnLst>
                  <a:cxn ang="0">
                    <a:pos x="0" y="136"/>
                  </a:cxn>
                  <a:cxn ang="0">
                    <a:pos x="12" y="192"/>
                  </a:cxn>
                  <a:cxn ang="0">
                    <a:pos x="34" y="246"/>
                  </a:cxn>
                  <a:cxn ang="0">
                    <a:pos x="64" y="292"/>
                  </a:cxn>
                  <a:cxn ang="0">
                    <a:pos x="102" y="334"/>
                  </a:cxn>
                  <a:cxn ang="0">
                    <a:pos x="146" y="368"/>
                  </a:cxn>
                  <a:cxn ang="0">
                    <a:pos x="196" y="392"/>
                  </a:cxn>
                  <a:cxn ang="0">
                    <a:pos x="252" y="408"/>
                  </a:cxn>
                  <a:cxn ang="0">
                    <a:pos x="310" y="414"/>
                  </a:cxn>
                  <a:cxn ang="0">
                    <a:pos x="340" y="412"/>
                  </a:cxn>
                  <a:cxn ang="0">
                    <a:pos x="396" y="402"/>
                  </a:cxn>
                  <a:cxn ang="0">
                    <a:pos x="448" y="382"/>
                  </a:cxn>
                  <a:cxn ang="0">
                    <a:pos x="496" y="354"/>
                  </a:cxn>
                  <a:cxn ang="0">
                    <a:pos x="538" y="316"/>
                  </a:cxn>
                  <a:cxn ang="0">
                    <a:pos x="572" y="274"/>
                  </a:cxn>
                  <a:cxn ang="0">
                    <a:pos x="598" y="224"/>
                  </a:cxn>
                  <a:cxn ang="0">
                    <a:pos x="616" y="172"/>
                  </a:cxn>
                  <a:cxn ang="0">
                    <a:pos x="678" y="142"/>
                  </a:cxn>
                  <a:cxn ang="0">
                    <a:pos x="460" y="144"/>
                  </a:cxn>
                  <a:cxn ang="0">
                    <a:pos x="526" y="144"/>
                  </a:cxn>
                  <a:cxn ang="0">
                    <a:pos x="516" y="186"/>
                  </a:cxn>
                  <a:cxn ang="0">
                    <a:pos x="498" y="224"/>
                  </a:cxn>
                  <a:cxn ang="0">
                    <a:pos x="476" y="260"/>
                  </a:cxn>
                  <a:cxn ang="0">
                    <a:pos x="448" y="290"/>
                  </a:cxn>
                  <a:cxn ang="0">
                    <a:pos x="416" y="316"/>
                  </a:cxn>
                  <a:cxn ang="0">
                    <a:pos x="378" y="338"/>
                  </a:cxn>
                  <a:cxn ang="0">
                    <a:pos x="338" y="352"/>
                  </a:cxn>
                  <a:cxn ang="0">
                    <a:pos x="296" y="360"/>
                  </a:cxn>
                  <a:cxn ang="0">
                    <a:pos x="270" y="362"/>
                  </a:cxn>
                  <a:cxn ang="0">
                    <a:pos x="246" y="360"/>
                  </a:cxn>
                  <a:cxn ang="0">
                    <a:pos x="202" y="352"/>
                  </a:cxn>
                  <a:cxn ang="0">
                    <a:pos x="160" y="338"/>
                  </a:cxn>
                  <a:cxn ang="0">
                    <a:pos x="122" y="316"/>
                  </a:cxn>
                  <a:cxn ang="0">
                    <a:pos x="88" y="288"/>
                  </a:cxn>
                  <a:cxn ang="0">
                    <a:pos x="58" y="254"/>
                  </a:cxn>
                  <a:cxn ang="0">
                    <a:pos x="36" y="218"/>
                  </a:cxn>
                  <a:cxn ang="0">
                    <a:pos x="20" y="176"/>
                  </a:cxn>
                  <a:cxn ang="0">
                    <a:pos x="0" y="136"/>
                  </a:cxn>
                </a:cxnLst>
                <a:rect l="0" t="0" r="r" b="b"/>
                <a:pathLst>
                  <a:path w="678" h="414">
                    <a:moveTo>
                      <a:pt x="0" y="136"/>
                    </a:moveTo>
                    <a:lnTo>
                      <a:pt x="0" y="136"/>
                    </a:lnTo>
                    <a:lnTo>
                      <a:pt x="4" y="164"/>
                    </a:lnTo>
                    <a:lnTo>
                      <a:pt x="12" y="192"/>
                    </a:lnTo>
                    <a:lnTo>
                      <a:pt x="22" y="220"/>
                    </a:lnTo>
                    <a:lnTo>
                      <a:pt x="34" y="246"/>
                    </a:lnTo>
                    <a:lnTo>
                      <a:pt x="48" y="270"/>
                    </a:lnTo>
                    <a:lnTo>
                      <a:pt x="64" y="292"/>
                    </a:lnTo>
                    <a:lnTo>
                      <a:pt x="82" y="314"/>
                    </a:lnTo>
                    <a:lnTo>
                      <a:pt x="102" y="334"/>
                    </a:lnTo>
                    <a:lnTo>
                      <a:pt x="124" y="352"/>
                    </a:lnTo>
                    <a:lnTo>
                      <a:pt x="146" y="368"/>
                    </a:lnTo>
                    <a:lnTo>
                      <a:pt x="170" y="380"/>
                    </a:lnTo>
                    <a:lnTo>
                      <a:pt x="196" y="392"/>
                    </a:lnTo>
                    <a:lnTo>
                      <a:pt x="224" y="402"/>
                    </a:lnTo>
                    <a:lnTo>
                      <a:pt x="252" y="408"/>
                    </a:lnTo>
                    <a:lnTo>
                      <a:pt x="280" y="412"/>
                    </a:lnTo>
                    <a:lnTo>
                      <a:pt x="310" y="414"/>
                    </a:lnTo>
                    <a:lnTo>
                      <a:pt x="310" y="414"/>
                    </a:lnTo>
                    <a:lnTo>
                      <a:pt x="340" y="412"/>
                    </a:lnTo>
                    <a:lnTo>
                      <a:pt x="368" y="408"/>
                    </a:lnTo>
                    <a:lnTo>
                      <a:pt x="396" y="402"/>
                    </a:lnTo>
                    <a:lnTo>
                      <a:pt x="424" y="392"/>
                    </a:lnTo>
                    <a:lnTo>
                      <a:pt x="448" y="382"/>
                    </a:lnTo>
                    <a:lnTo>
                      <a:pt x="472" y="368"/>
                    </a:lnTo>
                    <a:lnTo>
                      <a:pt x="496" y="354"/>
                    </a:lnTo>
                    <a:lnTo>
                      <a:pt x="518" y="336"/>
                    </a:lnTo>
                    <a:lnTo>
                      <a:pt x="538" y="316"/>
                    </a:lnTo>
                    <a:lnTo>
                      <a:pt x="556" y="296"/>
                    </a:lnTo>
                    <a:lnTo>
                      <a:pt x="572" y="274"/>
                    </a:lnTo>
                    <a:lnTo>
                      <a:pt x="586" y="250"/>
                    </a:lnTo>
                    <a:lnTo>
                      <a:pt x="598" y="224"/>
                    </a:lnTo>
                    <a:lnTo>
                      <a:pt x="608" y="198"/>
                    </a:lnTo>
                    <a:lnTo>
                      <a:pt x="616" y="172"/>
                    </a:lnTo>
                    <a:lnTo>
                      <a:pt x="620" y="142"/>
                    </a:lnTo>
                    <a:lnTo>
                      <a:pt x="678" y="142"/>
                    </a:lnTo>
                    <a:lnTo>
                      <a:pt x="568" y="0"/>
                    </a:lnTo>
                    <a:lnTo>
                      <a:pt x="460" y="144"/>
                    </a:lnTo>
                    <a:lnTo>
                      <a:pt x="526" y="144"/>
                    </a:lnTo>
                    <a:lnTo>
                      <a:pt x="526" y="144"/>
                    </a:lnTo>
                    <a:lnTo>
                      <a:pt x="522" y="164"/>
                    </a:lnTo>
                    <a:lnTo>
                      <a:pt x="516" y="186"/>
                    </a:lnTo>
                    <a:lnTo>
                      <a:pt x="508" y="204"/>
                    </a:lnTo>
                    <a:lnTo>
                      <a:pt x="498" y="224"/>
                    </a:lnTo>
                    <a:lnTo>
                      <a:pt x="488" y="242"/>
                    </a:lnTo>
                    <a:lnTo>
                      <a:pt x="476" y="260"/>
                    </a:lnTo>
                    <a:lnTo>
                      <a:pt x="462" y="276"/>
                    </a:lnTo>
                    <a:lnTo>
                      <a:pt x="448" y="290"/>
                    </a:lnTo>
                    <a:lnTo>
                      <a:pt x="432" y="304"/>
                    </a:lnTo>
                    <a:lnTo>
                      <a:pt x="416" y="316"/>
                    </a:lnTo>
                    <a:lnTo>
                      <a:pt x="398" y="328"/>
                    </a:lnTo>
                    <a:lnTo>
                      <a:pt x="378" y="338"/>
                    </a:lnTo>
                    <a:lnTo>
                      <a:pt x="360" y="346"/>
                    </a:lnTo>
                    <a:lnTo>
                      <a:pt x="338" y="352"/>
                    </a:lnTo>
                    <a:lnTo>
                      <a:pt x="318" y="358"/>
                    </a:lnTo>
                    <a:lnTo>
                      <a:pt x="296" y="360"/>
                    </a:lnTo>
                    <a:lnTo>
                      <a:pt x="296" y="360"/>
                    </a:lnTo>
                    <a:lnTo>
                      <a:pt x="270" y="362"/>
                    </a:lnTo>
                    <a:lnTo>
                      <a:pt x="270" y="362"/>
                    </a:lnTo>
                    <a:lnTo>
                      <a:pt x="246" y="360"/>
                    </a:lnTo>
                    <a:lnTo>
                      <a:pt x="224" y="358"/>
                    </a:lnTo>
                    <a:lnTo>
                      <a:pt x="202" y="352"/>
                    </a:lnTo>
                    <a:lnTo>
                      <a:pt x="180" y="346"/>
                    </a:lnTo>
                    <a:lnTo>
                      <a:pt x="160" y="338"/>
                    </a:lnTo>
                    <a:lnTo>
                      <a:pt x="140" y="328"/>
                    </a:lnTo>
                    <a:lnTo>
                      <a:pt x="122" y="316"/>
                    </a:lnTo>
                    <a:lnTo>
                      <a:pt x="104" y="302"/>
                    </a:lnTo>
                    <a:lnTo>
                      <a:pt x="88" y="288"/>
                    </a:lnTo>
                    <a:lnTo>
                      <a:pt x="72" y="272"/>
                    </a:lnTo>
                    <a:lnTo>
                      <a:pt x="58" y="254"/>
                    </a:lnTo>
                    <a:lnTo>
                      <a:pt x="46" y="236"/>
                    </a:lnTo>
                    <a:lnTo>
                      <a:pt x="36" y="218"/>
                    </a:lnTo>
                    <a:lnTo>
                      <a:pt x="28" y="196"/>
                    </a:lnTo>
                    <a:lnTo>
                      <a:pt x="20" y="176"/>
                    </a:lnTo>
                    <a:lnTo>
                      <a:pt x="14" y="154"/>
                    </a:lnTo>
                    <a:lnTo>
                      <a:pt x="0" y="136"/>
                    </a:lnTo>
                    <a:close/>
                  </a:path>
                </a:pathLst>
              </a:custGeom>
              <a:gradFill>
                <a:gsLst>
                  <a:gs pos="100000">
                    <a:srgbClr val="C00000"/>
                  </a:gs>
                  <a:gs pos="18000">
                    <a:srgbClr val="FFC000"/>
                  </a:gs>
                </a:gsLst>
                <a:lin ang="2700000" scaled="0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400"/>
              </a:p>
            </p:txBody>
          </p:sp>
          <p:sp>
            <p:nvSpPr>
              <p:cNvPr id="80" name="Freeform 29"/>
              <p:cNvSpPr>
                <a:spLocks/>
              </p:cNvSpPr>
              <p:nvPr/>
            </p:nvSpPr>
            <p:spPr bwMode="auto">
              <a:xfrm rot="15479452" flipH="1">
                <a:off x="7697406" y="2964536"/>
                <a:ext cx="487540" cy="297701"/>
              </a:xfrm>
              <a:custGeom>
                <a:avLst/>
                <a:gdLst/>
                <a:ahLst/>
                <a:cxnLst>
                  <a:cxn ang="0">
                    <a:pos x="0" y="136"/>
                  </a:cxn>
                  <a:cxn ang="0">
                    <a:pos x="12" y="192"/>
                  </a:cxn>
                  <a:cxn ang="0">
                    <a:pos x="34" y="246"/>
                  </a:cxn>
                  <a:cxn ang="0">
                    <a:pos x="64" y="292"/>
                  </a:cxn>
                  <a:cxn ang="0">
                    <a:pos x="102" y="334"/>
                  </a:cxn>
                  <a:cxn ang="0">
                    <a:pos x="146" y="368"/>
                  </a:cxn>
                  <a:cxn ang="0">
                    <a:pos x="196" y="392"/>
                  </a:cxn>
                  <a:cxn ang="0">
                    <a:pos x="252" y="408"/>
                  </a:cxn>
                  <a:cxn ang="0">
                    <a:pos x="310" y="414"/>
                  </a:cxn>
                  <a:cxn ang="0">
                    <a:pos x="340" y="412"/>
                  </a:cxn>
                  <a:cxn ang="0">
                    <a:pos x="396" y="402"/>
                  </a:cxn>
                  <a:cxn ang="0">
                    <a:pos x="448" y="382"/>
                  </a:cxn>
                  <a:cxn ang="0">
                    <a:pos x="496" y="354"/>
                  </a:cxn>
                  <a:cxn ang="0">
                    <a:pos x="538" y="316"/>
                  </a:cxn>
                  <a:cxn ang="0">
                    <a:pos x="572" y="274"/>
                  </a:cxn>
                  <a:cxn ang="0">
                    <a:pos x="598" y="224"/>
                  </a:cxn>
                  <a:cxn ang="0">
                    <a:pos x="616" y="172"/>
                  </a:cxn>
                  <a:cxn ang="0">
                    <a:pos x="678" y="142"/>
                  </a:cxn>
                  <a:cxn ang="0">
                    <a:pos x="460" y="144"/>
                  </a:cxn>
                  <a:cxn ang="0">
                    <a:pos x="526" y="144"/>
                  </a:cxn>
                  <a:cxn ang="0">
                    <a:pos x="516" y="186"/>
                  </a:cxn>
                  <a:cxn ang="0">
                    <a:pos x="498" y="224"/>
                  </a:cxn>
                  <a:cxn ang="0">
                    <a:pos x="476" y="260"/>
                  </a:cxn>
                  <a:cxn ang="0">
                    <a:pos x="448" y="290"/>
                  </a:cxn>
                  <a:cxn ang="0">
                    <a:pos x="416" y="316"/>
                  </a:cxn>
                  <a:cxn ang="0">
                    <a:pos x="378" y="338"/>
                  </a:cxn>
                  <a:cxn ang="0">
                    <a:pos x="338" y="352"/>
                  </a:cxn>
                  <a:cxn ang="0">
                    <a:pos x="296" y="360"/>
                  </a:cxn>
                  <a:cxn ang="0">
                    <a:pos x="270" y="362"/>
                  </a:cxn>
                  <a:cxn ang="0">
                    <a:pos x="246" y="360"/>
                  </a:cxn>
                  <a:cxn ang="0">
                    <a:pos x="202" y="352"/>
                  </a:cxn>
                  <a:cxn ang="0">
                    <a:pos x="160" y="338"/>
                  </a:cxn>
                  <a:cxn ang="0">
                    <a:pos x="122" y="316"/>
                  </a:cxn>
                  <a:cxn ang="0">
                    <a:pos x="88" y="288"/>
                  </a:cxn>
                  <a:cxn ang="0">
                    <a:pos x="58" y="254"/>
                  </a:cxn>
                  <a:cxn ang="0">
                    <a:pos x="36" y="218"/>
                  </a:cxn>
                  <a:cxn ang="0">
                    <a:pos x="20" y="176"/>
                  </a:cxn>
                  <a:cxn ang="0">
                    <a:pos x="0" y="136"/>
                  </a:cxn>
                </a:cxnLst>
                <a:rect l="0" t="0" r="r" b="b"/>
                <a:pathLst>
                  <a:path w="678" h="414">
                    <a:moveTo>
                      <a:pt x="0" y="136"/>
                    </a:moveTo>
                    <a:lnTo>
                      <a:pt x="0" y="136"/>
                    </a:lnTo>
                    <a:lnTo>
                      <a:pt x="4" y="164"/>
                    </a:lnTo>
                    <a:lnTo>
                      <a:pt x="12" y="192"/>
                    </a:lnTo>
                    <a:lnTo>
                      <a:pt x="22" y="220"/>
                    </a:lnTo>
                    <a:lnTo>
                      <a:pt x="34" y="246"/>
                    </a:lnTo>
                    <a:lnTo>
                      <a:pt x="48" y="270"/>
                    </a:lnTo>
                    <a:lnTo>
                      <a:pt x="64" y="292"/>
                    </a:lnTo>
                    <a:lnTo>
                      <a:pt x="82" y="314"/>
                    </a:lnTo>
                    <a:lnTo>
                      <a:pt x="102" y="334"/>
                    </a:lnTo>
                    <a:lnTo>
                      <a:pt x="124" y="352"/>
                    </a:lnTo>
                    <a:lnTo>
                      <a:pt x="146" y="368"/>
                    </a:lnTo>
                    <a:lnTo>
                      <a:pt x="170" y="380"/>
                    </a:lnTo>
                    <a:lnTo>
                      <a:pt x="196" y="392"/>
                    </a:lnTo>
                    <a:lnTo>
                      <a:pt x="224" y="402"/>
                    </a:lnTo>
                    <a:lnTo>
                      <a:pt x="252" y="408"/>
                    </a:lnTo>
                    <a:lnTo>
                      <a:pt x="280" y="412"/>
                    </a:lnTo>
                    <a:lnTo>
                      <a:pt x="310" y="414"/>
                    </a:lnTo>
                    <a:lnTo>
                      <a:pt x="310" y="414"/>
                    </a:lnTo>
                    <a:lnTo>
                      <a:pt x="340" y="412"/>
                    </a:lnTo>
                    <a:lnTo>
                      <a:pt x="368" y="408"/>
                    </a:lnTo>
                    <a:lnTo>
                      <a:pt x="396" y="402"/>
                    </a:lnTo>
                    <a:lnTo>
                      <a:pt x="424" y="392"/>
                    </a:lnTo>
                    <a:lnTo>
                      <a:pt x="448" y="382"/>
                    </a:lnTo>
                    <a:lnTo>
                      <a:pt x="472" y="368"/>
                    </a:lnTo>
                    <a:lnTo>
                      <a:pt x="496" y="354"/>
                    </a:lnTo>
                    <a:lnTo>
                      <a:pt x="518" y="336"/>
                    </a:lnTo>
                    <a:lnTo>
                      <a:pt x="538" y="316"/>
                    </a:lnTo>
                    <a:lnTo>
                      <a:pt x="556" y="296"/>
                    </a:lnTo>
                    <a:lnTo>
                      <a:pt x="572" y="274"/>
                    </a:lnTo>
                    <a:lnTo>
                      <a:pt x="586" y="250"/>
                    </a:lnTo>
                    <a:lnTo>
                      <a:pt x="598" y="224"/>
                    </a:lnTo>
                    <a:lnTo>
                      <a:pt x="608" y="198"/>
                    </a:lnTo>
                    <a:lnTo>
                      <a:pt x="616" y="172"/>
                    </a:lnTo>
                    <a:lnTo>
                      <a:pt x="620" y="142"/>
                    </a:lnTo>
                    <a:lnTo>
                      <a:pt x="678" y="142"/>
                    </a:lnTo>
                    <a:lnTo>
                      <a:pt x="568" y="0"/>
                    </a:lnTo>
                    <a:lnTo>
                      <a:pt x="460" y="144"/>
                    </a:lnTo>
                    <a:lnTo>
                      <a:pt x="526" y="144"/>
                    </a:lnTo>
                    <a:lnTo>
                      <a:pt x="526" y="144"/>
                    </a:lnTo>
                    <a:lnTo>
                      <a:pt x="522" y="164"/>
                    </a:lnTo>
                    <a:lnTo>
                      <a:pt x="516" y="186"/>
                    </a:lnTo>
                    <a:lnTo>
                      <a:pt x="508" y="204"/>
                    </a:lnTo>
                    <a:lnTo>
                      <a:pt x="498" y="224"/>
                    </a:lnTo>
                    <a:lnTo>
                      <a:pt x="488" y="242"/>
                    </a:lnTo>
                    <a:lnTo>
                      <a:pt x="476" y="260"/>
                    </a:lnTo>
                    <a:lnTo>
                      <a:pt x="462" y="276"/>
                    </a:lnTo>
                    <a:lnTo>
                      <a:pt x="448" y="290"/>
                    </a:lnTo>
                    <a:lnTo>
                      <a:pt x="432" y="304"/>
                    </a:lnTo>
                    <a:lnTo>
                      <a:pt x="416" y="316"/>
                    </a:lnTo>
                    <a:lnTo>
                      <a:pt x="398" y="328"/>
                    </a:lnTo>
                    <a:lnTo>
                      <a:pt x="378" y="338"/>
                    </a:lnTo>
                    <a:lnTo>
                      <a:pt x="360" y="346"/>
                    </a:lnTo>
                    <a:lnTo>
                      <a:pt x="338" y="352"/>
                    </a:lnTo>
                    <a:lnTo>
                      <a:pt x="318" y="358"/>
                    </a:lnTo>
                    <a:lnTo>
                      <a:pt x="296" y="360"/>
                    </a:lnTo>
                    <a:lnTo>
                      <a:pt x="296" y="360"/>
                    </a:lnTo>
                    <a:lnTo>
                      <a:pt x="270" y="362"/>
                    </a:lnTo>
                    <a:lnTo>
                      <a:pt x="270" y="362"/>
                    </a:lnTo>
                    <a:lnTo>
                      <a:pt x="246" y="360"/>
                    </a:lnTo>
                    <a:lnTo>
                      <a:pt x="224" y="358"/>
                    </a:lnTo>
                    <a:lnTo>
                      <a:pt x="202" y="352"/>
                    </a:lnTo>
                    <a:lnTo>
                      <a:pt x="180" y="346"/>
                    </a:lnTo>
                    <a:lnTo>
                      <a:pt x="160" y="338"/>
                    </a:lnTo>
                    <a:lnTo>
                      <a:pt x="140" y="328"/>
                    </a:lnTo>
                    <a:lnTo>
                      <a:pt x="122" y="316"/>
                    </a:lnTo>
                    <a:lnTo>
                      <a:pt x="104" y="302"/>
                    </a:lnTo>
                    <a:lnTo>
                      <a:pt x="88" y="288"/>
                    </a:lnTo>
                    <a:lnTo>
                      <a:pt x="72" y="272"/>
                    </a:lnTo>
                    <a:lnTo>
                      <a:pt x="58" y="254"/>
                    </a:lnTo>
                    <a:lnTo>
                      <a:pt x="46" y="236"/>
                    </a:lnTo>
                    <a:lnTo>
                      <a:pt x="36" y="218"/>
                    </a:lnTo>
                    <a:lnTo>
                      <a:pt x="28" y="196"/>
                    </a:lnTo>
                    <a:lnTo>
                      <a:pt x="20" y="176"/>
                    </a:lnTo>
                    <a:lnTo>
                      <a:pt x="14" y="154"/>
                    </a:lnTo>
                    <a:lnTo>
                      <a:pt x="0" y="136"/>
                    </a:lnTo>
                    <a:close/>
                  </a:path>
                </a:pathLst>
              </a:custGeom>
              <a:gradFill>
                <a:gsLst>
                  <a:gs pos="100000">
                    <a:srgbClr val="C00000"/>
                  </a:gs>
                  <a:gs pos="18000">
                    <a:srgbClr val="FFC000"/>
                  </a:gs>
                </a:gsLst>
                <a:lin ang="2700000" scaled="0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400"/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429132"/>
            <a:ext cx="4572032" cy="1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2143116"/>
            <a:ext cx="8143932" cy="4429156"/>
          </a:xfrm>
          <a:prstGeom prst="roundRect">
            <a:avLst>
              <a:gd name="adj" fmla="val 247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방향 지시등 만들기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00034" y="1467137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50" dirty="0" smtClean="0">
                <a:ln w="11430"/>
              </a:rPr>
              <a:t>LED</a:t>
            </a:r>
            <a:r>
              <a:rPr lang="ko-KR" altLang="en-US" sz="2400" b="1" spc="50" dirty="0" smtClean="0">
                <a:ln w="11430"/>
              </a:rPr>
              <a:t>를 이용하여 방향 지시등을 만들어 본다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41" name="오른쪽 중괄호 40"/>
          <p:cNvSpPr/>
          <p:nvPr/>
        </p:nvSpPr>
        <p:spPr>
          <a:xfrm>
            <a:off x="5786446" y="2734526"/>
            <a:ext cx="214314" cy="1551729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중괄호 42"/>
          <p:cNvSpPr/>
          <p:nvPr/>
        </p:nvSpPr>
        <p:spPr>
          <a:xfrm>
            <a:off x="5786446" y="4500570"/>
            <a:ext cx="214314" cy="1428760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6143636" y="3027761"/>
            <a:ext cx="250033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우회전 할 경우 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en-US" altLang="ko-KR" sz="1700" b="1" spc="50" dirty="0" smtClean="0">
                <a:ln w="11430"/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  <a:sym typeface="Wingdings" pitchFamily="2" charset="2"/>
              </a:rPr>
              <a:t>오른쪽</a:t>
            </a:r>
            <a:r>
              <a:rPr lang="en-US" altLang="ko-KR" sz="1700" b="1" spc="50" dirty="0" smtClean="0">
                <a:ln w="11430"/>
                <a:solidFill>
                  <a:srgbClr val="FF0000"/>
                </a:solidFill>
              </a:rPr>
              <a:t>LED 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</a:rPr>
              <a:t>켜기</a:t>
            </a:r>
            <a:endParaRPr lang="en-US" altLang="ko-KR" sz="1700" b="1" spc="50" dirty="0" smtClean="0">
              <a:ln w="11430"/>
              <a:solidFill>
                <a:srgbClr val="FF000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6143636" y="4643446"/>
            <a:ext cx="250033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좌회전 할 경우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en-US" altLang="ko-KR" sz="1700" b="1" spc="50" smtClean="0">
                <a:ln w="11430"/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ko-KR" altLang="en-US" sz="1700" b="1" spc="50" smtClean="0">
                <a:ln w="11430"/>
                <a:solidFill>
                  <a:srgbClr val="FF0000"/>
                </a:solidFill>
                <a:sym typeface="Wingdings" pitchFamily="2" charset="2"/>
              </a:rPr>
              <a:t>왼</a:t>
            </a:r>
            <a:r>
              <a:rPr lang="ko-KR" altLang="en-US" sz="1700" b="1" spc="50" smtClean="0">
                <a:ln w="11430"/>
                <a:solidFill>
                  <a:srgbClr val="FF0000"/>
                </a:solidFill>
              </a:rPr>
              <a:t>쪽</a:t>
            </a:r>
            <a:r>
              <a:rPr lang="en-US" altLang="ko-KR" sz="1700" b="1" spc="50" dirty="0" smtClean="0">
                <a:ln w="11430"/>
                <a:solidFill>
                  <a:srgbClr val="FF0000"/>
                </a:solidFill>
              </a:rPr>
              <a:t>LED 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</a:rPr>
              <a:t>켜기</a:t>
            </a:r>
            <a:endParaRPr lang="en-US" altLang="ko-KR" sz="1700" b="1" spc="50" dirty="0" smtClean="0">
              <a:ln w="11430"/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369859"/>
            <a:ext cx="4847956" cy="398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214554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부저 경적 소리 넣기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부저를 이용하여 경적소리를 넣어 보자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8001024" y="135729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cxnSp>
        <p:nvCxnSpPr>
          <p:cNvPr id="53" name="꺾인 연결선 52"/>
          <p:cNvCxnSpPr/>
          <p:nvPr/>
        </p:nvCxnSpPr>
        <p:spPr>
          <a:xfrm rot="16200000" flipH="1">
            <a:off x="3794122" y="3063870"/>
            <a:ext cx="2319782" cy="1907034"/>
          </a:xfrm>
          <a:prstGeom prst="bentConnector3">
            <a:avLst>
              <a:gd name="adj1" fmla="val -221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직사각형 56"/>
          <p:cNvSpPr/>
          <p:nvPr/>
        </p:nvSpPr>
        <p:spPr>
          <a:xfrm>
            <a:off x="6000760" y="3571876"/>
            <a:ext cx="271464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스페이스바를 눌렀을 때 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부저음 내기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pic>
        <p:nvPicPr>
          <p:cNvPr id="5123" name="Picture 3" descr="space-bar • Josh Benso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5143512"/>
            <a:ext cx="3848100" cy="74295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428868"/>
            <a:ext cx="330202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23" name="오른쪽 중괄호 22"/>
          <p:cNvSpPr/>
          <p:nvPr/>
        </p:nvSpPr>
        <p:spPr>
          <a:xfrm flipH="1">
            <a:off x="4879755" y="1071546"/>
            <a:ext cx="357190" cy="1928826"/>
          </a:xfrm>
          <a:prstGeom prst="rightBrace">
            <a:avLst>
              <a:gd name="adj1" fmla="val 39729"/>
              <a:gd name="adj2" fmla="val 42297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오른쪽 중괄호 23"/>
          <p:cNvSpPr/>
          <p:nvPr/>
        </p:nvSpPr>
        <p:spPr>
          <a:xfrm flipH="1">
            <a:off x="4879755" y="5572140"/>
            <a:ext cx="357190" cy="571504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오른쪽 중괄호 24"/>
          <p:cNvSpPr/>
          <p:nvPr/>
        </p:nvSpPr>
        <p:spPr>
          <a:xfrm flipH="1">
            <a:off x="4879755" y="3143248"/>
            <a:ext cx="357190" cy="2357454"/>
          </a:xfrm>
          <a:prstGeom prst="rightBrace">
            <a:avLst>
              <a:gd name="adj1" fmla="val 39729"/>
              <a:gd name="adj2" fmla="val 4765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3951061" y="1574859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51061" y="3255679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51061" y="4059800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51061" y="5556800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22301" y="1932049"/>
            <a:ext cx="23006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직진과 후진 구현하기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28794" y="3625011"/>
            <a:ext cx="18473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14683" y="6004015"/>
            <a:ext cx="223651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부저 경적 소리 넣기 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97134" y="4500570"/>
            <a:ext cx="20826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방향 지시등 만들기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43108" y="3684307"/>
            <a:ext cx="27366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좌회전과 우회전 구현하기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76850" y="0"/>
            <a:ext cx="3867150" cy="692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8799</TotalTime>
  <Words>292</Words>
  <Application>Microsoft Office PowerPoint</Application>
  <PresentationFormat>화면 슬라이드 쇼(4:3)</PresentationFormat>
  <Paragraphs>66</Paragraphs>
  <Slides>9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9</vt:i4>
      </vt:variant>
    </vt:vector>
  </HeadingPairs>
  <TitlesOfParts>
    <vt:vector size="11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2022</cp:revision>
  <dcterms:created xsi:type="dcterms:W3CDTF">2012-05-30T12:36:11Z</dcterms:created>
  <dcterms:modified xsi:type="dcterms:W3CDTF">2022-05-12T05:35:01Z</dcterms:modified>
</cp:coreProperties>
</file>