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6" r:id="rId3"/>
    <p:sldMasterId id="2147483688" r:id="rId4"/>
  </p:sldMasterIdLst>
  <p:notesMasterIdLst>
    <p:notesMasterId r:id="rId23"/>
  </p:notesMasterIdLst>
  <p:handoutMasterIdLst>
    <p:handoutMasterId r:id="rId24"/>
  </p:handoutMasterIdLst>
  <p:sldIdLst>
    <p:sldId id="258" r:id="rId5"/>
    <p:sldId id="609" r:id="rId6"/>
    <p:sldId id="612" r:id="rId7"/>
    <p:sldId id="613" r:id="rId8"/>
    <p:sldId id="614" r:id="rId9"/>
    <p:sldId id="259" r:id="rId10"/>
    <p:sldId id="620" r:id="rId11"/>
    <p:sldId id="604" r:id="rId12"/>
    <p:sldId id="605" r:id="rId13"/>
    <p:sldId id="598" r:id="rId14"/>
    <p:sldId id="601" r:id="rId15"/>
    <p:sldId id="603" r:id="rId16"/>
    <p:sldId id="606" r:id="rId17"/>
    <p:sldId id="607" r:id="rId18"/>
    <p:sldId id="615" r:id="rId19"/>
    <p:sldId id="617" r:id="rId20"/>
    <p:sldId id="618" r:id="rId21"/>
    <p:sldId id="619" r:id="rId22"/>
  </p:sldIdLst>
  <p:sldSz cx="9144000" cy="6858000" type="screen4x3"/>
  <p:notesSz cx="6865938" cy="999648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3399"/>
    <a:srgbClr val="FF9801"/>
    <a:srgbClr val="FFC000"/>
    <a:srgbClr val="1555A6"/>
    <a:srgbClr val="009900"/>
    <a:srgbClr val="E2A028"/>
    <a:srgbClr val="C87700"/>
    <a:srgbClr val="33CC33"/>
    <a:srgbClr val="5FBDAD"/>
    <a:srgbClr val="9BCFD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926" autoAdjust="0"/>
    <p:restoredTop sz="95493" autoAdjust="0"/>
  </p:normalViewPr>
  <p:slideViewPr>
    <p:cSldViewPr>
      <p:cViewPr>
        <p:scale>
          <a:sx n="100" d="100"/>
          <a:sy n="100" d="100"/>
        </p:scale>
        <p:origin x="-1032" y="198"/>
      </p:cViewPr>
      <p:guideLst>
        <p:guide orient="horz" pos="1620"/>
        <p:guide orient="horz" pos="2160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3978" y="-84"/>
      </p:cViewPr>
      <p:guideLst>
        <p:guide orient="horz" pos="3148"/>
        <p:guide pos="216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9375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9593D-E079-4F0A-9F12-875D308FF7C6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9375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EDF8D-582A-4CC0-9408-8D9A48C17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911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r">
              <a:defRPr sz="1200"/>
            </a:lvl1pPr>
          </a:lstStyle>
          <a:p>
            <a:fld id="{B0A3BBB5-8430-4037-A701-F3C973F6E90B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9038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90" tIns="46095" rIns="92190" bIns="4609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595" y="4748334"/>
            <a:ext cx="5492750" cy="4498419"/>
          </a:xfrm>
          <a:prstGeom prst="rect">
            <a:avLst/>
          </a:prstGeom>
        </p:spPr>
        <p:txBody>
          <a:bodyPr vert="horz" lIns="92190" tIns="46095" rIns="92190" bIns="46095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911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r">
              <a:defRPr sz="1200"/>
            </a:lvl1pPr>
          </a:lstStyle>
          <a:p>
            <a:fld id="{790C66D3-638C-42F6-BEC9-F7E9817181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53748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9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1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 userDrawn="1"/>
        </p:nvSpPr>
        <p:spPr>
          <a:xfrm>
            <a:off x="1214414" y="714356"/>
            <a:ext cx="7286676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56529" y="105174"/>
            <a:ext cx="1427703" cy="1035160"/>
            <a:chOff x="215339" y="303973"/>
            <a:chExt cx="2354619" cy="1086956"/>
          </a:xfrm>
        </p:grpSpPr>
        <p:sp>
          <p:nvSpPr>
            <p:cNvPr id="9" name="타원 8"/>
            <p:cNvSpPr/>
            <p:nvPr userDrawn="1"/>
          </p:nvSpPr>
          <p:spPr>
            <a:xfrm>
              <a:off x="630696" y="325401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rgbClr val="A665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타원 6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2983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52837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75201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31034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682533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808363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10124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08628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40813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10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11" name="그룹 10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7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8" name="직사각형 47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022728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 userDrawn="1"/>
        </p:nvSpPr>
        <p:spPr>
          <a:xfrm>
            <a:off x="1000100" y="714356"/>
            <a:ext cx="7515251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6" name="그룹 25"/>
          <p:cNvGrpSpPr/>
          <p:nvPr userDrawn="1"/>
        </p:nvGrpSpPr>
        <p:grpSpPr>
          <a:xfrm>
            <a:off x="240054" y="46989"/>
            <a:ext cx="1437244" cy="1134480"/>
            <a:chOff x="215339" y="303973"/>
            <a:chExt cx="2354619" cy="1086956"/>
          </a:xfrm>
        </p:grpSpPr>
        <p:sp>
          <p:nvSpPr>
            <p:cNvPr id="7" name="타원 6"/>
            <p:cNvSpPr/>
            <p:nvPr userDrawn="1"/>
          </p:nvSpPr>
          <p:spPr>
            <a:xfrm>
              <a:off x="709737" y="371117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타원 20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 22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9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0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6680558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097548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563243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538132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707538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094939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83384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012472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29519448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-4538"/>
            <a:ext cx="9144000" cy="14847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381378" y="901286"/>
            <a:ext cx="8762622" cy="1335848"/>
            <a:chOff x="620688" y="1206694"/>
            <a:chExt cx="6304098" cy="1781130"/>
          </a:xfrm>
          <a:solidFill>
            <a:srgbClr val="FFF7E7"/>
          </a:solidFill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89281" y="131627"/>
            <a:ext cx="1700808" cy="82748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6720"/>
            <a:ext cx="4972051" cy="31341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25855344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20227282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30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34125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5D260EA-83FF-410E-9EBC-C85C835049AE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755325A-3AAE-4001-B6B6-CFD7A71B975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6933"/>
            <a:ext cx="9144001" cy="101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269180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96391432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09029683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88185391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051641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3631001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25845252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57065228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4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직사각형 10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텍스트 개체 틀 32"/>
          <p:cNvSpPr>
            <a:spLocks noGrp="1"/>
          </p:cNvSpPr>
          <p:nvPr>
            <p:ph type="body" sz="quarter" idx="10" hasCustomPrompt="1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Thank</a:t>
            </a:r>
            <a:r>
              <a:rPr lang="ko-KR" altLang="en-US" dirty="0" smtClean="0"/>
              <a:t> </a:t>
            </a:r>
            <a:r>
              <a:rPr lang="en-US" altLang="ko-KR" dirty="0" smtClean="0"/>
              <a:t>You</a:t>
            </a:r>
            <a:endParaRPr lang="ko-KR" altLang="en-US" dirty="0"/>
          </a:p>
        </p:txBody>
      </p:sp>
      <p:grpSp>
        <p:nvGrpSpPr>
          <p:cNvPr id="2" name="그룹 106"/>
          <p:cNvGrpSpPr/>
          <p:nvPr userDrawn="1"/>
        </p:nvGrpSpPr>
        <p:grpSpPr>
          <a:xfrm>
            <a:off x="2409849" y="927770"/>
            <a:ext cx="4305848" cy="2554560"/>
            <a:chOff x="3262313" y="815330"/>
            <a:chExt cx="5667375" cy="3362325"/>
          </a:xfrm>
        </p:grpSpPr>
        <p:sp>
          <p:nvSpPr>
            <p:cNvPr id="108" name="Freeform 5"/>
            <p:cNvSpPr>
              <a:spLocks/>
            </p:cNvSpPr>
            <p:nvPr/>
          </p:nvSpPr>
          <p:spPr bwMode="auto">
            <a:xfrm>
              <a:off x="5076826" y="2677468"/>
              <a:ext cx="2111375" cy="1339850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6"/>
            <p:cNvSpPr>
              <a:spLocks noEditPoints="1"/>
            </p:cNvSpPr>
            <p:nvPr/>
          </p:nvSpPr>
          <p:spPr bwMode="auto">
            <a:xfrm>
              <a:off x="5049838" y="2650480"/>
              <a:ext cx="2163763" cy="1392238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7"/>
            <p:cNvSpPr>
              <a:spLocks/>
            </p:cNvSpPr>
            <p:nvPr/>
          </p:nvSpPr>
          <p:spPr bwMode="auto">
            <a:xfrm>
              <a:off x="6132513" y="3798243"/>
              <a:ext cx="974725" cy="119063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8"/>
            <p:cNvSpPr>
              <a:spLocks noEditPoints="1"/>
            </p:cNvSpPr>
            <p:nvPr/>
          </p:nvSpPr>
          <p:spPr bwMode="auto">
            <a:xfrm>
              <a:off x="6107113" y="3772843"/>
              <a:ext cx="1025525" cy="169863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9"/>
            <p:cNvSpPr>
              <a:spLocks/>
            </p:cNvSpPr>
            <p:nvPr/>
          </p:nvSpPr>
          <p:spPr bwMode="auto">
            <a:xfrm>
              <a:off x="5157788" y="3798243"/>
              <a:ext cx="974725" cy="119063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10"/>
            <p:cNvSpPr>
              <a:spLocks noEditPoints="1"/>
            </p:cNvSpPr>
            <p:nvPr/>
          </p:nvSpPr>
          <p:spPr bwMode="auto">
            <a:xfrm>
              <a:off x="5132388" y="3772843"/>
              <a:ext cx="1023938" cy="169863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11"/>
            <p:cNvSpPr>
              <a:spLocks/>
            </p:cNvSpPr>
            <p:nvPr/>
          </p:nvSpPr>
          <p:spPr bwMode="auto">
            <a:xfrm>
              <a:off x="5157788" y="2617143"/>
              <a:ext cx="1949450" cy="1300163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12"/>
            <p:cNvSpPr>
              <a:spLocks noEditPoints="1"/>
            </p:cNvSpPr>
            <p:nvPr/>
          </p:nvSpPr>
          <p:spPr bwMode="auto">
            <a:xfrm>
              <a:off x="5132388" y="2593330"/>
              <a:ext cx="2000250" cy="134937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13"/>
            <p:cNvSpPr>
              <a:spLocks noChangeArrowheads="1"/>
            </p:cNvSpPr>
            <p:nvPr/>
          </p:nvSpPr>
          <p:spPr bwMode="auto">
            <a:xfrm>
              <a:off x="6105526" y="2752080"/>
              <a:ext cx="52388" cy="1179513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14"/>
            <p:cNvSpPr>
              <a:spLocks noChangeArrowheads="1"/>
            </p:cNvSpPr>
            <p:nvPr/>
          </p:nvSpPr>
          <p:spPr bwMode="auto">
            <a:xfrm>
              <a:off x="5300663" y="2796530"/>
              <a:ext cx="639763" cy="136525"/>
            </a:xfrm>
            <a:prstGeom prst="rect">
              <a:avLst/>
            </a:pr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15"/>
            <p:cNvSpPr>
              <a:spLocks noEditPoints="1"/>
            </p:cNvSpPr>
            <p:nvPr/>
          </p:nvSpPr>
          <p:spPr bwMode="auto">
            <a:xfrm>
              <a:off x="5275263" y="2771130"/>
              <a:ext cx="690563" cy="187325"/>
            </a:xfrm>
            <a:custGeom>
              <a:avLst/>
              <a:gdLst>
                <a:gd name="T0" fmla="*/ 837 w 869"/>
                <a:gd name="T1" fmla="*/ 237 h 237"/>
                <a:gd name="T2" fmla="*/ 31 w 869"/>
                <a:gd name="T3" fmla="*/ 237 h 237"/>
                <a:gd name="T4" fmla="*/ 31 w 869"/>
                <a:gd name="T5" fmla="*/ 237 h 237"/>
                <a:gd name="T6" fmla="*/ 25 w 869"/>
                <a:gd name="T7" fmla="*/ 235 h 237"/>
                <a:gd name="T8" fmla="*/ 19 w 869"/>
                <a:gd name="T9" fmla="*/ 234 h 237"/>
                <a:gd name="T10" fmla="*/ 14 w 869"/>
                <a:gd name="T11" fmla="*/ 231 h 237"/>
                <a:gd name="T12" fmla="*/ 9 w 869"/>
                <a:gd name="T13" fmla="*/ 227 h 237"/>
                <a:gd name="T14" fmla="*/ 6 w 869"/>
                <a:gd name="T15" fmla="*/ 223 h 237"/>
                <a:gd name="T16" fmla="*/ 2 w 869"/>
                <a:gd name="T17" fmla="*/ 217 h 237"/>
                <a:gd name="T18" fmla="*/ 1 w 869"/>
                <a:gd name="T19" fmla="*/ 211 h 237"/>
                <a:gd name="T20" fmla="*/ 0 w 869"/>
                <a:gd name="T21" fmla="*/ 205 h 237"/>
                <a:gd name="T22" fmla="*/ 0 w 869"/>
                <a:gd name="T23" fmla="*/ 33 h 237"/>
                <a:gd name="T24" fmla="*/ 0 w 869"/>
                <a:gd name="T25" fmla="*/ 33 h 237"/>
                <a:gd name="T26" fmla="*/ 1 w 869"/>
                <a:gd name="T27" fmla="*/ 26 h 237"/>
                <a:gd name="T28" fmla="*/ 2 w 869"/>
                <a:gd name="T29" fmla="*/ 20 h 237"/>
                <a:gd name="T30" fmla="*/ 6 w 869"/>
                <a:gd name="T31" fmla="*/ 14 h 237"/>
                <a:gd name="T32" fmla="*/ 9 w 869"/>
                <a:gd name="T33" fmla="*/ 10 h 237"/>
                <a:gd name="T34" fmla="*/ 14 w 869"/>
                <a:gd name="T35" fmla="*/ 6 h 237"/>
                <a:gd name="T36" fmla="*/ 19 w 869"/>
                <a:gd name="T37" fmla="*/ 4 h 237"/>
                <a:gd name="T38" fmla="*/ 25 w 869"/>
                <a:gd name="T39" fmla="*/ 1 h 237"/>
                <a:gd name="T40" fmla="*/ 31 w 869"/>
                <a:gd name="T41" fmla="*/ 0 h 237"/>
                <a:gd name="T42" fmla="*/ 837 w 869"/>
                <a:gd name="T43" fmla="*/ 0 h 237"/>
                <a:gd name="T44" fmla="*/ 837 w 869"/>
                <a:gd name="T45" fmla="*/ 0 h 237"/>
                <a:gd name="T46" fmla="*/ 843 w 869"/>
                <a:gd name="T47" fmla="*/ 1 h 237"/>
                <a:gd name="T48" fmla="*/ 849 w 869"/>
                <a:gd name="T49" fmla="*/ 4 h 237"/>
                <a:gd name="T50" fmla="*/ 855 w 869"/>
                <a:gd name="T51" fmla="*/ 6 h 237"/>
                <a:gd name="T52" fmla="*/ 859 w 869"/>
                <a:gd name="T53" fmla="*/ 10 h 237"/>
                <a:gd name="T54" fmla="*/ 863 w 869"/>
                <a:gd name="T55" fmla="*/ 14 h 237"/>
                <a:gd name="T56" fmla="*/ 866 w 869"/>
                <a:gd name="T57" fmla="*/ 20 h 237"/>
                <a:gd name="T58" fmla="*/ 867 w 869"/>
                <a:gd name="T59" fmla="*/ 26 h 237"/>
                <a:gd name="T60" fmla="*/ 869 w 869"/>
                <a:gd name="T61" fmla="*/ 33 h 237"/>
                <a:gd name="T62" fmla="*/ 869 w 869"/>
                <a:gd name="T63" fmla="*/ 205 h 237"/>
                <a:gd name="T64" fmla="*/ 869 w 869"/>
                <a:gd name="T65" fmla="*/ 205 h 237"/>
                <a:gd name="T66" fmla="*/ 867 w 869"/>
                <a:gd name="T67" fmla="*/ 211 h 237"/>
                <a:gd name="T68" fmla="*/ 866 w 869"/>
                <a:gd name="T69" fmla="*/ 217 h 237"/>
                <a:gd name="T70" fmla="*/ 863 w 869"/>
                <a:gd name="T71" fmla="*/ 223 h 237"/>
                <a:gd name="T72" fmla="*/ 859 w 869"/>
                <a:gd name="T73" fmla="*/ 227 h 237"/>
                <a:gd name="T74" fmla="*/ 855 w 869"/>
                <a:gd name="T75" fmla="*/ 231 h 237"/>
                <a:gd name="T76" fmla="*/ 849 w 869"/>
                <a:gd name="T77" fmla="*/ 234 h 237"/>
                <a:gd name="T78" fmla="*/ 843 w 869"/>
                <a:gd name="T79" fmla="*/ 235 h 237"/>
                <a:gd name="T80" fmla="*/ 837 w 869"/>
                <a:gd name="T81" fmla="*/ 237 h 237"/>
                <a:gd name="T82" fmla="*/ 837 w 869"/>
                <a:gd name="T83" fmla="*/ 237 h 237"/>
                <a:gd name="T84" fmla="*/ 62 w 869"/>
                <a:gd name="T85" fmla="*/ 173 h 237"/>
                <a:gd name="T86" fmla="*/ 806 w 869"/>
                <a:gd name="T87" fmla="*/ 173 h 237"/>
                <a:gd name="T88" fmla="*/ 806 w 869"/>
                <a:gd name="T89" fmla="*/ 64 h 237"/>
                <a:gd name="T90" fmla="*/ 62 w 869"/>
                <a:gd name="T91" fmla="*/ 64 h 237"/>
                <a:gd name="T92" fmla="*/ 62 w 869"/>
                <a:gd name="T93" fmla="*/ 173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9" h="237">
                  <a:moveTo>
                    <a:pt x="837" y="237"/>
                  </a:moveTo>
                  <a:lnTo>
                    <a:pt x="31" y="237"/>
                  </a:lnTo>
                  <a:lnTo>
                    <a:pt x="31" y="237"/>
                  </a:lnTo>
                  <a:lnTo>
                    <a:pt x="25" y="235"/>
                  </a:lnTo>
                  <a:lnTo>
                    <a:pt x="19" y="234"/>
                  </a:lnTo>
                  <a:lnTo>
                    <a:pt x="14" y="231"/>
                  </a:lnTo>
                  <a:lnTo>
                    <a:pt x="9" y="227"/>
                  </a:lnTo>
                  <a:lnTo>
                    <a:pt x="6" y="223"/>
                  </a:lnTo>
                  <a:lnTo>
                    <a:pt x="2" y="217"/>
                  </a:lnTo>
                  <a:lnTo>
                    <a:pt x="1" y="211"/>
                  </a:lnTo>
                  <a:lnTo>
                    <a:pt x="0" y="205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4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3" y="1"/>
                  </a:lnTo>
                  <a:lnTo>
                    <a:pt x="849" y="4"/>
                  </a:lnTo>
                  <a:lnTo>
                    <a:pt x="855" y="6"/>
                  </a:lnTo>
                  <a:lnTo>
                    <a:pt x="859" y="10"/>
                  </a:lnTo>
                  <a:lnTo>
                    <a:pt x="863" y="14"/>
                  </a:lnTo>
                  <a:lnTo>
                    <a:pt x="866" y="20"/>
                  </a:lnTo>
                  <a:lnTo>
                    <a:pt x="867" y="26"/>
                  </a:lnTo>
                  <a:lnTo>
                    <a:pt x="869" y="33"/>
                  </a:lnTo>
                  <a:lnTo>
                    <a:pt x="869" y="205"/>
                  </a:lnTo>
                  <a:lnTo>
                    <a:pt x="869" y="205"/>
                  </a:lnTo>
                  <a:lnTo>
                    <a:pt x="867" y="211"/>
                  </a:lnTo>
                  <a:lnTo>
                    <a:pt x="866" y="217"/>
                  </a:lnTo>
                  <a:lnTo>
                    <a:pt x="863" y="223"/>
                  </a:lnTo>
                  <a:lnTo>
                    <a:pt x="859" y="227"/>
                  </a:lnTo>
                  <a:lnTo>
                    <a:pt x="855" y="231"/>
                  </a:lnTo>
                  <a:lnTo>
                    <a:pt x="849" y="234"/>
                  </a:lnTo>
                  <a:lnTo>
                    <a:pt x="843" y="235"/>
                  </a:lnTo>
                  <a:lnTo>
                    <a:pt x="837" y="237"/>
                  </a:lnTo>
                  <a:lnTo>
                    <a:pt x="837" y="237"/>
                  </a:lnTo>
                  <a:close/>
                  <a:moveTo>
                    <a:pt x="62" y="173"/>
                  </a:moveTo>
                  <a:lnTo>
                    <a:pt x="806" y="173"/>
                  </a:lnTo>
                  <a:lnTo>
                    <a:pt x="806" y="64"/>
                  </a:lnTo>
                  <a:lnTo>
                    <a:pt x="62" y="64"/>
                  </a:lnTo>
                  <a:lnTo>
                    <a:pt x="62" y="1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16"/>
            <p:cNvSpPr>
              <a:spLocks/>
            </p:cNvSpPr>
            <p:nvPr/>
          </p:nvSpPr>
          <p:spPr bwMode="auto">
            <a:xfrm>
              <a:off x="6537326" y="3871268"/>
              <a:ext cx="180975" cy="209550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17"/>
            <p:cNvSpPr>
              <a:spLocks/>
            </p:cNvSpPr>
            <p:nvPr/>
          </p:nvSpPr>
          <p:spPr bwMode="auto">
            <a:xfrm>
              <a:off x="527526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5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8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6 w 870"/>
                <a:gd name="T25" fmla="*/ 63 h 63"/>
                <a:gd name="T26" fmla="*/ 19 w 870"/>
                <a:gd name="T27" fmla="*/ 61 h 63"/>
                <a:gd name="T28" fmla="*/ 15 w 870"/>
                <a:gd name="T29" fmla="*/ 59 h 63"/>
                <a:gd name="T30" fmla="*/ 10 w 870"/>
                <a:gd name="T31" fmla="*/ 54 h 63"/>
                <a:gd name="T32" fmla="*/ 5 w 870"/>
                <a:gd name="T33" fmla="*/ 49 h 63"/>
                <a:gd name="T34" fmla="*/ 3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3 w 870"/>
                <a:gd name="T47" fmla="*/ 19 h 63"/>
                <a:gd name="T48" fmla="*/ 5 w 870"/>
                <a:gd name="T49" fmla="*/ 13 h 63"/>
                <a:gd name="T50" fmla="*/ 10 w 870"/>
                <a:gd name="T51" fmla="*/ 9 h 63"/>
                <a:gd name="T52" fmla="*/ 15 w 870"/>
                <a:gd name="T53" fmla="*/ 4 h 63"/>
                <a:gd name="T54" fmla="*/ 19 w 870"/>
                <a:gd name="T55" fmla="*/ 2 h 63"/>
                <a:gd name="T56" fmla="*/ 26 w 870"/>
                <a:gd name="T57" fmla="*/ 0 h 63"/>
                <a:gd name="T58" fmla="*/ 32 w 870"/>
                <a:gd name="T59" fmla="*/ 0 h 63"/>
                <a:gd name="T60" fmla="*/ 838 w 870"/>
                <a:gd name="T61" fmla="*/ 0 h 63"/>
                <a:gd name="T62" fmla="*/ 838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5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8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3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18"/>
            <p:cNvSpPr>
              <a:spLocks/>
            </p:cNvSpPr>
            <p:nvPr/>
          </p:nvSpPr>
          <p:spPr bwMode="auto">
            <a:xfrm>
              <a:off x="527526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19"/>
            <p:cNvSpPr>
              <a:spLocks/>
            </p:cNvSpPr>
            <p:nvPr/>
          </p:nvSpPr>
          <p:spPr bwMode="auto">
            <a:xfrm>
              <a:off x="527526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1 h 64"/>
                <a:gd name="T28" fmla="*/ 15 w 870"/>
                <a:gd name="T29" fmla="*/ 59 h 64"/>
                <a:gd name="T30" fmla="*/ 10 w 870"/>
                <a:gd name="T31" fmla="*/ 54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4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20"/>
            <p:cNvSpPr>
              <a:spLocks/>
            </p:cNvSpPr>
            <p:nvPr/>
          </p:nvSpPr>
          <p:spPr bwMode="auto">
            <a:xfrm>
              <a:off x="527526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60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10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60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21"/>
            <p:cNvSpPr>
              <a:spLocks/>
            </p:cNvSpPr>
            <p:nvPr/>
          </p:nvSpPr>
          <p:spPr bwMode="auto">
            <a:xfrm>
              <a:off x="527526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6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22"/>
            <p:cNvSpPr>
              <a:spLocks/>
            </p:cNvSpPr>
            <p:nvPr/>
          </p:nvSpPr>
          <p:spPr bwMode="auto">
            <a:xfrm>
              <a:off x="629761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4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7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5 w 870"/>
                <a:gd name="T25" fmla="*/ 63 h 63"/>
                <a:gd name="T26" fmla="*/ 20 w 870"/>
                <a:gd name="T27" fmla="*/ 61 h 63"/>
                <a:gd name="T28" fmla="*/ 14 w 870"/>
                <a:gd name="T29" fmla="*/ 59 h 63"/>
                <a:gd name="T30" fmla="*/ 9 w 870"/>
                <a:gd name="T31" fmla="*/ 54 h 63"/>
                <a:gd name="T32" fmla="*/ 6 w 870"/>
                <a:gd name="T33" fmla="*/ 49 h 63"/>
                <a:gd name="T34" fmla="*/ 2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2 w 870"/>
                <a:gd name="T47" fmla="*/ 19 h 63"/>
                <a:gd name="T48" fmla="*/ 6 w 870"/>
                <a:gd name="T49" fmla="*/ 13 h 63"/>
                <a:gd name="T50" fmla="*/ 9 w 870"/>
                <a:gd name="T51" fmla="*/ 9 h 63"/>
                <a:gd name="T52" fmla="*/ 14 w 870"/>
                <a:gd name="T53" fmla="*/ 4 h 63"/>
                <a:gd name="T54" fmla="*/ 20 w 870"/>
                <a:gd name="T55" fmla="*/ 2 h 63"/>
                <a:gd name="T56" fmla="*/ 25 w 870"/>
                <a:gd name="T57" fmla="*/ 0 h 63"/>
                <a:gd name="T58" fmla="*/ 32 w 870"/>
                <a:gd name="T59" fmla="*/ 0 h 63"/>
                <a:gd name="T60" fmla="*/ 837 w 870"/>
                <a:gd name="T61" fmla="*/ 0 h 63"/>
                <a:gd name="T62" fmla="*/ 837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4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7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23"/>
            <p:cNvSpPr>
              <a:spLocks/>
            </p:cNvSpPr>
            <p:nvPr/>
          </p:nvSpPr>
          <p:spPr bwMode="auto">
            <a:xfrm>
              <a:off x="629761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24"/>
            <p:cNvSpPr>
              <a:spLocks/>
            </p:cNvSpPr>
            <p:nvPr/>
          </p:nvSpPr>
          <p:spPr bwMode="auto">
            <a:xfrm>
              <a:off x="6297613" y="2771130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25"/>
            <p:cNvSpPr>
              <a:spLocks/>
            </p:cNvSpPr>
            <p:nvPr/>
          </p:nvSpPr>
          <p:spPr bwMode="auto">
            <a:xfrm>
              <a:off x="6297613" y="2907655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26"/>
            <p:cNvSpPr>
              <a:spLocks/>
            </p:cNvSpPr>
            <p:nvPr/>
          </p:nvSpPr>
          <p:spPr bwMode="auto">
            <a:xfrm>
              <a:off x="629761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4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27"/>
            <p:cNvSpPr>
              <a:spLocks/>
            </p:cNvSpPr>
            <p:nvPr/>
          </p:nvSpPr>
          <p:spPr bwMode="auto">
            <a:xfrm>
              <a:off x="629761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60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28"/>
            <p:cNvSpPr>
              <a:spLocks/>
            </p:cNvSpPr>
            <p:nvPr/>
          </p:nvSpPr>
          <p:spPr bwMode="auto">
            <a:xfrm>
              <a:off x="629761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Rectangle 29"/>
            <p:cNvSpPr>
              <a:spLocks noChangeArrowheads="1"/>
            </p:cNvSpPr>
            <p:nvPr/>
          </p:nvSpPr>
          <p:spPr bwMode="auto">
            <a:xfrm>
              <a:off x="4041776" y="3601393"/>
              <a:ext cx="123825" cy="7778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30"/>
            <p:cNvSpPr>
              <a:spLocks noEditPoints="1"/>
            </p:cNvSpPr>
            <p:nvPr/>
          </p:nvSpPr>
          <p:spPr bwMode="auto">
            <a:xfrm>
              <a:off x="4165601" y="3293418"/>
              <a:ext cx="695325" cy="695325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31"/>
            <p:cNvSpPr>
              <a:spLocks noEditPoints="1"/>
            </p:cNvSpPr>
            <p:nvPr/>
          </p:nvSpPr>
          <p:spPr bwMode="auto">
            <a:xfrm>
              <a:off x="4140201" y="3266430"/>
              <a:ext cx="746125" cy="747713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32"/>
            <p:cNvSpPr>
              <a:spLocks/>
            </p:cNvSpPr>
            <p:nvPr/>
          </p:nvSpPr>
          <p:spPr bwMode="auto">
            <a:xfrm>
              <a:off x="3502026" y="3526780"/>
              <a:ext cx="539750" cy="227013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33"/>
            <p:cNvSpPr>
              <a:spLocks noEditPoints="1"/>
            </p:cNvSpPr>
            <p:nvPr/>
          </p:nvSpPr>
          <p:spPr bwMode="auto">
            <a:xfrm>
              <a:off x="3475038" y="3501380"/>
              <a:ext cx="592138" cy="277813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34"/>
            <p:cNvSpPr>
              <a:spLocks/>
            </p:cNvSpPr>
            <p:nvPr/>
          </p:nvSpPr>
          <p:spPr bwMode="auto">
            <a:xfrm>
              <a:off x="7789863" y="2644130"/>
              <a:ext cx="642938" cy="328613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35"/>
            <p:cNvSpPr>
              <a:spLocks noEditPoints="1"/>
            </p:cNvSpPr>
            <p:nvPr/>
          </p:nvSpPr>
          <p:spPr bwMode="auto">
            <a:xfrm>
              <a:off x="7764463" y="2620318"/>
              <a:ext cx="693738" cy="376238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36"/>
            <p:cNvSpPr>
              <a:spLocks/>
            </p:cNvSpPr>
            <p:nvPr/>
          </p:nvSpPr>
          <p:spPr bwMode="auto">
            <a:xfrm>
              <a:off x="7613651" y="2344093"/>
              <a:ext cx="995363" cy="444500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37"/>
            <p:cNvSpPr>
              <a:spLocks noEditPoints="1"/>
            </p:cNvSpPr>
            <p:nvPr/>
          </p:nvSpPr>
          <p:spPr bwMode="auto">
            <a:xfrm>
              <a:off x="7589838" y="2320280"/>
              <a:ext cx="1044575" cy="492125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38"/>
            <p:cNvSpPr>
              <a:spLocks/>
            </p:cNvSpPr>
            <p:nvPr/>
          </p:nvSpPr>
          <p:spPr bwMode="auto">
            <a:xfrm>
              <a:off x="7627938" y="2537768"/>
              <a:ext cx="508000" cy="223838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39"/>
            <p:cNvSpPr>
              <a:spLocks/>
            </p:cNvSpPr>
            <p:nvPr/>
          </p:nvSpPr>
          <p:spPr bwMode="auto">
            <a:xfrm>
              <a:off x="7627938" y="2785418"/>
              <a:ext cx="50800" cy="79375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40"/>
            <p:cNvSpPr>
              <a:spLocks/>
            </p:cNvSpPr>
            <p:nvPr/>
          </p:nvSpPr>
          <p:spPr bwMode="auto">
            <a:xfrm>
              <a:off x="4294188" y="2629843"/>
              <a:ext cx="225425" cy="90488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41"/>
            <p:cNvSpPr>
              <a:spLocks noEditPoints="1"/>
            </p:cNvSpPr>
            <p:nvPr/>
          </p:nvSpPr>
          <p:spPr bwMode="auto">
            <a:xfrm>
              <a:off x="4262438" y="2604443"/>
              <a:ext cx="288925" cy="142875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2"/>
            <p:cNvSpPr>
              <a:spLocks/>
            </p:cNvSpPr>
            <p:nvPr/>
          </p:nvSpPr>
          <p:spPr bwMode="auto">
            <a:xfrm>
              <a:off x="3873501" y="1351905"/>
              <a:ext cx="1066800" cy="1066800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3"/>
            <p:cNvSpPr>
              <a:spLocks noEditPoints="1"/>
            </p:cNvSpPr>
            <p:nvPr/>
          </p:nvSpPr>
          <p:spPr bwMode="auto">
            <a:xfrm>
              <a:off x="3848101" y="1326505"/>
              <a:ext cx="1117600" cy="1117600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44"/>
            <p:cNvSpPr>
              <a:spLocks noEditPoints="1"/>
            </p:cNvSpPr>
            <p:nvPr/>
          </p:nvSpPr>
          <p:spPr bwMode="auto">
            <a:xfrm>
              <a:off x="3954463" y="1431280"/>
              <a:ext cx="906463" cy="906463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45"/>
            <p:cNvSpPr>
              <a:spLocks/>
            </p:cNvSpPr>
            <p:nvPr/>
          </p:nvSpPr>
          <p:spPr bwMode="auto">
            <a:xfrm>
              <a:off x="4384676" y="1350318"/>
              <a:ext cx="558800" cy="557213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46"/>
            <p:cNvSpPr>
              <a:spLocks/>
            </p:cNvSpPr>
            <p:nvPr/>
          </p:nvSpPr>
          <p:spPr bwMode="auto">
            <a:xfrm>
              <a:off x="3871913" y="1861493"/>
              <a:ext cx="558800" cy="560388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47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48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Rectangle 49"/>
            <p:cNvSpPr>
              <a:spLocks noChangeArrowheads="1"/>
            </p:cNvSpPr>
            <p:nvPr/>
          </p:nvSpPr>
          <p:spPr bwMode="auto">
            <a:xfrm>
              <a:off x="4381501" y="2520305"/>
              <a:ext cx="50800" cy="10953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Rectangle 50"/>
            <p:cNvSpPr>
              <a:spLocks noChangeArrowheads="1"/>
            </p:cNvSpPr>
            <p:nvPr/>
          </p:nvSpPr>
          <p:spPr bwMode="auto">
            <a:xfrm>
              <a:off x="4149726" y="2747318"/>
              <a:ext cx="514350" cy="1016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Rectangle 51"/>
            <p:cNvSpPr>
              <a:spLocks noChangeArrowheads="1"/>
            </p:cNvSpPr>
            <p:nvPr/>
          </p:nvSpPr>
          <p:spPr bwMode="auto">
            <a:xfrm>
              <a:off x="4125913" y="2720330"/>
              <a:ext cx="561975" cy="155575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52"/>
            <p:cNvSpPr>
              <a:spLocks noEditPoints="1"/>
            </p:cNvSpPr>
            <p:nvPr/>
          </p:nvSpPr>
          <p:spPr bwMode="auto">
            <a:xfrm>
              <a:off x="4100513" y="2696518"/>
              <a:ext cx="612775" cy="203200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Rectangle 53"/>
            <p:cNvSpPr>
              <a:spLocks noChangeArrowheads="1"/>
            </p:cNvSpPr>
            <p:nvPr/>
          </p:nvSpPr>
          <p:spPr bwMode="auto">
            <a:xfrm>
              <a:off x="4048126" y="2875905"/>
              <a:ext cx="717550" cy="101600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54"/>
            <p:cNvSpPr>
              <a:spLocks noEditPoints="1"/>
            </p:cNvSpPr>
            <p:nvPr/>
          </p:nvSpPr>
          <p:spPr bwMode="auto">
            <a:xfrm>
              <a:off x="4024313" y="2850505"/>
              <a:ext cx="766763" cy="152400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55"/>
            <p:cNvSpPr>
              <a:spLocks noEditPoints="1"/>
            </p:cNvSpPr>
            <p:nvPr/>
          </p:nvSpPr>
          <p:spPr bwMode="auto">
            <a:xfrm>
              <a:off x="3929063" y="1410643"/>
              <a:ext cx="1138238" cy="1139825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56"/>
            <p:cNvSpPr>
              <a:spLocks noEditPoints="1"/>
            </p:cNvSpPr>
            <p:nvPr/>
          </p:nvSpPr>
          <p:spPr bwMode="auto">
            <a:xfrm>
              <a:off x="6661151" y="1294755"/>
              <a:ext cx="1220788" cy="733425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57"/>
            <p:cNvSpPr>
              <a:spLocks noEditPoints="1"/>
            </p:cNvSpPr>
            <p:nvPr/>
          </p:nvSpPr>
          <p:spPr bwMode="auto">
            <a:xfrm>
              <a:off x="6637338" y="1270943"/>
              <a:ext cx="1270000" cy="781050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68"/>
            <p:cNvSpPr>
              <a:spLocks/>
            </p:cNvSpPr>
            <p:nvPr/>
          </p:nvSpPr>
          <p:spPr bwMode="auto">
            <a:xfrm>
              <a:off x="5656263" y="1001068"/>
              <a:ext cx="320675" cy="231775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69"/>
            <p:cNvSpPr>
              <a:spLocks/>
            </p:cNvSpPr>
            <p:nvPr/>
          </p:nvSpPr>
          <p:spPr bwMode="auto">
            <a:xfrm>
              <a:off x="5354638" y="1223318"/>
              <a:ext cx="923925" cy="1090613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70"/>
            <p:cNvSpPr>
              <a:spLocks noEditPoints="1"/>
            </p:cNvSpPr>
            <p:nvPr/>
          </p:nvSpPr>
          <p:spPr bwMode="auto">
            <a:xfrm>
              <a:off x="5329238" y="1197918"/>
              <a:ext cx="974725" cy="114300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71"/>
            <p:cNvSpPr>
              <a:spLocks/>
            </p:cNvSpPr>
            <p:nvPr/>
          </p:nvSpPr>
          <p:spPr bwMode="auto">
            <a:xfrm>
              <a:off x="5527676" y="1609080"/>
              <a:ext cx="577850" cy="554038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72"/>
            <p:cNvSpPr>
              <a:spLocks noEditPoints="1"/>
            </p:cNvSpPr>
            <p:nvPr/>
          </p:nvSpPr>
          <p:spPr bwMode="auto">
            <a:xfrm>
              <a:off x="5502276" y="1583680"/>
              <a:ext cx="628650" cy="604838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Rectangle 73"/>
            <p:cNvSpPr>
              <a:spLocks noChangeArrowheads="1"/>
            </p:cNvSpPr>
            <p:nvPr/>
          </p:nvSpPr>
          <p:spPr bwMode="auto">
            <a:xfrm>
              <a:off x="5527676" y="1786880"/>
              <a:ext cx="577850" cy="508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74"/>
            <p:cNvSpPr>
              <a:spLocks/>
            </p:cNvSpPr>
            <p:nvPr/>
          </p:nvSpPr>
          <p:spPr bwMode="auto">
            <a:xfrm>
              <a:off x="5200651" y="1864668"/>
              <a:ext cx="153988" cy="449263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75"/>
            <p:cNvSpPr>
              <a:spLocks noEditPoints="1"/>
            </p:cNvSpPr>
            <p:nvPr/>
          </p:nvSpPr>
          <p:spPr bwMode="auto">
            <a:xfrm>
              <a:off x="5175251" y="1839268"/>
              <a:ext cx="204788" cy="50165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76"/>
            <p:cNvSpPr>
              <a:spLocks/>
            </p:cNvSpPr>
            <p:nvPr/>
          </p:nvSpPr>
          <p:spPr bwMode="auto">
            <a:xfrm>
              <a:off x="6278563" y="1864668"/>
              <a:ext cx="152400" cy="449263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77"/>
            <p:cNvSpPr>
              <a:spLocks noEditPoints="1"/>
            </p:cNvSpPr>
            <p:nvPr/>
          </p:nvSpPr>
          <p:spPr bwMode="auto">
            <a:xfrm>
              <a:off x="6251576" y="1839268"/>
              <a:ext cx="206375" cy="50165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78"/>
            <p:cNvSpPr>
              <a:spLocks/>
            </p:cNvSpPr>
            <p:nvPr/>
          </p:nvSpPr>
          <p:spPr bwMode="auto">
            <a:xfrm>
              <a:off x="6578601" y="840730"/>
              <a:ext cx="166688" cy="174625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79"/>
            <p:cNvSpPr>
              <a:spLocks noEditPoints="1"/>
            </p:cNvSpPr>
            <p:nvPr/>
          </p:nvSpPr>
          <p:spPr bwMode="auto">
            <a:xfrm>
              <a:off x="6553201" y="815330"/>
              <a:ext cx="217488" cy="227013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80"/>
            <p:cNvSpPr>
              <a:spLocks/>
            </p:cNvSpPr>
            <p:nvPr/>
          </p:nvSpPr>
          <p:spPr bwMode="auto">
            <a:xfrm>
              <a:off x="6340476" y="1020118"/>
              <a:ext cx="439738" cy="350838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81"/>
            <p:cNvSpPr>
              <a:spLocks noEditPoints="1"/>
            </p:cNvSpPr>
            <p:nvPr/>
          </p:nvSpPr>
          <p:spPr bwMode="auto">
            <a:xfrm>
              <a:off x="6315076" y="994718"/>
              <a:ext cx="492125" cy="4016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82"/>
            <p:cNvSpPr>
              <a:spLocks/>
            </p:cNvSpPr>
            <p:nvPr/>
          </p:nvSpPr>
          <p:spPr bwMode="auto">
            <a:xfrm>
              <a:off x="6550026" y="955030"/>
              <a:ext cx="22225" cy="65088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83"/>
            <p:cNvSpPr>
              <a:spLocks/>
            </p:cNvSpPr>
            <p:nvPr/>
          </p:nvSpPr>
          <p:spPr bwMode="auto">
            <a:xfrm>
              <a:off x="6523038" y="929630"/>
              <a:ext cx="74613" cy="115888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84"/>
            <p:cNvSpPr>
              <a:spLocks/>
            </p:cNvSpPr>
            <p:nvPr/>
          </p:nvSpPr>
          <p:spPr bwMode="auto">
            <a:xfrm>
              <a:off x="7224713" y="2256780"/>
              <a:ext cx="280988" cy="280988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85"/>
            <p:cNvSpPr>
              <a:spLocks noEditPoints="1"/>
            </p:cNvSpPr>
            <p:nvPr/>
          </p:nvSpPr>
          <p:spPr bwMode="auto">
            <a:xfrm>
              <a:off x="7199313" y="2231380"/>
              <a:ext cx="331788" cy="331788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86"/>
            <p:cNvSpPr>
              <a:spLocks/>
            </p:cNvSpPr>
            <p:nvPr/>
          </p:nvSpPr>
          <p:spPr bwMode="auto">
            <a:xfrm>
              <a:off x="5043488" y="1086793"/>
              <a:ext cx="282575" cy="280988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87"/>
            <p:cNvSpPr>
              <a:spLocks noEditPoints="1"/>
            </p:cNvSpPr>
            <p:nvPr/>
          </p:nvSpPr>
          <p:spPr bwMode="auto">
            <a:xfrm>
              <a:off x="5019676" y="1061393"/>
              <a:ext cx="331788" cy="331788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88"/>
            <p:cNvSpPr>
              <a:spLocks/>
            </p:cNvSpPr>
            <p:nvPr/>
          </p:nvSpPr>
          <p:spPr bwMode="auto">
            <a:xfrm>
              <a:off x="8245476" y="3474393"/>
              <a:ext cx="257175" cy="255588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89"/>
            <p:cNvSpPr>
              <a:spLocks noEditPoints="1"/>
            </p:cNvSpPr>
            <p:nvPr/>
          </p:nvSpPr>
          <p:spPr bwMode="auto">
            <a:xfrm>
              <a:off x="8220076" y="3448993"/>
              <a:ext cx="306388" cy="306388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90"/>
            <p:cNvSpPr>
              <a:spLocks/>
            </p:cNvSpPr>
            <p:nvPr/>
          </p:nvSpPr>
          <p:spPr bwMode="auto">
            <a:xfrm>
              <a:off x="3502026" y="2609205"/>
              <a:ext cx="255588" cy="257175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91"/>
            <p:cNvSpPr>
              <a:spLocks noEditPoints="1"/>
            </p:cNvSpPr>
            <p:nvPr/>
          </p:nvSpPr>
          <p:spPr bwMode="auto">
            <a:xfrm>
              <a:off x="3476626" y="2585393"/>
              <a:ext cx="306388" cy="306388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92"/>
            <p:cNvSpPr>
              <a:spLocks/>
            </p:cNvSpPr>
            <p:nvPr/>
          </p:nvSpPr>
          <p:spPr bwMode="auto">
            <a:xfrm>
              <a:off x="7612063" y="1121718"/>
              <a:ext cx="204788" cy="204788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93"/>
            <p:cNvSpPr>
              <a:spLocks noEditPoints="1"/>
            </p:cNvSpPr>
            <p:nvPr/>
          </p:nvSpPr>
          <p:spPr bwMode="auto">
            <a:xfrm>
              <a:off x="7586663" y="1096318"/>
              <a:ext cx="255588" cy="255588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94"/>
            <p:cNvSpPr>
              <a:spLocks/>
            </p:cNvSpPr>
            <p:nvPr/>
          </p:nvSpPr>
          <p:spPr bwMode="auto">
            <a:xfrm>
              <a:off x="5264151" y="815330"/>
              <a:ext cx="1158875" cy="50800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8" name="Freeform 95"/>
            <p:cNvSpPr>
              <a:spLocks/>
            </p:cNvSpPr>
            <p:nvPr/>
          </p:nvSpPr>
          <p:spPr bwMode="auto">
            <a:xfrm>
              <a:off x="4873626" y="950268"/>
              <a:ext cx="625475" cy="50800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9" name="Freeform 96"/>
            <p:cNvSpPr>
              <a:spLocks/>
            </p:cNvSpPr>
            <p:nvPr/>
          </p:nvSpPr>
          <p:spPr bwMode="auto">
            <a:xfrm>
              <a:off x="6069013" y="975668"/>
              <a:ext cx="169863" cy="50800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0" name="Freeform 97"/>
            <p:cNvSpPr>
              <a:spLocks/>
            </p:cNvSpPr>
            <p:nvPr/>
          </p:nvSpPr>
          <p:spPr bwMode="auto">
            <a:xfrm>
              <a:off x="6870701" y="929630"/>
              <a:ext cx="354013" cy="50800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1" name="Freeform 98"/>
            <p:cNvSpPr>
              <a:spLocks/>
            </p:cNvSpPr>
            <p:nvPr/>
          </p:nvSpPr>
          <p:spPr bwMode="auto">
            <a:xfrm>
              <a:off x="6884988" y="1096318"/>
              <a:ext cx="596900" cy="52388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2" name="Freeform 99"/>
            <p:cNvSpPr>
              <a:spLocks/>
            </p:cNvSpPr>
            <p:nvPr/>
          </p:nvSpPr>
          <p:spPr bwMode="auto">
            <a:xfrm>
              <a:off x="4460876" y="1201093"/>
              <a:ext cx="479425" cy="52388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3" name="Freeform 100"/>
            <p:cNvSpPr>
              <a:spLocks/>
            </p:cNvSpPr>
            <p:nvPr/>
          </p:nvSpPr>
          <p:spPr bwMode="auto">
            <a:xfrm>
              <a:off x="5110163" y="1507480"/>
              <a:ext cx="134938" cy="50800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4" name="Freeform 101"/>
            <p:cNvSpPr>
              <a:spLocks/>
            </p:cNvSpPr>
            <p:nvPr/>
          </p:nvSpPr>
          <p:spPr bwMode="auto">
            <a:xfrm>
              <a:off x="6400801" y="1507480"/>
              <a:ext cx="268288" cy="50800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5" name="Freeform 102"/>
            <p:cNvSpPr>
              <a:spLocks/>
            </p:cNvSpPr>
            <p:nvPr/>
          </p:nvSpPr>
          <p:spPr bwMode="auto">
            <a:xfrm>
              <a:off x="6400801" y="1647180"/>
              <a:ext cx="150813" cy="50800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6" name="Freeform 103"/>
            <p:cNvSpPr>
              <a:spLocks/>
            </p:cNvSpPr>
            <p:nvPr/>
          </p:nvSpPr>
          <p:spPr bwMode="auto">
            <a:xfrm>
              <a:off x="7824788" y="1456680"/>
              <a:ext cx="179388" cy="50800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7" name="Freeform 104"/>
            <p:cNvSpPr>
              <a:spLocks/>
            </p:cNvSpPr>
            <p:nvPr/>
          </p:nvSpPr>
          <p:spPr bwMode="auto">
            <a:xfrm>
              <a:off x="7972426" y="1693218"/>
              <a:ext cx="352425" cy="52388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8" name="Freeform 105"/>
            <p:cNvSpPr>
              <a:spLocks/>
            </p:cNvSpPr>
            <p:nvPr/>
          </p:nvSpPr>
          <p:spPr bwMode="auto">
            <a:xfrm>
              <a:off x="7993063" y="3256905"/>
              <a:ext cx="830263" cy="52388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9" name="Freeform 106"/>
            <p:cNvSpPr>
              <a:spLocks/>
            </p:cNvSpPr>
            <p:nvPr/>
          </p:nvSpPr>
          <p:spPr bwMode="auto">
            <a:xfrm>
              <a:off x="8048626" y="1848793"/>
              <a:ext cx="171450" cy="50800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7639051" y="2174230"/>
              <a:ext cx="1008063" cy="50800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1" name="Freeform 108"/>
            <p:cNvSpPr>
              <a:spLocks/>
            </p:cNvSpPr>
            <p:nvPr/>
          </p:nvSpPr>
          <p:spPr bwMode="auto">
            <a:xfrm>
              <a:off x="6653213" y="2231380"/>
              <a:ext cx="463550" cy="50800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2" name="Freeform 109"/>
            <p:cNvSpPr>
              <a:spLocks/>
            </p:cNvSpPr>
            <p:nvPr/>
          </p:nvSpPr>
          <p:spPr bwMode="auto">
            <a:xfrm>
              <a:off x="4973638" y="2423468"/>
              <a:ext cx="2066925" cy="50800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3" name="Freeform 110"/>
            <p:cNvSpPr>
              <a:spLocks/>
            </p:cNvSpPr>
            <p:nvPr/>
          </p:nvSpPr>
          <p:spPr bwMode="auto">
            <a:xfrm>
              <a:off x="3621088" y="2109143"/>
              <a:ext cx="150813" cy="50800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4" name="Freeform 111"/>
            <p:cNvSpPr>
              <a:spLocks/>
            </p:cNvSpPr>
            <p:nvPr/>
          </p:nvSpPr>
          <p:spPr bwMode="auto">
            <a:xfrm>
              <a:off x="3444876" y="2344093"/>
              <a:ext cx="377825" cy="50800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" name="Freeform 112"/>
            <p:cNvSpPr>
              <a:spLocks/>
            </p:cNvSpPr>
            <p:nvPr/>
          </p:nvSpPr>
          <p:spPr bwMode="auto">
            <a:xfrm>
              <a:off x="3802063" y="2907655"/>
              <a:ext cx="130175" cy="50800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" name="Freeform 113"/>
            <p:cNvSpPr>
              <a:spLocks/>
            </p:cNvSpPr>
            <p:nvPr/>
          </p:nvSpPr>
          <p:spPr bwMode="auto">
            <a:xfrm>
              <a:off x="3262313" y="3074343"/>
              <a:ext cx="1677988" cy="50800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" name="Freeform 114"/>
            <p:cNvSpPr>
              <a:spLocks/>
            </p:cNvSpPr>
            <p:nvPr/>
          </p:nvSpPr>
          <p:spPr bwMode="auto">
            <a:xfrm>
              <a:off x="4833938" y="3256905"/>
              <a:ext cx="106363" cy="52388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" name="Freeform 115"/>
            <p:cNvSpPr>
              <a:spLocks/>
            </p:cNvSpPr>
            <p:nvPr/>
          </p:nvSpPr>
          <p:spPr bwMode="auto">
            <a:xfrm>
              <a:off x="3527426" y="3256905"/>
              <a:ext cx="550863" cy="52388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" name="Freeform 116"/>
            <p:cNvSpPr>
              <a:spLocks/>
            </p:cNvSpPr>
            <p:nvPr/>
          </p:nvSpPr>
          <p:spPr bwMode="auto">
            <a:xfrm>
              <a:off x="3441701" y="3947468"/>
              <a:ext cx="636588" cy="50800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" name="Freeform 117"/>
            <p:cNvSpPr>
              <a:spLocks/>
            </p:cNvSpPr>
            <p:nvPr/>
          </p:nvSpPr>
          <p:spPr bwMode="auto">
            <a:xfrm>
              <a:off x="4833938" y="3983980"/>
              <a:ext cx="107950" cy="50800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" name="Freeform 118"/>
            <p:cNvSpPr>
              <a:spLocks/>
            </p:cNvSpPr>
            <p:nvPr/>
          </p:nvSpPr>
          <p:spPr bwMode="auto">
            <a:xfrm>
              <a:off x="3635376" y="4123680"/>
              <a:ext cx="2701925" cy="52388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" name="Freeform 119"/>
            <p:cNvSpPr>
              <a:spLocks/>
            </p:cNvSpPr>
            <p:nvPr/>
          </p:nvSpPr>
          <p:spPr bwMode="auto">
            <a:xfrm>
              <a:off x="7339013" y="2820343"/>
              <a:ext cx="171450" cy="50800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" name="Freeform 120"/>
            <p:cNvSpPr>
              <a:spLocks/>
            </p:cNvSpPr>
            <p:nvPr/>
          </p:nvSpPr>
          <p:spPr bwMode="auto">
            <a:xfrm>
              <a:off x="8489951" y="2945755"/>
              <a:ext cx="258763" cy="52388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" name="Freeform 121"/>
            <p:cNvSpPr>
              <a:spLocks/>
            </p:cNvSpPr>
            <p:nvPr/>
          </p:nvSpPr>
          <p:spPr bwMode="auto">
            <a:xfrm>
              <a:off x="7339013" y="3094980"/>
              <a:ext cx="1590675" cy="52388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" name="Freeform 122"/>
            <p:cNvSpPr>
              <a:spLocks/>
            </p:cNvSpPr>
            <p:nvPr/>
          </p:nvSpPr>
          <p:spPr bwMode="auto">
            <a:xfrm>
              <a:off x="8580438" y="3709343"/>
              <a:ext cx="200025" cy="50800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" name="Freeform 123"/>
            <p:cNvSpPr>
              <a:spLocks/>
            </p:cNvSpPr>
            <p:nvPr/>
          </p:nvSpPr>
          <p:spPr bwMode="auto">
            <a:xfrm>
              <a:off x="6940551" y="4123680"/>
              <a:ext cx="541338" cy="52388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" name="Freeform 124"/>
            <p:cNvSpPr>
              <a:spLocks noEditPoints="1"/>
            </p:cNvSpPr>
            <p:nvPr/>
          </p:nvSpPr>
          <p:spPr bwMode="auto">
            <a:xfrm>
              <a:off x="6511926" y="3845868"/>
              <a:ext cx="231775" cy="260350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" name="Freeform 125"/>
            <p:cNvSpPr>
              <a:spLocks/>
            </p:cNvSpPr>
            <p:nvPr/>
          </p:nvSpPr>
          <p:spPr bwMode="auto">
            <a:xfrm>
              <a:off x="8023226" y="3891905"/>
              <a:ext cx="588963" cy="285750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" name="Freeform 126"/>
            <p:cNvSpPr>
              <a:spLocks/>
            </p:cNvSpPr>
            <p:nvPr/>
          </p:nvSpPr>
          <p:spPr bwMode="auto">
            <a:xfrm>
              <a:off x="7554913" y="3971280"/>
              <a:ext cx="269875" cy="174625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" name="Freeform 127"/>
            <p:cNvSpPr>
              <a:spLocks noEditPoints="1"/>
            </p:cNvSpPr>
            <p:nvPr/>
          </p:nvSpPr>
          <p:spPr bwMode="auto">
            <a:xfrm>
              <a:off x="7527926" y="3945880"/>
              <a:ext cx="322263" cy="227013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" name="Freeform 128"/>
            <p:cNvSpPr>
              <a:spLocks/>
            </p:cNvSpPr>
            <p:nvPr/>
          </p:nvSpPr>
          <p:spPr bwMode="auto">
            <a:xfrm>
              <a:off x="7423151" y="3369618"/>
              <a:ext cx="533400" cy="601663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" name="Freeform 129"/>
            <p:cNvSpPr>
              <a:spLocks noEditPoints="1"/>
            </p:cNvSpPr>
            <p:nvPr/>
          </p:nvSpPr>
          <p:spPr bwMode="auto">
            <a:xfrm>
              <a:off x="7397751" y="3344218"/>
              <a:ext cx="582613" cy="65246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" name="Freeform 130"/>
            <p:cNvSpPr>
              <a:spLocks/>
            </p:cNvSpPr>
            <p:nvPr/>
          </p:nvSpPr>
          <p:spPr bwMode="auto">
            <a:xfrm>
              <a:off x="7626351" y="3693468"/>
              <a:ext cx="125413" cy="277813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24" name="Freeform 131"/>
            <p:cNvSpPr>
              <a:spLocks noEditPoints="1"/>
            </p:cNvSpPr>
            <p:nvPr/>
          </p:nvSpPr>
          <p:spPr bwMode="auto">
            <a:xfrm>
              <a:off x="7602538" y="3666480"/>
              <a:ext cx="174625" cy="330200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" name="그룹 224"/>
            <p:cNvGrpSpPr/>
            <p:nvPr userDrawn="1"/>
          </p:nvGrpSpPr>
          <p:grpSpPr>
            <a:xfrm>
              <a:off x="6742113" y="1924993"/>
              <a:ext cx="1059257" cy="10440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226" name="모서리가 둥근 직사각형 225"/>
              <p:cNvSpPr/>
              <p:nvPr userDrawn="1"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모서리가 둥근 직사각형 226"/>
              <p:cNvSpPr/>
              <p:nvPr userDrawn="1"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모서리가 둥근 직사각형 227"/>
              <p:cNvSpPr/>
              <p:nvPr userDrawn="1"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모서리가 둥근 직사각형 228"/>
              <p:cNvSpPr/>
              <p:nvPr userDrawn="1"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모서리가 둥근 직사각형 229"/>
              <p:cNvSpPr/>
              <p:nvPr userDrawn="1"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모서리가 둥근 직사각형 230"/>
              <p:cNvSpPr/>
              <p:nvPr userDrawn="1"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모서리가 둥근 직사각형 231"/>
              <p:cNvSpPr/>
              <p:nvPr userDrawn="1"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모서리가 둥근 직사각형 232"/>
              <p:cNvSpPr/>
              <p:nvPr userDrawn="1"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모서리가 둥근 직사각형 233"/>
              <p:cNvSpPr/>
              <p:nvPr userDrawn="1"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5" name="모서리가 둥근 직사각형 234"/>
              <p:cNvSpPr/>
              <p:nvPr userDrawn="1"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15" name="모서리가 둥근 직사각형 14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203784"/>
            <a:ext cx="1899708" cy="7666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60297"/>
            <a:ext cx="5552504" cy="34099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35918" y="6331890"/>
            <a:ext cx="3294068" cy="389189"/>
          </a:xfrm>
        </p:spPr>
        <p:txBody>
          <a:bodyPr spcCol="252000"/>
          <a:lstStyle>
            <a:lvl1pPr>
              <a:defRPr>
                <a:solidFill>
                  <a:srgbClr val="A665A8"/>
                </a:solidFill>
              </a:defRPr>
            </a:lvl1pPr>
          </a:lstStyle>
          <a:p>
            <a:r>
              <a:rPr lang="ko-KR" altLang="en-US" smtClean="0"/>
              <a:t>설명설명</a:t>
            </a:r>
            <a:endParaRPr lang="en-US" altLang="ko-KR" smtClean="0"/>
          </a:p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29732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18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9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2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40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8069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60" r:id="rId3"/>
    <p:sldLayoutId id="2147483655" r:id="rId4"/>
    <p:sldLayoutId id="2147483710" r:id="rId5"/>
    <p:sldLayoutId id="2147483711" r:id="rId6"/>
    <p:sldLayoutId id="2147483715" r:id="rId7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069A-ADA3-47F7-A3DE-B151C316FB19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479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708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709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FA0A3-81C5-424F-8506-FF59FAE1AFF0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70760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705" r:id="rId12"/>
    <p:sldLayoutId id="2147483712" r:id="rId13"/>
    <p:sldLayoutId id="2147483713" r:id="rId14"/>
    <p:sldLayoutId id="2147483714" r:id="rId1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DE980-5C87-4E52-911F-9850B4C4415C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596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4" r:id="rId12"/>
    <p:sldLayoutId id="2147483706" r:id="rId13"/>
    <p:sldLayoutId id="2147483707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kr/url?sa=i&amp;rct=j&amp;q=&amp;esrc=s&amp;source=images&amp;cd=&amp;cad=rja&amp;uact=8&amp;ved=0ahUKEwjXw9jJ0frRAhXGF5QKHXVNAmMQjRwIBw&amp;url=http://www.russian-learning.com/russian-test/&amp;bvm=bv.146094739,d.dGo&amp;psig=AFQjCNFMLmguud1_YEyTCXyw87Pvpckg8A&amp;ust=1486441684300152" TargetMode="External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url=https://www.iconexperience.com/g_collection/icons/?icon=keyboard&amp;psig=AOvVaw30wRkOeZPs4cPbRqNOHzV6&amp;ust=1596008907986000&amp;source=images&amp;cd=vfe&amp;ved=0CAIQjRxqFwoTCOD879K67-oCFQAAAAAdAAAAABAI" TargetMode="External"/><Relationship Id="rId2" Type="http://schemas.openxmlformats.org/officeDocument/2006/relationships/hyperlink" Target="https://www.google.com/url?sa=i&amp;url=https://www.iconarchive.com/tag/keyboard&amp;psig=AOvVaw30wRkOeZPs4cPbRqNOHzV6&amp;ust=1596008907986000&amp;source=images&amp;cd=vfe&amp;ved=0CAIQjRxqFwoTCOD879K67-oCFQAAAAAdAAAAABAD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.kr/url?sa=i&amp;rct=j&amp;q=&amp;esrc=s&amp;source=images&amp;cd=&amp;cad=rja&amp;uact=8&amp;ved=0ahUKEwj24PD9zoDSAhUJG5QKHUkiCE0QjRwIBw&amp;url=https://thenounproject.com/term/think/734789/&amp;psig=AFQjCNHcORjHvjwUdfC14NE2F0uKcaErXg&amp;ust=1486647317740304" TargetMode="External"/><Relationship Id="rId2" Type="http://schemas.openxmlformats.org/officeDocument/2006/relationships/hyperlink" Target="https://www.google.com/url?sa=i&amp;url=https://www.iconarchive.com/tag/keyboard&amp;psig=AOvVaw30wRkOeZPs4cPbRqNOHzV6&amp;ust=1596008907986000&amp;source=images&amp;cd=vfe&amp;ved=0CAIQjRxqFwoTCOD879K67-oCFQAAAAAdAAAAABAD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직사각형 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텍스트 개체 틀 9"/>
          <p:cNvSpPr txBox="1">
            <a:spLocks/>
          </p:cNvSpPr>
          <p:nvPr/>
        </p:nvSpPr>
        <p:spPr>
          <a:xfrm>
            <a:off x="469540" y="4645023"/>
            <a:ext cx="350046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ko-KR" altLang="en-US" sz="5500" b="1" dirty="0" smtClean="0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en-US" sz="4400" dirty="0" smtClean="0">
                <a:latin typeface="Segoe UI Black" pitchFamily="34" charset="0"/>
                <a:ea typeface="Segoe UI Black" pitchFamily="34" charset="0"/>
              </a:rPr>
              <a:t>UglyBot</a:t>
            </a:r>
          </a:p>
        </p:txBody>
      </p:sp>
      <p:grpSp>
        <p:nvGrpSpPr>
          <p:cNvPr id="46" name="그룹 45"/>
          <p:cNvGrpSpPr/>
          <p:nvPr/>
        </p:nvGrpSpPr>
        <p:grpSpPr>
          <a:xfrm>
            <a:off x="1966031" y="928670"/>
            <a:ext cx="5177737" cy="3071834"/>
            <a:chOff x="1857356" y="857232"/>
            <a:chExt cx="5177737" cy="3071834"/>
          </a:xfrm>
        </p:grpSpPr>
        <p:sp>
          <p:nvSpPr>
            <p:cNvPr id="47" name="Freeform 5"/>
            <p:cNvSpPr>
              <a:spLocks/>
            </p:cNvSpPr>
            <p:nvPr/>
          </p:nvSpPr>
          <p:spPr bwMode="auto">
            <a:xfrm>
              <a:off x="3515103" y="2558489"/>
              <a:ext cx="1928961" cy="1224092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6"/>
            <p:cNvSpPr>
              <a:spLocks noEditPoints="1"/>
            </p:cNvSpPr>
            <p:nvPr/>
          </p:nvSpPr>
          <p:spPr bwMode="auto">
            <a:xfrm>
              <a:off x="3490446" y="2533833"/>
              <a:ext cx="1976823" cy="1271954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7"/>
            <p:cNvSpPr>
              <a:spLocks/>
            </p:cNvSpPr>
            <p:nvPr/>
          </p:nvSpPr>
          <p:spPr bwMode="auto">
            <a:xfrm>
              <a:off x="4479582" y="3582434"/>
              <a:ext cx="890513" cy="108776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4456377" y="3559228"/>
              <a:ext cx="936924" cy="155188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3589070" y="3582434"/>
              <a:ext cx="890513" cy="108776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10"/>
            <p:cNvSpPr>
              <a:spLocks noEditPoints="1"/>
            </p:cNvSpPr>
            <p:nvPr/>
          </p:nvSpPr>
          <p:spPr bwMode="auto">
            <a:xfrm>
              <a:off x="3565864" y="3559228"/>
              <a:ext cx="935474" cy="155188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11"/>
            <p:cNvSpPr>
              <a:spLocks/>
            </p:cNvSpPr>
            <p:nvPr/>
          </p:nvSpPr>
          <p:spPr bwMode="auto">
            <a:xfrm>
              <a:off x="3589070" y="2503376"/>
              <a:ext cx="1781026" cy="1187834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12"/>
            <p:cNvSpPr>
              <a:spLocks noEditPoints="1"/>
            </p:cNvSpPr>
            <p:nvPr/>
          </p:nvSpPr>
          <p:spPr bwMode="auto">
            <a:xfrm>
              <a:off x="3565864" y="2481620"/>
              <a:ext cx="1827437" cy="123279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16"/>
            <p:cNvSpPr>
              <a:spLocks/>
            </p:cNvSpPr>
            <p:nvPr/>
          </p:nvSpPr>
          <p:spPr bwMode="auto">
            <a:xfrm>
              <a:off x="4849421" y="3649150"/>
              <a:ext cx="165340" cy="191446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Rectangle 29"/>
            <p:cNvSpPr>
              <a:spLocks noChangeArrowheads="1"/>
            </p:cNvSpPr>
            <p:nvPr/>
          </p:nvSpPr>
          <p:spPr bwMode="auto">
            <a:xfrm>
              <a:off x="2569477" y="3402591"/>
              <a:ext cx="113127" cy="71067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30"/>
            <p:cNvSpPr>
              <a:spLocks noEditPoints="1"/>
            </p:cNvSpPr>
            <p:nvPr/>
          </p:nvSpPr>
          <p:spPr bwMode="auto">
            <a:xfrm>
              <a:off x="2682604" y="3121223"/>
              <a:ext cx="635252" cy="635252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31"/>
            <p:cNvSpPr>
              <a:spLocks noEditPoints="1"/>
            </p:cNvSpPr>
            <p:nvPr/>
          </p:nvSpPr>
          <p:spPr bwMode="auto">
            <a:xfrm>
              <a:off x="2659398" y="3096567"/>
              <a:ext cx="681663" cy="683114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32"/>
            <p:cNvSpPr>
              <a:spLocks/>
            </p:cNvSpPr>
            <p:nvPr/>
          </p:nvSpPr>
          <p:spPr bwMode="auto">
            <a:xfrm>
              <a:off x="2076359" y="3334424"/>
              <a:ext cx="493118" cy="207400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33"/>
            <p:cNvSpPr>
              <a:spLocks noEditPoints="1"/>
            </p:cNvSpPr>
            <p:nvPr/>
          </p:nvSpPr>
          <p:spPr bwMode="auto">
            <a:xfrm>
              <a:off x="2051702" y="3311218"/>
              <a:ext cx="540980" cy="253811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34"/>
            <p:cNvSpPr>
              <a:spLocks/>
            </p:cNvSpPr>
            <p:nvPr/>
          </p:nvSpPr>
          <p:spPr bwMode="auto">
            <a:xfrm>
              <a:off x="5993744" y="2528031"/>
              <a:ext cx="587391" cy="300222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35"/>
            <p:cNvSpPr>
              <a:spLocks noEditPoints="1"/>
            </p:cNvSpPr>
            <p:nvPr/>
          </p:nvSpPr>
          <p:spPr bwMode="auto">
            <a:xfrm>
              <a:off x="5970539" y="2506276"/>
              <a:ext cx="633802" cy="343733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36"/>
            <p:cNvSpPr>
              <a:spLocks/>
            </p:cNvSpPr>
            <p:nvPr/>
          </p:nvSpPr>
          <p:spPr bwMode="auto">
            <a:xfrm>
              <a:off x="5832756" y="2253916"/>
              <a:ext cx="909368" cy="406097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37"/>
            <p:cNvSpPr>
              <a:spLocks noEditPoints="1"/>
            </p:cNvSpPr>
            <p:nvPr/>
          </p:nvSpPr>
          <p:spPr bwMode="auto">
            <a:xfrm>
              <a:off x="5811001" y="2232161"/>
              <a:ext cx="954328" cy="449607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5" name="Freeform 38"/>
            <p:cNvSpPr>
              <a:spLocks/>
            </p:cNvSpPr>
            <p:nvPr/>
          </p:nvSpPr>
          <p:spPr bwMode="auto">
            <a:xfrm>
              <a:off x="5845809" y="2430858"/>
              <a:ext cx="464111" cy="204499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6" name="Freeform 39"/>
            <p:cNvSpPr>
              <a:spLocks/>
            </p:cNvSpPr>
            <p:nvPr/>
          </p:nvSpPr>
          <p:spPr bwMode="auto">
            <a:xfrm>
              <a:off x="5845809" y="2657113"/>
              <a:ext cx="46411" cy="72517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7" name="Freeform 40"/>
            <p:cNvSpPr>
              <a:spLocks/>
            </p:cNvSpPr>
            <p:nvPr/>
          </p:nvSpPr>
          <p:spPr bwMode="auto">
            <a:xfrm>
              <a:off x="2800081" y="2514979"/>
              <a:ext cx="205949" cy="82670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8" name="Freeform 41"/>
            <p:cNvSpPr>
              <a:spLocks noEditPoints="1"/>
            </p:cNvSpPr>
            <p:nvPr/>
          </p:nvSpPr>
          <p:spPr bwMode="auto">
            <a:xfrm>
              <a:off x="2771074" y="2491773"/>
              <a:ext cx="263963" cy="130531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42"/>
            <p:cNvSpPr>
              <a:spLocks/>
            </p:cNvSpPr>
            <p:nvPr/>
          </p:nvSpPr>
          <p:spPr bwMode="auto">
            <a:xfrm>
              <a:off x="2415740" y="1347449"/>
              <a:ext cx="974633" cy="974633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43"/>
            <p:cNvSpPr>
              <a:spLocks noEditPoints="1"/>
            </p:cNvSpPr>
            <p:nvPr/>
          </p:nvSpPr>
          <p:spPr bwMode="auto">
            <a:xfrm>
              <a:off x="2392534" y="1324244"/>
              <a:ext cx="1021044" cy="1021044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44"/>
            <p:cNvSpPr>
              <a:spLocks noEditPoints="1"/>
            </p:cNvSpPr>
            <p:nvPr/>
          </p:nvSpPr>
          <p:spPr bwMode="auto">
            <a:xfrm>
              <a:off x="2489707" y="1419966"/>
              <a:ext cx="828148" cy="828148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45"/>
            <p:cNvSpPr>
              <a:spLocks/>
            </p:cNvSpPr>
            <p:nvPr/>
          </p:nvSpPr>
          <p:spPr bwMode="auto">
            <a:xfrm>
              <a:off x="2882751" y="1345999"/>
              <a:ext cx="510522" cy="509072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46"/>
            <p:cNvSpPr>
              <a:spLocks/>
            </p:cNvSpPr>
            <p:nvPr/>
          </p:nvSpPr>
          <p:spPr bwMode="auto">
            <a:xfrm>
              <a:off x="2414289" y="1813011"/>
              <a:ext cx="510522" cy="511973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47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48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49"/>
            <p:cNvSpPr>
              <a:spLocks noChangeArrowheads="1"/>
            </p:cNvSpPr>
            <p:nvPr/>
          </p:nvSpPr>
          <p:spPr bwMode="auto">
            <a:xfrm>
              <a:off x="2879851" y="2414904"/>
              <a:ext cx="46411" cy="100074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50"/>
            <p:cNvSpPr>
              <a:spLocks noChangeArrowheads="1"/>
            </p:cNvSpPr>
            <p:nvPr/>
          </p:nvSpPr>
          <p:spPr bwMode="auto">
            <a:xfrm>
              <a:off x="2668100" y="2622304"/>
              <a:ext cx="469912" cy="92822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Rectangle 51"/>
            <p:cNvSpPr>
              <a:spLocks noChangeArrowheads="1"/>
            </p:cNvSpPr>
            <p:nvPr/>
          </p:nvSpPr>
          <p:spPr bwMode="auto">
            <a:xfrm>
              <a:off x="2646344" y="2597648"/>
              <a:ext cx="513423" cy="142134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52"/>
            <p:cNvSpPr>
              <a:spLocks noEditPoints="1"/>
            </p:cNvSpPr>
            <p:nvPr/>
          </p:nvSpPr>
          <p:spPr bwMode="auto">
            <a:xfrm>
              <a:off x="2623139" y="2575893"/>
              <a:ext cx="559834" cy="185644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Rectangle 53"/>
            <p:cNvSpPr>
              <a:spLocks noChangeArrowheads="1"/>
            </p:cNvSpPr>
            <p:nvPr/>
          </p:nvSpPr>
          <p:spPr bwMode="auto">
            <a:xfrm>
              <a:off x="2575278" y="2739782"/>
              <a:ext cx="655557" cy="92822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54"/>
            <p:cNvSpPr>
              <a:spLocks noEditPoints="1"/>
            </p:cNvSpPr>
            <p:nvPr/>
          </p:nvSpPr>
          <p:spPr bwMode="auto">
            <a:xfrm>
              <a:off x="2553522" y="2716576"/>
              <a:ext cx="700518" cy="139233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55"/>
            <p:cNvSpPr>
              <a:spLocks noEditPoints="1"/>
            </p:cNvSpPr>
            <p:nvPr/>
          </p:nvSpPr>
          <p:spPr bwMode="auto">
            <a:xfrm>
              <a:off x="2466502" y="1401112"/>
              <a:ext cx="1039899" cy="1041349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56"/>
            <p:cNvSpPr>
              <a:spLocks noEditPoints="1"/>
            </p:cNvSpPr>
            <p:nvPr/>
          </p:nvSpPr>
          <p:spPr bwMode="auto">
            <a:xfrm>
              <a:off x="4962548" y="1295237"/>
              <a:ext cx="1115317" cy="670060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57"/>
            <p:cNvSpPr>
              <a:spLocks noEditPoints="1"/>
            </p:cNvSpPr>
            <p:nvPr/>
          </p:nvSpPr>
          <p:spPr bwMode="auto">
            <a:xfrm>
              <a:off x="4940793" y="1273482"/>
              <a:ext cx="1160277" cy="713571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68"/>
            <p:cNvSpPr>
              <a:spLocks/>
            </p:cNvSpPr>
            <p:nvPr/>
          </p:nvSpPr>
          <p:spPr bwMode="auto">
            <a:xfrm>
              <a:off x="4044479" y="1026923"/>
              <a:ext cx="292970" cy="211751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69"/>
            <p:cNvSpPr>
              <a:spLocks/>
            </p:cNvSpPr>
            <p:nvPr/>
          </p:nvSpPr>
          <p:spPr bwMode="auto">
            <a:xfrm>
              <a:off x="3768913" y="1229972"/>
              <a:ext cx="844102" cy="996389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70"/>
            <p:cNvSpPr>
              <a:spLocks noEditPoints="1"/>
            </p:cNvSpPr>
            <p:nvPr/>
          </p:nvSpPr>
          <p:spPr bwMode="auto">
            <a:xfrm>
              <a:off x="3745707" y="1206766"/>
              <a:ext cx="890513" cy="104425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71"/>
            <p:cNvSpPr>
              <a:spLocks/>
            </p:cNvSpPr>
            <p:nvPr/>
          </p:nvSpPr>
          <p:spPr bwMode="auto">
            <a:xfrm>
              <a:off x="3927001" y="1582405"/>
              <a:ext cx="527926" cy="506171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72"/>
            <p:cNvSpPr>
              <a:spLocks noEditPoints="1"/>
            </p:cNvSpPr>
            <p:nvPr/>
          </p:nvSpPr>
          <p:spPr bwMode="auto">
            <a:xfrm>
              <a:off x="3903795" y="1559200"/>
              <a:ext cx="574337" cy="552582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Rectangle 73"/>
            <p:cNvSpPr>
              <a:spLocks noChangeArrowheads="1"/>
            </p:cNvSpPr>
            <p:nvPr/>
          </p:nvSpPr>
          <p:spPr bwMode="auto">
            <a:xfrm>
              <a:off x="3927001" y="1744844"/>
              <a:ext cx="527926" cy="46411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74"/>
            <p:cNvSpPr>
              <a:spLocks/>
            </p:cNvSpPr>
            <p:nvPr/>
          </p:nvSpPr>
          <p:spPr bwMode="auto">
            <a:xfrm>
              <a:off x="3628230" y="1815912"/>
              <a:ext cx="140684" cy="410449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Freeform 75"/>
            <p:cNvSpPr>
              <a:spLocks noEditPoints="1"/>
            </p:cNvSpPr>
            <p:nvPr/>
          </p:nvSpPr>
          <p:spPr bwMode="auto">
            <a:xfrm>
              <a:off x="3605024" y="1792706"/>
              <a:ext cx="187095" cy="45831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76"/>
            <p:cNvSpPr>
              <a:spLocks/>
            </p:cNvSpPr>
            <p:nvPr/>
          </p:nvSpPr>
          <p:spPr bwMode="auto">
            <a:xfrm>
              <a:off x="4613014" y="1815912"/>
              <a:ext cx="139233" cy="410449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77"/>
            <p:cNvSpPr>
              <a:spLocks noEditPoints="1"/>
            </p:cNvSpPr>
            <p:nvPr/>
          </p:nvSpPr>
          <p:spPr bwMode="auto">
            <a:xfrm>
              <a:off x="4588359" y="1792706"/>
              <a:ext cx="188545" cy="45831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78"/>
            <p:cNvSpPr>
              <a:spLocks/>
            </p:cNvSpPr>
            <p:nvPr/>
          </p:nvSpPr>
          <p:spPr bwMode="auto">
            <a:xfrm>
              <a:off x="4887130" y="880438"/>
              <a:ext cx="152287" cy="159538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79"/>
            <p:cNvSpPr>
              <a:spLocks noEditPoints="1"/>
            </p:cNvSpPr>
            <p:nvPr/>
          </p:nvSpPr>
          <p:spPr bwMode="auto">
            <a:xfrm>
              <a:off x="4863925" y="857232"/>
              <a:ext cx="198698" cy="207400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80"/>
            <p:cNvSpPr>
              <a:spLocks/>
            </p:cNvSpPr>
            <p:nvPr/>
          </p:nvSpPr>
          <p:spPr bwMode="auto">
            <a:xfrm>
              <a:off x="4669578" y="1044327"/>
              <a:ext cx="401746" cy="320527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81"/>
            <p:cNvSpPr>
              <a:spLocks noEditPoints="1"/>
            </p:cNvSpPr>
            <p:nvPr/>
          </p:nvSpPr>
          <p:spPr bwMode="auto">
            <a:xfrm>
              <a:off x="4646373" y="1021122"/>
              <a:ext cx="449607" cy="3669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82"/>
            <p:cNvSpPr>
              <a:spLocks/>
            </p:cNvSpPr>
            <p:nvPr/>
          </p:nvSpPr>
          <p:spPr bwMode="auto">
            <a:xfrm>
              <a:off x="4861024" y="984862"/>
              <a:ext cx="20305" cy="59465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83"/>
            <p:cNvSpPr>
              <a:spLocks/>
            </p:cNvSpPr>
            <p:nvPr/>
          </p:nvSpPr>
          <p:spPr bwMode="auto">
            <a:xfrm>
              <a:off x="4836368" y="961657"/>
              <a:ext cx="68167" cy="105876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84"/>
            <p:cNvSpPr>
              <a:spLocks/>
            </p:cNvSpPr>
            <p:nvPr/>
          </p:nvSpPr>
          <p:spPr bwMode="auto">
            <a:xfrm>
              <a:off x="5477421" y="2174147"/>
              <a:ext cx="256712" cy="256712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85"/>
            <p:cNvSpPr>
              <a:spLocks noEditPoints="1"/>
            </p:cNvSpPr>
            <p:nvPr/>
          </p:nvSpPr>
          <p:spPr bwMode="auto">
            <a:xfrm>
              <a:off x="5454215" y="2150941"/>
              <a:ext cx="303123" cy="303123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86"/>
            <p:cNvSpPr>
              <a:spLocks/>
            </p:cNvSpPr>
            <p:nvPr/>
          </p:nvSpPr>
          <p:spPr bwMode="auto">
            <a:xfrm>
              <a:off x="3484645" y="1105242"/>
              <a:ext cx="258162" cy="256712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87"/>
            <p:cNvSpPr>
              <a:spLocks noEditPoints="1"/>
            </p:cNvSpPr>
            <p:nvPr/>
          </p:nvSpPr>
          <p:spPr bwMode="auto">
            <a:xfrm>
              <a:off x="3462890" y="1082036"/>
              <a:ext cx="303123" cy="303123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88"/>
            <p:cNvSpPr>
              <a:spLocks/>
            </p:cNvSpPr>
            <p:nvPr/>
          </p:nvSpPr>
          <p:spPr bwMode="auto">
            <a:xfrm>
              <a:off x="6409994" y="3286563"/>
              <a:ext cx="234956" cy="233506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89"/>
            <p:cNvSpPr>
              <a:spLocks noEditPoints="1"/>
            </p:cNvSpPr>
            <p:nvPr/>
          </p:nvSpPr>
          <p:spPr bwMode="auto">
            <a:xfrm>
              <a:off x="6386789" y="3263357"/>
              <a:ext cx="279917" cy="279917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90"/>
            <p:cNvSpPr>
              <a:spLocks/>
            </p:cNvSpPr>
            <p:nvPr/>
          </p:nvSpPr>
          <p:spPr bwMode="auto">
            <a:xfrm>
              <a:off x="2076359" y="2496124"/>
              <a:ext cx="233506" cy="234956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91"/>
            <p:cNvSpPr>
              <a:spLocks noEditPoints="1"/>
            </p:cNvSpPr>
            <p:nvPr/>
          </p:nvSpPr>
          <p:spPr bwMode="auto">
            <a:xfrm>
              <a:off x="2053153" y="2474369"/>
              <a:ext cx="279917" cy="279917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92"/>
            <p:cNvSpPr>
              <a:spLocks/>
            </p:cNvSpPr>
            <p:nvPr/>
          </p:nvSpPr>
          <p:spPr bwMode="auto">
            <a:xfrm>
              <a:off x="5831305" y="1137149"/>
              <a:ext cx="187095" cy="187095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93"/>
            <p:cNvSpPr>
              <a:spLocks noEditPoints="1"/>
            </p:cNvSpPr>
            <p:nvPr/>
          </p:nvSpPr>
          <p:spPr bwMode="auto">
            <a:xfrm>
              <a:off x="5808100" y="1113944"/>
              <a:ext cx="233506" cy="233506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94"/>
            <p:cNvSpPr>
              <a:spLocks/>
            </p:cNvSpPr>
            <p:nvPr/>
          </p:nvSpPr>
          <p:spPr bwMode="auto">
            <a:xfrm>
              <a:off x="3686243" y="857232"/>
              <a:ext cx="1058753" cy="46411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Freeform 95"/>
            <p:cNvSpPr>
              <a:spLocks/>
            </p:cNvSpPr>
            <p:nvPr/>
          </p:nvSpPr>
          <p:spPr bwMode="auto">
            <a:xfrm>
              <a:off x="3329458" y="980512"/>
              <a:ext cx="571437" cy="46411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Freeform 96"/>
            <p:cNvSpPr>
              <a:spLocks/>
            </p:cNvSpPr>
            <p:nvPr/>
          </p:nvSpPr>
          <p:spPr bwMode="auto">
            <a:xfrm>
              <a:off x="4421569" y="1003717"/>
              <a:ext cx="155188" cy="46411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97"/>
            <p:cNvSpPr>
              <a:spLocks/>
            </p:cNvSpPr>
            <p:nvPr/>
          </p:nvSpPr>
          <p:spPr bwMode="auto">
            <a:xfrm>
              <a:off x="5153994" y="961657"/>
              <a:ext cx="323428" cy="46411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98"/>
            <p:cNvSpPr>
              <a:spLocks/>
            </p:cNvSpPr>
            <p:nvPr/>
          </p:nvSpPr>
          <p:spPr bwMode="auto">
            <a:xfrm>
              <a:off x="5167047" y="1113944"/>
              <a:ext cx="545330" cy="47862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99"/>
            <p:cNvSpPr>
              <a:spLocks/>
            </p:cNvSpPr>
            <p:nvPr/>
          </p:nvSpPr>
          <p:spPr bwMode="auto">
            <a:xfrm>
              <a:off x="2952368" y="1209667"/>
              <a:ext cx="438005" cy="47862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100"/>
            <p:cNvSpPr>
              <a:spLocks/>
            </p:cNvSpPr>
            <p:nvPr/>
          </p:nvSpPr>
          <p:spPr bwMode="auto">
            <a:xfrm>
              <a:off x="3545559" y="1489583"/>
              <a:ext cx="123280" cy="46411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101"/>
            <p:cNvSpPr>
              <a:spLocks/>
            </p:cNvSpPr>
            <p:nvPr/>
          </p:nvSpPr>
          <p:spPr bwMode="auto">
            <a:xfrm>
              <a:off x="4724691" y="1489583"/>
              <a:ext cx="245109" cy="46411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102"/>
            <p:cNvSpPr>
              <a:spLocks/>
            </p:cNvSpPr>
            <p:nvPr/>
          </p:nvSpPr>
          <p:spPr bwMode="auto">
            <a:xfrm>
              <a:off x="4724691" y="1617214"/>
              <a:ext cx="137783" cy="46411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103"/>
            <p:cNvSpPr>
              <a:spLocks/>
            </p:cNvSpPr>
            <p:nvPr/>
          </p:nvSpPr>
          <p:spPr bwMode="auto">
            <a:xfrm>
              <a:off x="6025652" y="1443172"/>
              <a:ext cx="163890" cy="46411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104"/>
            <p:cNvSpPr>
              <a:spLocks/>
            </p:cNvSpPr>
            <p:nvPr/>
          </p:nvSpPr>
          <p:spPr bwMode="auto">
            <a:xfrm>
              <a:off x="6160535" y="1659274"/>
              <a:ext cx="321977" cy="47862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105"/>
            <p:cNvSpPr>
              <a:spLocks/>
            </p:cNvSpPr>
            <p:nvPr/>
          </p:nvSpPr>
          <p:spPr bwMode="auto">
            <a:xfrm>
              <a:off x="6179389" y="3087865"/>
              <a:ext cx="758532" cy="47862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106"/>
            <p:cNvSpPr>
              <a:spLocks/>
            </p:cNvSpPr>
            <p:nvPr/>
          </p:nvSpPr>
          <p:spPr bwMode="auto">
            <a:xfrm>
              <a:off x="6230151" y="1801408"/>
              <a:ext cx="156637" cy="46411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107"/>
            <p:cNvSpPr>
              <a:spLocks/>
            </p:cNvSpPr>
            <p:nvPr/>
          </p:nvSpPr>
          <p:spPr bwMode="auto">
            <a:xfrm>
              <a:off x="5855962" y="2098729"/>
              <a:ext cx="920970" cy="46411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108"/>
            <p:cNvSpPr>
              <a:spLocks/>
            </p:cNvSpPr>
            <p:nvPr/>
          </p:nvSpPr>
          <p:spPr bwMode="auto">
            <a:xfrm>
              <a:off x="4955296" y="2150941"/>
              <a:ext cx="423501" cy="46411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109"/>
            <p:cNvSpPr>
              <a:spLocks/>
            </p:cNvSpPr>
            <p:nvPr/>
          </p:nvSpPr>
          <p:spPr bwMode="auto">
            <a:xfrm>
              <a:off x="3420830" y="2326434"/>
              <a:ext cx="1888351" cy="46411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110"/>
            <p:cNvSpPr>
              <a:spLocks/>
            </p:cNvSpPr>
            <p:nvPr/>
          </p:nvSpPr>
          <p:spPr bwMode="auto">
            <a:xfrm>
              <a:off x="2185134" y="2039265"/>
              <a:ext cx="137783" cy="46411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111"/>
            <p:cNvSpPr>
              <a:spLocks/>
            </p:cNvSpPr>
            <p:nvPr/>
          </p:nvSpPr>
          <p:spPr bwMode="auto">
            <a:xfrm>
              <a:off x="2024146" y="2253916"/>
              <a:ext cx="345182" cy="46411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112"/>
            <p:cNvSpPr>
              <a:spLocks/>
            </p:cNvSpPr>
            <p:nvPr/>
          </p:nvSpPr>
          <p:spPr bwMode="auto">
            <a:xfrm>
              <a:off x="2350474" y="2768789"/>
              <a:ext cx="118928" cy="46411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113"/>
            <p:cNvSpPr>
              <a:spLocks/>
            </p:cNvSpPr>
            <p:nvPr/>
          </p:nvSpPr>
          <p:spPr bwMode="auto">
            <a:xfrm>
              <a:off x="1857356" y="2921076"/>
              <a:ext cx="1533017" cy="46411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114"/>
            <p:cNvSpPr>
              <a:spLocks/>
            </p:cNvSpPr>
            <p:nvPr/>
          </p:nvSpPr>
          <p:spPr bwMode="auto">
            <a:xfrm>
              <a:off x="3293199" y="3087865"/>
              <a:ext cx="97174" cy="47862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115"/>
            <p:cNvSpPr>
              <a:spLocks/>
            </p:cNvSpPr>
            <p:nvPr/>
          </p:nvSpPr>
          <p:spPr bwMode="auto">
            <a:xfrm>
              <a:off x="2099564" y="3087865"/>
              <a:ext cx="503271" cy="47862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116"/>
            <p:cNvSpPr>
              <a:spLocks/>
            </p:cNvSpPr>
            <p:nvPr/>
          </p:nvSpPr>
          <p:spPr bwMode="auto">
            <a:xfrm>
              <a:off x="2021246" y="3718766"/>
              <a:ext cx="581589" cy="46411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117"/>
            <p:cNvSpPr>
              <a:spLocks/>
            </p:cNvSpPr>
            <p:nvPr/>
          </p:nvSpPr>
          <p:spPr bwMode="auto">
            <a:xfrm>
              <a:off x="3293199" y="3752124"/>
              <a:ext cx="98624" cy="46411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118"/>
            <p:cNvSpPr>
              <a:spLocks/>
            </p:cNvSpPr>
            <p:nvPr/>
          </p:nvSpPr>
          <p:spPr bwMode="auto">
            <a:xfrm>
              <a:off x="2198188" y="3879754"/>
              <a:ext cx="2468490" cy="47862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119"/>
            <p:cNvSpPr>
              <a:spLocks/>
            </p:cNvSpPr>
            <p:nvPr/>
          </p:nvSpPr>
          <p:spPr bwMode="auto">
            <a:xfrm>
              <a:off x="5581846" y="2689020"/>
              <a:ext cx="156637" cy="46411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120"/>
            <p:cNvSpPr>
              <a:spLocks/>
            </p:cNvSpPr>
            <p:nvPr/>
          </p:nvSpPr>
          <p:spPr bwMode="auto">
            <a:xfrm>
              <a:off x="6633347" y="2803597"/>
              <a:ext cx="236407" cy="47862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121"/>
            <p:cNvSpPr>
              <a:spLocks/>
            </p:cNvSpPr>
            <p:nvPr/>
          </p:nvSpPr>
          <p:spPr bwMode="auto">
            <a:xfrm>
              <a:off x="5581846" y="2939930"/>
              <a:ext cx="1453247" cy="47862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122"/>
            <p:cNvSpPr>
              <a:spLocks/>
            </p:cNvSpPr>
            <p:nvPr/>
          </p:nvSpPr>
          <p:spPr bwMode="auto">
            <a:xfrm>
              <a:off x="6716017" y="3501214"/>
              <a:ext cx="182744" cy="46411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123"/>
            <p:cNvSpPr>
              <a:spLocks/>
            </p:cNvSpPr>
            <p:nvPr/>
          </p:nvSpPr>
          <p:spPr bwMode="auto">
            <a:xfrm>
              <a:off x="5217809" y="3879754"/>
              <a:ext cx="494569" cy="47862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124"/>
            <p:cNvSpPr>
              <a:spLocks noEditPoints="1"/>
            </p:cNvSpPr>
            <p:nvPr/>
          </p:nvSpPr>
          <p:spPr bwMode="auto">
            <a:xfrm>
              <a:off x="4826216" y="3625944"/>
              <a:ext cx="211751" cy="237857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125"/>
            <p:cNvSpPr>
              <a:spLocks/>
            </p:cNvSpPr>
            <p:nvPr/>
          </p:nvSpPr>
          <p:spPr bwMode="auto">
            <a:xfrm>
              <a:off x="6206946" y="3668004"/>
              <a:ext cx="538079" cy="261062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126"/>
            <p:cNvSpPr>
              <a:spLocks/>
            </p:cNvSpPr>
            <p:nvPr/>
          </p:nvSpPr>
          <p:spPr bwMode="auto">
            <a:xfrm>
              <a:off x="5779093" y="3740521"/>
              <a:ext cx="246559" cy="159538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127"/>
            <p:cNvSpPr>
              <a:spLocks noEditPoints="1"/>
            </p:cNvSpPr>
            <p:nvPr/>
          </p:nvSpPr>
          <p:spPr bwMode="auto">
            <a:xfrm>
              <a:off x="5754437" y="3717315"/>
              <a:ext cx="294421" cy="207400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128"/>
            <p:cNvSpPr>
              <a:spLocks/>
            </p:cNvSpPr>
            <p:nvPr/>
          </p:nvSpPr>
          <p:spPr bwMode="auto">
            <a:xfrm>
              <a:off x="5658715" y="3190840"/>
              <a:ext cx="487316" cy="549682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129"/>
            <p:cNvSpPr>
              <a:spLocks noEditPoints="1"/>
            </p:cNvSpPr>
            <p:nvPr/>
          </p:nvSpPr>
          <p:spPr bwMode="auto">
            <a:xfrm>
              <a:off x="5635509" y="3167635"/>
              <a:ext cx="532278" cy="59609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130"/>
            <p:cNvSpPr>
              <a:spLocks/>
            </p:cNvSpPr>
            <p:nvPr/>
          </p:nvSpPr>
          <p:spPr bwMode="auto">
            <a:xfrm>
              <a:off x="5844359" y="3486711"/>
              <a:ext cx="114578" cy="253811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88" name="Freeform 131"/>
            <p:cNvSpPr>
              <a:spLocks noEditPoints="1"/>
            </p:cNvSpPr>
            <p:nvPr/>
          </p:nvSpPr>
          <p:spPr bwMode="auto">
            <a:xfrm>
              <a:off x="5822603" y="3462054"/>
              <a:ext cx="159538" cy="301672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189" name="그룹 188"/>
            <p:cNvGrpSpPr/>
            <p:nvPr/>
          </p:nvGrpSpPr>
          <p:grpSpPr>
            <a:xfrm>
              <a:off x="5036547" y="1871025"/>
              <a:ext cx="967747" cy="9538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191" name="모서리가 둥근 직사각형 190"/>
              <p:cNvSpPr/>
              <p:nvPr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2" name="모서리가 둥근 직사각형 191"/>
              <p:cNvSpPr/>
              <p:nvPr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3" name="모서리가 둥근 직사각형 192"/>
              <p:cNvSpPr/>
              <p:nvPr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모서리가 둥근 직사각형 193"/>
              <p:cNvSpPr/>
              <p:nvPr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5" name="모서리가 둥근 직사각형 194"/>
              <p:cNvSpPr/>
              <p:nvPr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6" name="모서리가 둥근 직사각형 195"/>
              <p:cNvSpPr/>
              <p:nvPr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7" name="모서리가 둥근 직사각형 196"/>
              <p:cNvSpPr/>
              <p:nvPr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8" name="모서리가 둥근 직사각형 197"/>
              <p:cNvSpPr/>
              <p:nvPr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9" name="모서리가 둥근 직사각형 198"/>
              <p:cNvSpPr/>
              <p:nvPr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0" name="모서리가 둥근 직사각형 199"/>
              <p:cNvSpPr/>
              <p:nvPr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190" name="그림 171" descr="로고영문-중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86182" y="2928934"/>
              <a:ext cx="1384618" cy="315062"/>
            </a:xfrm>
            <a:prstGeom prst="rect">
              <a:avLst/>
            </a:prstGeom>
          </p:spPr>
        </p:pic>
      </p:grpSp>
      <p:sp>
        <p:nvSpPr>
          <p:cNvPr id="201" name="모서리가 둥근 직사각형 200"/>
          <p:cNvSpPr/>
          <p:nvPr/>
        </p:nvSpPr>
        <p:spPr>
          <a:xfrm>
            <a:off x="2714612" y="5286388"/>
            <a:ext cx="5857916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</a:t>
            </a:r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블록코딩</a:t>
            </a:r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-</a:t>
            </a:r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피지컬</a:t>
            </a:r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</a:t>
            </a:r>
            <a:endParaRPr lang="ko-KR" altLang="en-US" sz="5000" b="1" dirty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grpSp>
        <p:nvGrpSpPr>
          <p:cNvPr id="202" name="그룹 201"/>
          <p:cNvGrpSpPr/>
          <p:nvPr/>
        </p:nvGrpSpPr>
        <p:grpSpPr>
          <a:xfrm>
            <a:off x="7929586" y="4786322"/>
            <a:ext cx="369869" cy="294369"/>
            <a:chOff x="7713510" y="598221"/>
            <a:chExt cx="460281" cy="366326"/>
          </a:xfrm>
        </p:grpSpPr>
        <p:sp>
          <p:nvSpPr>
            <p:cNvPr id="203" name="Freeform 82"/>
            <p:cNvSpPr>
              <a:spLocks/>
            </p:cNvSpPr>
            <p:nvPr/>
          </p:nvSpPr>
          <p:spPr bwMode="auto">
            <a:xfrm>
              <a:off x="7995379" y="734406"/>
              <a:ext cx="88677" cy="89734"/>
            </a:xfrm>
            <a:custGeom>
              <a:avLst/>
              <a:gdLst>
                <a:gd name="T0" fmla="*/ 38 w 254"/>
                <a:gd name="T1" fmla="*/ 217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3 h 255"/>
                <a:gd name="T12" fmla="*/ 9 w 254"/>
                <a:gd name="T13" fmla="*/ 79 h 255"/>
                <a:gd name="T14" fmla="*/ 21 w 254"/>
                <a:gd name="T15" fmla="*/ 57 h 255"/>
                <a:gd name="T16" fmla="*/ 38 w 254"/>
                <a:gd name="T17" fmla="*/ 37 h 255"/>
                <a:gd name="T18" fmla="*/ 47 w 254"/>
                <a:gd name="T19" fmla="*/ 29 h 255"/>
                <a:gd name="T20" fmla="*/ 69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40 w 254"/>
                <a:gd name="T27" fmla="*/ 0 h 255"/>
                <a:gd name="T28" fmla="*/ 164 w 254"/>
                <a:gd name="T29" fmla="*/ 5 h 255"/>
                <a:gd name="T30" fmla="*/ 186 w 254"/>
                <a:gd name="T31" fmla="*/ 15 h 255"/>
                <a:gd name="T32" fmla="*/ 208 w 254"/>
                <a:gd name="T33" fmla="*/ 29 h 255"/>
                <a:gd name="T34" fmla="*/ 217 w 254"/>
                <a:gd name="T35" fmla="*/ 37 h 255"/>
                <a:gd name="T36" fmla="*/ 234 w 254"/>
                <a:gd name="T37" fmla="*/ 57 h 255"/>
                <a:gd name="T38" fmla="*/ 246 w 254"/>
                <a:gd name="T39" fmla="*/ 79 h 255"/>
                <a:gd name="T40" fmla="*/ 251 w 254"/>
                <a:gd name="T41" fmla="*/ 103 h 255"/>
                <a:gd name="T42" fmla="*/ 254 w 254"/>
                <a:gd name="T43" fmla="*/ 128 h 255"/>
                <a:gd name="T44" fmla="*/ 251 w 254"/>
                <a:gd name="T45" fmla="*/ 151 h 255"/>
                <a:gd name="T46" fmla="*/ 246 w 254"/>
                <a:gd name="T47" fmla="*/ 175 h 255"/>
                <a:gd name="T48" fmla="*/ 234 w 254"/>
                <a:gd name="T49" fmla="*/ 198 h 255"/>
                <a:gd name="T50" fmla="*/ 217 w 254"/>
                <a:gd name="T51" fmla="*/ 217 h 255"/>
                <a:gd name="T52" fmla="*/ 208 w 254"/>
                <a:gd name="T53" fmla="*/ 226 h 255"/>
                <a:gd name="T54" fmla="*/ 186 w 254"/>
                <a:gd name="T55" fmla="*/ 239 h 255"/>
                <a:gd name="T56" fmla="*/ 164 w 254"/>
                <a:gd name="T57" fmla="*/ 249 h 255"/>
                <a:gd name="T58" fmla="*/ 140 w 254"/>
                <a:gd name="T59" fmla="*/ 253 h 255"/>
                <a:gd name="T60" fmla="*/ 115 w 254"/>
                <a:gd name="T61" fmla="*/ 253 h 255"/>
                <a:gd name="T62" fmla="*/ 91 w 254"/>
                <a:gd name="T63" fmla="*/ 249 h 255"/>
                <a:gd name="T64" fmla="*/ 69 w 254"/>
                <a:gd name="T65" fmla="*/ 239 h 255"/>
                <a:gd name="T66" fmla="*/ 47 w 254"/>
                <a:gd name="T67" fmla="*/ 226 h 255"/>
                <a:gd name="T68" fmla="*/ 38 w 254"/>
                <a:gd name="T69" fmla="*/ 21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8" y="217"/>
                  </a:moveTo>
                  <a:lnTo>
                    <a:pt x="38" y="217"/>
                  </a:lnTo>
                  <a:lnTo>
                    <a:pt x="28" y="207"/>
                  </a:lnTo>
                  <a:lnTo>
                    <a:pt x="21" y="198"/>
                  </a:lnTo>
                  <a:lnTo>
                    <a:pt x="14" y="186"/>
                  </a:lnTo>
                  <a:lnTo>
                    <a:pt x="9" y="175"/>
                  </a:lnTo>
                  <a:lnTo>
                    <a:pt x="6" y="163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4"/>
                  </a:lnTo>
                  <a:lnTo>
                    <a:pt x="2" y="103"/>
                  </a:lnTo>
                  <a:lnTo>
                    <a:pt x="6" y="91"/>
                  </a:lnTo>
                  <a:lnTo>
                    <a:pt x="9" y="79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47" y="29"/>
                  </a:lnTo>
                  <a:lnTo>
                    <a:pt x="57" y="21"/>
                  </a:lnTo>
                  <a:lnTo>
                    <a:pt x="69" y="15"/>
                  </a:lnTo>
                  <a:lnTo>
                    <a:pt x="79" y="9"/>
                  </a:lnTo>
                  <a:lnTo>
                    <a:pt x="91" y="5"/>
                  </a:lnTo>
                  <a:lnTo>
                    <a:pt x="103" y="2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40" y="0"/>
                  </a:lnTo>
                  <a:lnTo>
                    <a:pt x="152" y="2"/>
                  </a:lnTo>
                  <a:lnTo>
                    <a:pt x="164" y="5"/>
                  </a:lnTo>
                  <a:lnTo>
                    <a:pt x="176" y="9"/>
                  </a:lnTo>
                  <a:lnTo>
                    <a:pt x="186" y="15"/>
                  </a:lnTo>
                  <a:lnTo>
                    <a:pt x="197" y="21"/>
                  </a:lnTo>
                  <a:lnTo>
                    <a:pt x="208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4" y="57"/>
                  </a:lnTo>
                  <a:lnTo>
                    <a:pt x="240" y="68"/>
                  </a:lnTo>
                  <a:lnTo>
                    <a:pt x="246" y="79"/>
                  </a:lnTo>
                  <a:lnTo>
                    <a:pt x="249" y="91"/>
                  </a:lnTo>
                  <a:lnTo>
                    <a:pt x="251" y="103"/>
                  </a:lnTo>
                  <a:lnTo>
                    <a:pt x="254" y="114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3"/>
                  </a:lnTo>
                  <a:lnTo>
                    <a:pt x="246" y="175"/>
                  </a:lnTo>
                  <a:lnTo>
                    <a:pt x="240" y="186"/>
                  </a:lnTo>
                  <a:lnTo>
                    <a:pt x="234" y="198"/>
                  </a:lnTo>
                  <a:lnTo>
                    <a:pt x="225" y="207"/>
                  </a:lnTo>
                  <a:lnTo>
                    <a:pt x="217" y="217"/>
                  </a:lnTo>
                  <a:lnTo>
                    <a:pt x="217" y="217"/>
                  </a:lnTo>
                  <a:lnTo>
                    <a:pt x="208" y="226"/>
                  </a:lnTo>
                  <a:lnTo>
                    <a:pt x="197" y="233"/>
                  </a:lnTo>
                  <a:lnTo>
                    <a:pt x="186" y="239"/>
                  </a:lnTo>
                  <a:lnTo>
                    <a:pt x="176" y="245"/>
                  </a:lnTo>
                  <a:lnTo>
                    <a:pt x="164" y="249"/>
                  </a:lnTo>
                  <a:lnTo>
                    <a:pt x="152" y="252"/>
                  </a:lnTo>
                  <a:lnTo>
                    <a:pt x="140" y="253"/>
                  </a:lnTo>
                  <a:lnTo>
                    <a:pt x="127" y="255"/>
                  </a:lnTo>
                  <a:lnTo>
                    <a:pt x="115" y="253"/>
                  </a:lnTo>
                  <a:lnTo>
                    <a:pt x="103" y="252"/>
                  </a:lnTo>
                  <a:lnTo>
                    <a:pt x="91" y="249"/>
                  </a:lnTo>
                  <a:lnTo>
                    <a:pt x="79" y="245"/>
                  </a:lnTo>
                  <a:lnTo>
                    <a:pt x="69" y="239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8" y="217"/>
                  </a:lnTo>
                  <a:lnTo>
                    <a:pt x="38" y="21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4" name="Freeform 83"/>
            <p:cNvSpPr>
              <a:spLocks noEditPoints="1"/>
            </p:cNvSpPr>
            <p:nvPr/>
          </p:nvSpPr>
          <p:spPr bwMode="auto">
            <a:xfrm>
              <a:off x="7985878" y="725960"/>
              <a:ext cx="107681" cy="106625"/>
            </a:xfrm>
            <a:custGeom>
              <a:avLst/>
              <a:gdLst>
                <a:gd name="T0" fmla="*/ 138 w 304"/>
                <a:gd name="T1" fmla="*/ 302 h 303"/>
                <a:gd name="T2" fmla="*/ 94 w 304"/>
                <a:gd name="T3" fmla="*/ 292 h 303"/>
                <a:gd name="T4" fmla="*/ 56 w 304"/>
                <a:gd name="T5" fmla="*/ 269 h 303"/>
                <a:gd name="T6" fmla="*/ 34 w 304"/>
                <a:gd name="T7" fmla="*/ 248 h 303"/>
                <a:gd name="T8" fmla="*/ 12 w 304"/>
                <a:gd name="T9" fmla="*/ 210 h 303"/>
                <a:gd name="T10" fmla="*/ 1 w 304"/>
                <a:gd name="T11" fmla="*/ 166 h 303"/>
                <a:gd name="T12" fmla="*/ 1 w 304"/>
                <a:gd name="T13" fmla="*/ 136 h 303"/>
                <a:gd name="T14" fmla="*/ 12 w 304"/>
                <a:gd name="T15" fmla="*/ 93 h 303"/>
                <a:gd name="T16" fmla="*/ 34 w 304"/>
                <a:gd name="T17" fmla="*/ 54 h 303"/>
                <a:gd name="T18" fmla="*/ 56 w 304"/>
                <a:gd name="T19" fmla="*/ 33 h 303"/>
                <a:gd name="T20" fmla="*/ 94 w 304"/>
                <a:gd name="T21" fmla="*/ 10 h 303"/>
                <a:gd name="T22" fmla="*/ 138 w 304"/>
                <a:gd name="T23" fmla="*/ 0 h 303"/>
                <a:gd name="T24" fmla="*/ 167 w 304"/>
                <a:gd name="T25" fmla="*/ 0 h 303"/>
                <a:gd name="T26" fmla="*/ 210 w 304"/>
                <a:gd name="T27" fmla="*/ 10 h 303"/>
                <a:gd name="T28" fmla="*/ 248 w 304"/>
                <a:gd name="T29" fmla="*/ 33 h 303"/>
                <a:gd name="T30" fmla="*/ 271 w 304"/>
                <a:gd name="T31" fmla="*/ 55 h 303"/>
                <a:gd name="T32" fmla="*/ 293 w 304"/>
                <a:gd name="T33" fmla="*/ 93 h 303"/>
                <a:gd name="T34" fmla="*/ 304 w 304"/>
                <a:gd name="T35" fmla="*/ 136 h 303"/>
                <a:gd name="T36" fmla="*/ 301 w 304"/>
                <a:gd name="T37" fmla="*/ 180 h 303"/>
                <a:gd name="T38" fmla="*/ 287 w 304"/>
                <a:gd name="T39" fmla="*/ 222 h 303"/>
                <a:gd name="T40" fmla="*/ 260 w 304"/>
                <a:gd name="T41" fmla="*/ 258 h 303"/>
                <a:gd name="T42" fmla="*/ 236 w 304"/>
                <a:gd name="T43" fmla="*/ 277 h 303"/>
                <a:gd name="T44" fmla="*/ 197 w 304"/>
                <a:gd name="T45" fmla="*/ 296 h 303"/>
                <a:gd name="T46" fmla="*/ 152 w 304"/>
                <a:gd name="T47" fmla="*/ 303 h 303"/>
                <a:gd name="T48" fmla="*/ 152 w 304"/>
                <a:gd name="T49" fmla="*/ 49 h 303"/>
                <a:gd name="T50" fmla="*/ 122 w 304"/>
                <a:gd name="T51" fmla="*/ 53 h 303"/>
                <a:gd name="T52" fmla="*/ 96 w 304"/>
                <a:gd name="T53" fmla="*/ 66 h 303"/>
                <a:gd name="T54" fmla="*/ 79 w 304"/>
                <a:gd name="T55" fmla="*/ 79 h 303"/>
                <a:gd name="T56" fmla="*/ 62 w 304"/>
                <a:gd name="T57" fmla="*/ 103 h 303"/>
                <a:gd name="T58" fmla="*/ 52 w 304"/>
                <a:gd name="T59" fmla="*/ 131 h 303"/>
                <a:gd name="T60" fmla="*/ 50 w 304"/>
                <a:gd name="T61" fmla="*/ 152 h 303"/>
                <a:gd name="T62" fmla="*/ 54 w 304"/>
                <a:gd name="T63" fmla="*/ 181 h 303"/>
                <a:gd name="T64" fmla="*/ 68 w 304"/>
                <a:gd name="T65" fmla="*/ 207 h 303"/>
                <a:gd name="T66" fmla="*/ 79 w 304"/>
                <a:gd name="T67" fmla="*/ 223 h 303"/>
                <a:gd name="T68" fmla="*/ 104 w 304"/>
                <a:gd name="T69" fmla="*/ 242 h 303"/>
                <a:gd name="T70" fmla="*/ 132 w 304"/>
                <a:gd name="T71" fmla="*/ 251 h 303"/>
                <a:gd name="T72" fmla="*/ 152 w 304"/>
                <a:gd name="T73" fmla="*/ 254 h 303"/>
                <a:gd name="T74" fmla="*/ 182 w 304"/>
                <a:gd name="T75" fmla="*/ 249 h 303"/>
                <a:gd name="T76" fmla="*/ 209 w 304"/>
                <a:gd name="T77" fmla="*/ 236 h 303"/>
                <a:gd name="T78" fmla="*/ 224 w 304"/>
                <a:gd name="T79" fmla="*/ 224 h 303"/>
                <a:gd name="T80" fmla="*/ 243 w 304"/>
                <a:gd name="T81" fmla="*/ 199 h 303"/>
                <a:gd name="T82" fmla="*/ 253 w 304"/>
                <a:gd name="T83" fmla="*/ 171 h 303"/>
                <a:gd name="T84" fmla="*/ 254 w 304"/>
                <a:gd name="T85" fmla="*/ 141 h 303"/>
                <a:gd name="T86" fmla="*/ 247 w 304"/>
                <a:gd name="T87" fmla="*/ 112 h 303"/>
                <a:gd name="T88" fmla="*/ 231 w 304"/>
                <a:gd name="T89" fmla="*/ 86 h 303"/>
                <a:gd name="T90" fmla="*/ 217 w 304"/>
                <a:gd name="T91" fmla="*/ 72 h 303"/>
                <a:gd name="T92" fmla="*/ 191 w 304"/>
                <a:gd name="T93" fmla="*/ 57 h 303"/>
                <a:gd name="T94" fmla="*/ 163 w 304"/>
                <a:gd name="T95" fmla="*/ 4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3">
                  <a:moveTo>
                    <a:pt x="152" y="303"/>
                  </a:moveTo>
                  <a:lnTo>
                    <a:pt x="152" y="303"/>
                  </a:lnTo>
                  <a:lnTo>
                    <a:pt x="138" y="302"/>
                  </a:lnTo>
                  <a:lnTo>
                    <a:pt x="122" y="300"/>
                  </a:lnTo>
                  <a:lnTo>
                    <a:pt x="108" y="296"/>
                  </a:lnTo>
                  <a:lnTo>
                    <a:pt x="94" y="292"/>
                  </a:lnTo>
                  <a:lnTo>
                    <a:pt x="81" y="286"/>
                  </a:lnTo>
                  <a:lnTo>
                    <a:pt x="68" y="277"/>
                  </a:lnTo>
                  <a:lnTo>
                    <a:pt x="56" y="26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6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1"/>
                  </a:lnTo>
                  <a:lnTo>
                    <a:pt x="7" y="106"/>
                  </a:lnTo>
                  <a:lnTo>
                    <a:pt x="12" y="93"/>
                  </a:lnTo>
                  <a:lnTo>
                    <a:pt x="18" y="79"/>
                  </a:lnTo>
                  <a:lnTo>
                    <a:pt x="26" y="67"/>
                  </a:lnTo>
                  <a:lnTo>
                    <a:pt x="34" y="5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6" y="33"/>
                  </a:lnTo>
                  <a:lnTo>
                    <a:pt x="68" y="24"/>
                  </a:lnTo>
                  <a:lnTo>
                    <a:pt x="81" y="17"/>
                  </a:lnTo>
                  <a:lnTo>
                    <a:pt x="94" y="10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0"/>
                  </a:lnTo>
                  <a:lnTo>
                    <a:pt x="183" y="2"/>
                  </a:lnTo>
                  <a:lnTo>
                    <a:pt x="197" y="5"/>
                  </a:lnTo>
                  <a:lnTo>
                    <a:pt x="210" y="10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3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1" y="55"/>
                  </a:lnTo>
                  <a:lnTo>
                    <a:pt x="279" y="67"/>
                  </a:lnTo>
                  <a:lnTo>
                    <a:pt x="287" y="80"/>
                  </a:lnTo>
                  <a:lnTo>
                    <a:pt x="293" y="93"/>
                  </a:lnTo>
                  <a:lnTo>
                    <a:pt x="298" y="108"/>
                  </a:lnTo>
                  <a:lnTo>
                    <a:pt x="301" y="122"/>
                  </a:lnTo>
                  <a:lnTo>
                    <a:pt x="304" y="136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0"/>
                  </a:lnTo>
                  <a:lnTo>
                    <a:pt x="298" y="194"/>
                  </a:lnTo>
                  <a:lnTo>
                    <a:pt x="293" y="209"/>
                  </a:lnTo>
                  <a:lnTo>
                    <a:pt x="287" y="222"/>
                  </a:lnTo>
                  <a:lnTo>
                    <a:pt x="279" y="235"/>
                  </a:lnTo>
                  <a:lnTo>
                    <a:pt x="271" y="247"/>
                  </a:lnTo>
                  <a:lnTo>
                    <a:pt x="260" y="258"/>
                  </a:lnTo>
                  <a:lnTo>
                    <a:pt x="260" y="258"/>
                  </a:lnTo>
                  <a:lnTo>
                    <a:pt x="248" y="269"/>
                  </a:lnTo>
                  <a:lnTo>
                    <a:pt x="236" y="277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6"/>
                  </a:lnTo>
                  <a:lnTo>
                    <a:pt x="183" y="300"/>
                  </a:lnTo>
                  <a:lnTo>
                    <a:pt x="167" y="302"/>
                  </a:lnTo>
                  <a:lnTo>
                    <a:pt x="152" y="303"/>
                  </a:lnTo>
                  <a:lnTo>
                    <a:pt x="152" y="303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2" y="51"/>
                  </a:lnTo>
                  <a:lnTo>
                    <a:pt x="122" y="53"/>
                  </a:lnTo>
                  <a:lnTo>
                    <a:pt x="113" y="57"/>
                  </a:lnTo>
                  <a:lnTo>
                    <a:pt x="104" y="61"/>
                  </a:lnTo>
                  <a:lnTo>
                    <a:pt x="96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8" y="95"/>
                  </a:lnTo>
                  <a:lnTo>
                    <a:pt x="62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1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2" y="199"/>
                  </a:lnTo>
                  <a:lnTo>
                    <a:pt x="68" y="207"/>
                  </a:lnTo>
                  <a:lnTo>
                    <a:pt x="73" y="216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8" y="230"/>
                  </a:lnTo>
                  <a:lnTo>
                    <a:pt x="96" y="236"/>
                  </a:lnTo>
                  <a:lnTo>
                    <a:pt x="104" y="242"/>
                  </a:lnTo>
                  <a:lnTo>
                    <a:pt x="113" y="245"/>
                  </a:lnTo>
                  <a:lnTo>
                    <a:pt x="122" y="249"/>
                  </a:lnTo>
                  <a:lnTo>
                    <a:pt x="132" y="251"/>
                  </a:lnTo>
                  <a:lnTo>
                    <a:pt x="142" y="252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3" y="252"/>
                  </a:lnTo>
                  <a:lnTo>
                    <a:pt x="172" y="251"/>
                  </a:lnTo>
                  <a:lnTo>
                    <a:pt x="182" y="249"/>
                  </a:lnTo>
                  <a:lnTo>
                    <a:pt x="191" y="245"/>
                  </a:lnTo>
                  <a:lnTo>
                    <a:pt x="201" y="242"/>
                  </a:lnTo>
                  <a:lnTo>
                    <a:pt x="209" y="236"/>
                  </a:lnTo>
                  <a:lnTo>
                    <a:pt x="217" y="230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3" y="199"/>
                  </a:lnTo>
                  <a:lnTo>
                    <a:pt x="247" y="190"/>
                  </a:lnTo>
                  <a:lnTo>
                    <a:pt x="250" y="180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1"/>
                  </a:lnTo>
                  <a:lnTo>
                    <a:pt x="253" y="131"/>
                  </a:lnTo>
                  <a:lnTo>
                    <a:pt x="250" y="122"/>
                  </a:lnTo>
                  <a:lnTo>
                    <a:pt x="247" y="112"/>
                  </a:lnTo>
                  <a:lnTo>
                    <a:pt x="243" y="104"/>
                  </a:lnTo>
                  <a:lnTo>
                    <a:pt x="237" y="95"/>
                  </a:lnTo>
                  <a:lnTo>
                    <a:pt x="231" y="86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1" y="61"/>
                  </a:lnTo>
                  <a:lnTo>
                    <a:pt x="191" y="57"/>
                  </a:lnTo>
                  <a:lnTo>
                    <a:pt x="182" y="53"/>
                  </a:lnTo>
                  <a:lnTo>
                    <a:pt x="172" y="51"/>
                  </a:lnTo>
                  <a:lnTo>
                    <a:pt x="163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5" name="Freeform 84"/>
            <p:cNvSpPr>
              <a:spLocks/>
            </p:cNvSpPr>
            <p:nvPr/>
          </p:nvSpPr>
          <p:spPr bwMode="auto">
            <a:xfrm>
              <a:off x="7721956" y="680565"/>
              <a:ext cx="89734" cy="89734"/>
            </a:xfrm>
            <a:custGeom>
              <a:avLst/>
              <a:gdLst>
                <a:gd name="T0" fmla="*/ 36 w 254"/>
                <a:gd name="T1" fmla="*/ 218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4 h 255"/>
                <a:gd name="T12" fmla="*/ 9 w 254"/>
                <a:gd name="T13" fmla="*/ 80 h 255"/>
                <a:gd name="T14" fmla="*/ 21 w 254"/>
                <a:gd name="T15" fmla="*/ 57 h 255"/>
                <a:gd name="T16" fmla="*/ 36 w 254"/>
                <a:gd name="T17" fmla="*/ 37 h 255"/>
                <a:gd name="T18" fmla="*/ 47 w 254"/>
                <a:gd name="T19" fmla="*/ 29 h 255"/>
                <a:gd name="T20" fmla="*/ 67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39 w 254"/>
                <a:gd name="T27" fmla="*/ 0 h 255"/>
                <a:gd name="T28" fmla="*/ 163 w 254"/>
                <a:gd name="T29" fmla="*/ 5 h 255"/>
                <a:gd name="T30" fmla="*/ 186 w 254"/>
                <a:gd name="T31" fmla="*/ 15 h 255"/>
                <a:gd name="T32" fmla="*/ 207 w 254"/>
                <a:gd name="T33" fmla="*/ 29 h 255"/>
                <a:gd name="T34" fmla="*/ 217 w 254"/>
                <a:gd name="T35" fmla="*/ 37 h 255"/>
                <a:gd name="T36" fmla="*/ 233 w 254"/>
                <a:gd name="T37" fmla="*/ 57 h 255"/>
                <a:gd name="T38" fmla="*/ 244 w 254"/>
                <a:gd name="T39" fmla="*/ 80 h 255"/>
                <a:gd name="T40" fmla="*/ 251 w 254"/>
                <a:gd name="T41" fmla="*/ 104 h 255"/>
                <a:gd name="T42" fmla="*/ 254 w 254"/>
                <a:gd name="T43" fmla="*/ 128 h 255"/>
                <a:gd name="T44" fmla="*/ 251 w 254"/>
                <a:gd name="T45" fmla="*/ 151 h 255"/>
                <a:gd name="T46" fmla="*/ 244 w 254"/>
                <a:gd name="T47" fmla="*/ 175 h 255"/>
                <a:gd name="T48" fmla="*/ 233 w 254"/>
                <a:gd name="T49" fmla="*/ 198 h 255"/>
                <a:gd name="T50" fmla="*/ 217 w 254"/>
                <a:gd name="T51" fmla="*/ 218 h 255"/>
                <a:gd name="T52" fmla="*/ 207 w 254"/>
                <a:gd name="T53" fmla="*/ 226 h 255"/>
                <a:gd name="T54" fmla="*/ 186 w 254"/>
                <a:gd name="T55" fmla="*/ 240 h 255"/>
                <a:gd name="T56" fmla="*/ 163 w 254"/>
                <a:gd name="T57" fmla="*/ 250 h 255"/>
                <a:gd name="T58" fmla="*/ 139 w 254"/>
                <a:gd name="T59" fmla="*/ 255 h 255"/>
                <a:gd name="T60" fmla="*/ 115 w 254"/>
                <a:gd name="T61" fmla="*/ 255 h 255"/>
                <a:gd name="T62" fmla="*/ 91 w 254"/>
                <a:gd name="T63" fmla="*/ 250 h 255"/>
                <a:gd name="T64" fmla="*/ 67 w 254"/>
                <a:gd name="T65" fmla="*/ 240 h 255"/>
                <a:gd name="T66" fmla="*/ 47 w 254"/>
                <a:gd name="T67" fmla="*/ 226 h 255"/>
                <a:gd name="T68" fmla="*/ 36 w 254"/>
                <a:gd name="T69" fmla="*/ 21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6" y="218"/>
                  </a:moveTo>
                  <a:lnTo>
                    <a:pt x="36" y="218"/>
                  </a:lnTo>
                  <a:lnTo>
                    <a:pt x="28" y="208"/>
                  </a:lnTo>
                  <a:lnTo>
                    <a:pt x="21" y="198"/>
                  </a:lnTo>
                  <a:lnTo>
                    <a:pt x="14" y="187"/>
                  </a:lnTo>
                  <a:lnTo>
                    <a:pt x="9" y="175"/>
                  </a:lnTo>
                  <a:lnTo>
                    <a:pt x="6" y="164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6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9" y="80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7" y="29"/>
                  </a:lnTo>
                  <a:lnTo>
                    <a:pt x="57" y="22"/>
                  </a:lnTo>
                  <a:lnTo>
                    <a:pt x="67" y="15"/>
                  </a:lnTo>
                  <a:lnTo>
                    <a:pt x="79" y="10"/>
                  </a:lnTo>
                  <a:lnTo>
                    <a:pt x="91" y="5"/>
                  </a:lnTo>
                  <a:lnTo>
                    <a:pt x="103" y="3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39" y="0"/>
                  </a:lnTo>
                  <a:lnTo>
                    <a:pt x="152" y="3"/>
                  </a:lnTo>
                  <a:lnTo>
                    <a:pt x="163" y="5"/>
                  </a:lnTo>
                  <a:lnTo>
                    <a:pt x="174" y="10"/>
                  </a:lnTo>
                  <a:lnTo>
                    <a:pt x="186" y="15"/>
                  </a:lnTo>
                  <a:lnTo>
                    <a:pt x="197" y="22"/>
                  </a:lnTo>
                  <a:lnTo>
                    <a:pt x="207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3" y="57"/>
                  </a:lnTo>
                  <a:lnTo>
                    <a:pt x="239" y="68"/>
                  </a:lnTo>
                  <a:lnTo>
                    <a:pt x="244" y="80"/>
                  </a:lnTo>
                  <a:lnTo>
                    <a:pt x="249" y="92"/>
                  </a:lnTo>
                  <a:lnTo>
                    <a:pt x="251" y="104"/>
                  </a:lnTo>
                  <a:lnTo>
                    <a:pt x="254" y="116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4"/>
                  </a:lnTo>
                  <a:lnTo>
                    <a:pt x="244" y="175"/>
                  </a:lnTo>
                  <a:lnTo>
                    <a:pt x="239" y="187"/>
                  </a:lnTo>
                  <a:lnTo>
                    <a:pt x="233" y="198"/>
                  </a:lnTo>
                  <a:lnTo>
                    <a:pt x="225" y="208"/>
                  </a:lnTo>
                  <a:lnTo>
                    <a:pt x="217" y="218"/>
                  </a:lnTo>
                  <a:lnTo>
                    <a:pt x="217" y="218"/>
                  </a:lnTo>
                  <a:lnTo>
                    <a:pt x="207" y="226"/>
                  </a:lnTo>
                  <a:lnTo>
                    <a:pt x="197" y="233"/>
                  </a:lnTo>
                  <a:lnTo>
                    <a:pt x="186" y="240"/>
                  </a:lnTo>
                  <a:lnTo>
                    <a:pt x="175" y="245"/>
                  </a:lnTo>
                  <a:lnTo>
                    <a:pt x="163" y="250"/>
                  </a:lnTo>
                  <a:lnTo>
                    <a:pt x="152" y="252"/>
                  </a:lnTo>
                  <a:lnTo>
                    <a:pt x="139" y="255"/>
                  </a:lnTo>
                  <a:lnTo>
                    <a:pt x="127" y="255"/>
                  </a:lnTo>
                  <a:lnTo>
                    <a:pt x="115" y="255"/>
                  </a:lnTo>
                  <a:lnTo>
                    <a:pt x="103" y="252"/>
                  </a:lnTo>
                  <a:lnTo>
                    <a:pt x="91" y="250"/>
                  </a:lnTo>
                  <a:lnTo>
                    <a:pt x="79" y="245"/>
                  </a:lnTo>
                  <a:lnTo>
                    <a:pt x="67" y="240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6" y="218"/>
                  </a:lnTo>
                  <a:lnTo>
                    <a:pt x="36" y="21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6" name="Freeform 85"/>
            <p:cNvSpPr>
              <a:spLocks noEditPoints="1"/>
            </p:cNvSpPr>
            <p:nvPr/>
          </p:nvSpPr>
          <p:spPr bwMode="auto">
            <a:xfrm>
              <a:off x="7713510" y="672120"/>
              <a:ext cx="106625" cy="107681"/>
            </a:xfrm>
            <a:custGeom>
              <a:avLst/>
              <a:gdLst>
                <a:gd name="T0" fmla="*/ 136 w 304"/>
                <a:gd name="T1" fmla="*/ 304 h 304"/>
                <a:gd name="T2" fmla="*/ 93 w 304"/>
                <a:gd name="T3" fmla="*/ 292 h 304"/>
                <a:gd name="T4" fmla="*/ 55 w 304"/>
                <a:gd name="T5" fmla="*/ 269 h 304"/>
                <a:gd name="T6" fmla="*/ 34 w 304"/>
                <a:gd name="T7" fmla="*/ 248 h 304"/>
                <a:gd name="T8" fmla="*/ 12 w 304"/>
                <a:gd name="T9" fmla="*/ 210 h 304"/>
                <a:gd name="T10" fmla="*/ 1 w 304"/>
                <a:gd name="T11" fmla="*/ 167 h 304"/>
                <a:gd name="T12" fmla="*/ 1 w 304"/>
                <a:gd name="T13" fmla="*/ 136 h 304"/>
                <a:gd name="T14" fmla="*/ 12 w 304"/>
                <a:gd name="T15" fmla="*/ 93 h 304"/>
                <a:gd name="T16" fmla="*/ 34 w 304"/>
                <a:gd name="T17" fmla="*/ 55 h 304"/>
                <a:gd name="T18" fmla="*/ 55 w 304"/>
                <a:gd name="T19" fmla="*/ 34 h 304"/>
                <a:gd name="T20" fmla="*/ 93 w 304"/>
                <a:gd name="T21" fmla="*/ 11 h 304"/>
                <a:gd name="T22" fmla="*/ 136 w 304"/>
                <a:gd name="T23" fmla="*/ 1 h 304"/>
                <a:gd name="T24" fmla="*/ 167 w 304"/>
                <a:gd name="T25" fmla="*/ 1 h 304"/>
                <a:gd name="T26" fmla="*/ 210 w 304"/>
                <a:gd name="T27" fmla="*/ 11 h 304"/>
                <a:gd name="T28" fmla="*/ 248 w 304"/>
                <a:gd name="T29" fmla="*/ 34 h 304"/>
                <a:gd name="T30" fmla="*/ 270 w 304"/>
                <a:gd name="T31" fmla="*/ 55 h 304"/>
                <a:gd name="T32" fmla="*/ 293 w 304"/>
                <a:gd name="T33" fmla="*/ 95 h 304"/>
                <a:gd name="T34" fmla="*/ 304 w 304"/>
                <a:gd name="T35" fmla="*/ 137 h 304"/>
                <a:gd name="T36" fmla="*/ 301 w 304"/>
                <a:gd name="T37" fmla="*/ 181 h 304"/>
                <a:gd name="T38" fmla="*/ 287 w 304"/>
                <a:gd name="T39" fmla="*/ 223 h 304"/>
                <a:gd name="T40" fmla="*/ 260 w 304"/>
                <a:gd name="T41" fmla="*/ 260 h 304"/>
                <a:gd name="T42" fmla="*/ 236 w 304"/>
                <a:gd name="T43" fmla="*/ 279 h 304"/>
                <a:gd name="T44" fmla="*/ 197 w 304"/>
                <a:gd name="T45" fmla="*/ 298 h 304"/>
                <a:gd name="T46" fmla="*/ 152 w 304"/>
                <a:gd name="T47" fmla="*/ 304 h 304"/>
                <a:gd name="T48" fmla="*/ 152 w 304"/>
                <a:gd name="T49" fmla="*/ 49 h 304"/>
                <a:gd name="T50" fmla="*/ 122 w 304"/>
                <a:gd name="T51" fmla="*/ 54 h 304"/>
                <a:gd name="T52" fmla="*/ 95 w 304"/>
                <a:gd name="T53" fmla="*/ 66 h 304"/>
                <a:gd name="T54" fmla="*/ 79 w 304"/>
                <a:gd name="T55" fmla="*/ 79 h 304"/>
                <a:gd name="T56" fmla="*/ 61 w 304"/>
                <a:gd name="T57" fmla="*/ 103 h 304"/>
                <a:gd name="T58" fmla="*/ 52 w 304"/>
                <a:gd name="T59" fmla="*/ 131 h 304"/>
                <a:gd name="T60" fmla="*/ 50 w 304"/>
                <a:gd name="T61" fmla="*/ 152 h 304"/>
                <a:gd name="T62" fmla="*/ 54 w 304"/>
                <a:gd name="T63" fmla="*/ 181 h 304"/>
                <a:gd name="T64" fmla="*/ 67 w 304"/>
                <a:gd name="T65" fmla="*/ 209 h 304"/>
                <a:gd name="T66" fmla="*/ 79 w 304"/>
                <a:gd name="T67" fmla="*/ 224 h 304"/>
                <a:gd name="T68" fmla="*/ 104 w 304"/>
                <a:gd name="T69" fmla="*/ 242 h 304"/>
                <a:gd name="T70" fmla="*/ 131 w 304"/>
                <a:gd name="T71" fmla="*/ 251 h 304"/>
                <a:gd name="T72" fmla="*/ 152 w 304"/>
                <a:gd name="T73" fmla="*/ 254 h 304"/>
                <a:gd name="T74" fmla="*/ 181 w 304"/>
                <a:gd name="T75" fmla="*/ 249 h 304"/>
                <a:gd name="T76" fmla="*/ 209 w 304"/>
                <a:gd name="T77" fmla="*/ 237 h 304"/>
                <a:gd name="T78" fmla="*/ 224 w 304"/>
                <a:gd name="T79" fmla="*/ 224 h 304"/>
                <a:gd name="T80" fmla="*/ 242 w 304"/>
                <a:gd name="T81" fmla="*/ 199 h 304"/>
                <a:gd name="T82" fmla="*/ 253 w 304"/>
                <a:gd name="T83" fmla="*/ 171 h 304"/>
                <a:gd name="T84" fmla="*/ 254 w 304"/>
                <a:gd name="T85" fmla="*/ 142 h 304"/>
                <a:gd name="T86" fmla="*/ 247 w 304"/>
                <a:gd name="T87" fmla="*/ 114 h 304"/>
                <a:gd name="T88" fmla="*/ 231 w 304"/>
                <a:gd name="T89" fmla="*/ 87 h 304"/>
                <a:gd name="T90" fmla="*/ 217 w 304"/>
                <a:gd name="T91" fmla="*/ 72 h 304"/>
                <a:gd name="T92" fmla="*/ 191 w 304"/>
                <a:gd name="T93" fmla="*/ 57 h 304"/>
                <a:gd name="T94" fmla="*/ 162 w 304"/>
                <a:gd name="T95" fmla="*/ 4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lnTo>
                    <a:pt x="152" y="304"/>
                  </a:lnTo>
                  <a:lnTo>
                    <a:pt x="136" y="304"/>
                  </a:lnTo>
                  <a:lnTo>
                    <a:pt x="122" y="301"/>
                  </a:lnTo>
                  <a:lnTo>
                    <a:pt x="108" y="298"/>
                  </a:lnTo>
                  <a:lnTo>
                    <a:pt x="93" y="292"/>
                  </a:lnTo>
                  <a:lnTo>
                    <a:pt x="80" y="286"/>
                  </a:lnTo>
                  <a:lnTo>
                    <a:pt x="67" y="279"/>
                  </a:lnTo>
                  <a:lnTo>
                    <a:pt x="55" y="269"/>
                  </a:lnTo>
                  <a:lnTo>
                    <a:pt x="45" y="260"/>
                  </a:lnTo>
                  <a:lnTo>
                    <a:pt x="45" y="260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2"/>
                  </a:lnTo>
                  <a:lnTo>
                    <a:pt x="7" y="108"/>
                  </a:lnTo>
                  <a:lnTo>
                    <a:pt x="12" y="93"/>
                  </a:lnTo>
                  <a:lnTo>
                    <a:pt x="18" y="80"/>
                  </a:lnTo>
                  <a:lnTo>
                    <a:pt x="26" y="67"/>
                  </a:lnTo>
                  <a:lnTo>
                    <a:pt x="34" y="55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5" y="34"/>
                  </a:lnTo>
                  <a:lnTo>
                    <a:pt x="67" y="24"/>
                  </a:lnTo>
                  <a:lnTo>
                    <a:pt x="80" y="17"/>
                  </a:lnTo>
                  <a:lnTo>
                    <a:pt x="93" y="11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1"/>
                  </a:lnTo>
                  <a:lnTo>
                    <a:pt x="181" y="2"/>
                  </a:lnTo>
                  <a:lnTo>
                    <a:pt x="197" y="5"/>
                  </a:lnTo>
                  <a:lnTo>
                    <a:pt x="210" y="11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4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0" y="55"/>
                  </a:lnTo>
                  <a:lnTo>
                    <a:pt x="279" y="68"/>
                  </a:lnTo>
                  <a:lnTo>
                    <a:pt x="287" y="80"/>
                  </a:lnTo>
                  <a:lnTo>
                    <a:pt x="293" y="95"/>
                  </a:lnTo>
                  <a:lnTo>
                    <a:pt x="298" y="109"/>
                  </a:lnTo>
                  <a:lnTo>
                    <a:pt x="301" y="123"/>
                  </a:lnTo>
                  <a:lnTo>
                    <a:pt x="304" y="137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1"/>
                  </a:lnTo>
                  <a:lnTo>
                    <a:pt x="298" y="195"/>
                  </a:lnTo>
                  <a:lnTo>
                    <a:pt x="293" y="209"/>
                  </a:lnTo>
                  <a:lnTo>
                    <a:pt x="287" y="223"/>
                  </a:lnTo>
                  <a:lnTo>
                    <a:pt x="279" y="236"/>
                  </a:lnTo>
                  <a:lnTo>
                    <a:pt x="270" y="248"/>
                  </a:lnTo>
                  <a:lnTo>
                    <a:pt x="260" y="260"/>
                  </a:lnTo>
                  <a:lnTo>
                    <a:pt x="260" y="260"/>
                  </a:lnTo>
                  <a:lnTo>
                    <a:pt x="248" y="269"/>
                  </a:lnTo>
                  <a:lnTo>
                    <a:pt x="236" y="279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8"/>
                  </a:lnTo>
                  <a:lnTo>
                    <a:pt x="181" y="301"/>
                  </a:lnTo>
                  <a:lnTo>
                    <a:pt x="167" y="304"/>
                  </a:lnTo>
                  <a:lnTo>
                    <a:pt x="152" y="304"/>
                  </a:lnTo>
                  <a:lnTo>
                    <a:pt x="152" y="304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1" y="52"/>
                  </a:lnTo>
                  <a:lnTo>
                    <a:pt x="122" y="54"/>
                  </a:lnTo>
                  <a:lnTo>
                    <a:pt x="112" y="57"/>
                  </a:lnTo>
                  <a:lnTo>
                    <a:pt x="104" y="61"/>
                  </a:lnTo>
                  <a:lnTo>
                    <a:pt x="95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7" y="95"/>
                  </a:lnTo>
                  <a:lnTo>
                    <a:pt x="61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2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1" y="200"/>
                  </a:lnTo>
                  <a:lnTo>
                    <a:pt x="67" y="209"/>
                  </a:lnTo>
                  <a:lnTo>
                    <a:pt x="73" y="217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88" y="231"/>
                  </a:lnTo>
                  <a:lnTo>
                    <a:pt x="95" y="237"/>
                  </a:lnTo>
                  <a:lnTo>
                    <a:pt x="104" y="242"/>
                  </a:lnTo>
                  <a:lnTo>
                    <a:pt x="112" y="247"/>
                  </a:lnTo>
                  <a:lnTo>
                    <a:pt x="122" y="249"/>
                  </a:lnTo>
                  <a:lnTo>
                    <a:pt x="131" y="251"/>
                  </a:lnTo>
                  <a:lnTo>
                    <a:pt x="142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2" y="254"/>
                  </a:lnTo>
                  <a:lnTo>
                    <a:pt x="172" y="251"/>
                  </a:lnTo>
                  <a:lnTo>
                    <a:pt x="181" y="249"/>
                  </a:lnTo>
                  <a:lnTo>
                    <a:pt x="191" y="247"/>
                  </a:lnTo>
                  <a:lnTo>
                    <a:pt x="200" y="242"/>
                  </a:lnTo>
                  <a:lnTo>
                    <a:pt x="209" y="237"/>
                  </a:lnTo>
                  <a:lnTo>
                    <a:pt x="217" y="231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2" y="199"/>
                  </a:lnTo>
                  <a:lnTo>
                    <a:pt x="247" y="190"/>
                  </a:lnTo>
                  <a:lnTo>
                    <a:pt x="250" y="181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2"/>
                  </a:lnTo>
                  <a:lnTo>
                    <a:pt x="253" y="133"/>
                  </a:lnTo>
                  <a:lnTo>
                    <a:pt x="250" y="123"/>
                  </a:lnTo>
                  <a:lnTo>
                    <a:pt x="247" y="114"/>
                  </a:lnTo>
                  <a:lnTo>
                    <a:pt x="242" y="104"/>
                  </a:lnTo>
                  <a:lnTo>
                    <a:pt x="237" y="96"/>
                  </a:lnTo>
                  <a:lnTo>
                    <a:pt x="231" y="87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0" y="61"/>
                  </a:lnTo>
                  <a:lnTo>
                    <a:pt x="191" y="57"/>
                  </a:lnTo>
                  <a:lnTo>
                    <a:pt x="181" y="54"/>
                  </a:lnTo>
                  <a:lnTo>
                    <a:pt x="172" y="52"/>
                  </a:lnTo>
                  <a:lnTo>
                    <a:pt x="162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7" name="Freeform 86"/>
            <p:cNvSpPr>
              <a:spLocks/>
            </p:cNvSpPr>
            <p:nvPr/>
          </p:nvSpPr>
          <p:spPr bwMode="auto">
            <a:xfrm>
              <a:off x="7885587" y="813583"/>
              <a:ext cx="53841" cy="53841"/>
            </a:xfrm>
            <a:custGeom>
              <a:avLst/>
              <a:gdLst>
                <a:gd name="T0" fmla="*/ 22 w 155"/>
                <a:gd name="T1" fmla="*/ 132 h 154"/>
                <a:gd name="T2" fmla="*/ 13 w 155"/>
                <a:gd name="T3" fmla="*/ 120 h 154"/>
                <a:gd name="T4" fmla="*/ 6 w 155"/>
                <a:gd name="T5" fmla="*/ 107 h 154"/>
                <a:gd name="T6" fmla="*/ 1 w 155"/>
                <a:gd name="T7" fmla="*/ 91 h 154"/>
                <a:gd name="T8" fmla="*/ 0 w 155"/>
                <a:gd name="T9" fmla="*/ 77 h 154"/>
                <a:gd name="T10" fmla="*/ 1 w 155"/>
                <a:gd name="T11" fmla="*/ 62 h 154"/>
                <a:gd name="T12" fmla="*/ 6 w 155"/>
                <a:gd name="T13" fmla="*/ 47 h 154"/>
                <a:gd name="T14" fmla="*/ 13 w 155"/>
                <a:gd name="T15" fmla="*/ 34 h 154"/>
                <a:gd name="T16" fmla="*/ 22 w 155"/>
                <a:gd name="T17" fmla="*/ 22 h 154"/>
                <a:gd name="T18" fmla="*/ 28 w 155"/>
                <a:gd name="T19" fmla="*/ 16 h 154"/>
                <a:gd name="T20" fmla="*/ 41 w 155"/>
                <a:gd name="T21" fmla="*/ 8 h 154"/>
                <a:gd name="T22" fmla="*/ 55 w 155"/>
                <a:gd name="T23" fmla="*/ 2 h 154"/>
                <a:gd name="T24" fmla="*/ 70 w 155"/>
                <a:gd name="T25" fmla="*/ 0 h 154"/>
                <a:gd name="T26" fmla="*/ 85 w 155"/>
                <a:gd name="T27" fmla="*/ 0 h 154"/>
                <a:gd name="T28" fmla="*/ 99 w 155"/>
                <a:gd name="T29" fmla="*/ 2 h 154"/>
                <a:gd name="T30" fmla="*/ 114 w 155"/>
                <a:gd name="T31" fmla="*/ 8 h 154"/>
                <a:gd name="T32" fmla="*/ 127 w 155"/>
                <a:gd name="T33" fmla="*/ 16 h 154"/>
                <a:gd name="T34" fmla="*/ 133 w 155"/>
                <a:gd name="T35" fmla="*/ 22 h 154"/>
                <a:gd name="T36" fmla="*/ 142 w 155"/>
                <a:gd name="T37" fmla="*/ 34 h 154"/>
                <a:gd name="T38" fmla="*/ 149 w 155"/>
                <a:gd name="T39" fmla="*/ 47 h 154"/>
                <a:gd name="T40" fmla="*/ 154 w 155"/>
                <a:gd name="T41" fmla="*/ 63 h 154"/>
                <a:gd name="T42" fmla="*/ 155 w 155"/>
                <a:gd name="T43" fmla="*/ 77 h 154"/>
                <a:gd name="T44" fmla="*/ 154 w 155"/>
                <a:gd name="T45" fmla="*/ 91 h 154"/>
                <a:gd name="T46" fmla="*/ 149 w 155"/>
                <a:gd name="T47" fmla="*/ 107 h 154"/>
                <a:gd name="T48" fmla="*/ 142 w 155"/>
                <a:gd name="T49" fmla="*/ 120 h 154"/>
                <a:gd name="T50" fmla="*/ 133 w 155"/>
                <a:gd name="T51" fmla="*/ 132 h 154"/>
                <a:gd name="T52" fmla="*/ 127 w 155"/>
                <a:gd name="T53" fmla="*/ 138 h 154"/>
                <a:gd name="T54" fmla="*/ 114 w 155"/>
                <a:gd name="T55" fmla="*/ 146 h 154"/>
                <a:gd name="T56" fmla="*/ 99 w 155"/>
                <a:gd name="T57" fmla="*/ 152 h 154"/>
                <a:gd name="T58" fmla="*/ 85 w 155"/>
                <a:gd name="T59" fmla="*/ 154 h 154"/>
                <a:gd name="T60" fmla="*/ 70 w 155"/>
                <a:gd name="T61" fmla="*/ 154 h 154"/>
                <a:gd name="T62" fmla="*/ 55 w 155"/>
                <a:gd name="T63" fmla="*/ 152 h 154"/>
                <a:gd name="T64" fmla="*/ 41 w 155"/>
                <a:gd name="T65" fmla="*/ 146 h 154"/>
                <a:gd name="T66" fmla="*/ 28 w 155"/>
                <a:gd name="T67" fmla="*/ 138 h 154"/>
                <a:gd name="T68" fmla="*/ 22 w 155"/>
                <a:gd name="T69" fmla="*/ 1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" h="154">
                  <a:moveTo>
                    <a:pt x="22" y="132"/>
                  </a:moveTo>
                  <a:lnTo>
                    <a:pt x="22" y="132"/>
                  </a:lnTo>
                  <a:lnTo>
                    <a:pt x="17" y="126"/>
                  </a:lnTo>
                  <a:lnTo>
                    <a:pt x="13" y="120"/>
                  </a:lnTo>
                  <a:lnTo>
                    <a:pt x="9" y="113"/>
                  </a:lnTo>
                  <a:lnTo>
                    <a:pt x="6" y="107"/>
                  </a:lnTo>
                  <a:lnTo>
                    <a:pt x="3" y="100"/>
                  </a:lnTo>
                  <a:lnTo>
                    <a:pt x="1" y="91"/>
                  </a:lnTo>
                  <a:lnTo>
                    <a:pt x="0" y="84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4" y="12"/>
                  </a:lnTo>
                  <a:lnTo>
                    <a:pt x="41" y="8"/>
                  </a:lnTo>
                  <a:lnTo>
                    <a:pt x="48" y="5"/>
                  </a:lnTo>
                  <a:lnTo>
                    <a:pt x="55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92" y="1"/>
                  </a:lnTo>
                  <a:lnTo>
                    <a:pt x="99" y="2"/>
                  </a:lnTo>
                  <a:lnTo>
                    <a:pt x="106" y="5"/>
                  </a:lnTo>
                  <a:lnTo>
                    <a:pt x="114" y="8"/>
                  </a:lnTo>
                  <a:lnTo>
                    <a:pt x="120" y="12"/>
                  </a:lnTo>
                  <a:lnTo>
                    <a:pt x="127" y="1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7" y="28"/>
                  </a:lnTo>
                  <a:lnTo>
                    <a:pt x="142" y="34"/>
                  </a:lnTo>
                  <a:lnTo>
                    <a:pt x="146" y="41"/>
                  </a:lnTo>
                  <a:lnTo>
                    <a:pt x="149" y="47"/>
                  </a:lnTo>
                  <a:lnTo>
                    <a:pt x="152" y="54"/>
                  </a:lnTo>
                  <a:lnTo>
                    <a:pt x="154" y="63"/>
                  </a:lnTo>
                  <a:lnTo>
                    <a:pt x="154" y="70"/>
                  </a:lnTo>
                  <a:lnTo>
                    <a:pt x="155" y="77"/>
                  </a:lnTo>
                  <a:lnTo>
                    <a:pt x="154" y="84"/>
                  </a:lnTo>
                  <a:lnTo>
                    <a:pt x="154" y="91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27" y="138"/>
                  </a:lnTo>
                  <a:lnTo>
                    <a:pt x="120" y="142"/>
                  </a:lnTo>
                  <a:lnTo>
                    <a:pt x="114" y="146"/>
                  </a:lnTo>
                  <a:lnTo>
                    <a:pt x="106" y="149"/>
                  </a:lnTo>
                  <a:lnTo>
                    <a:pt x="99" y="152"/>
                  </a:lnTo>
                  <a:lnTo>
                    <a:pt x="92" y="153"/>
                  </a:lnTo>
                  <a:lnTo>
                    <a:pt x="85" y="154"/>
                  </a:lnTo>
                  <a:lnTo>
                    <a:pt x="77" y="154"/>
                  </a:lnTo>
                  <a:lnTo>
                    <a:pt x="70" y="154"/>
                  </a:lnTo>
                  <a:lnTo>
                    <a:pt x="63" y="153"/>
                  </a:lnTo>
                  <a:lnTo>
                    <a:pt x="55" y="152"/>
                  </a:lnTo>
                  <a:lnTo>
                    <a:pt x="48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8" name="Freeform 87"/>
            <p:cNvSpPr>
              <a:spLocks noEditPoints="1"/>
            </p:cNvSpPr>
            <p:nvPr/>
          </p:nvSpPr>
          <p:spPr bwMode="auto">
            <a:xfrm>
              <a:off x="7876086" y="805137"/>
              <a:ext cx="72843" cy="71787"/>
            </a:xfrm>
            <a:custGeom>
              <a:avLst/>
              <a:gdLst>
                <a:gd name="T0" fmla="*/ 102 w 205"/>
                <a:gd name="T1" fmla="*/ 204 h 204"/>
                <a:gd name="T2" fmla="*/ 82 w 205"/>
                <a:gd name="T3" fmla="*/ 203 h 204"/>
                <a:gd name="T4" fmla="*/ 63 w 205"/>
                <a:gd name="T5" fmla="*/ 197 h 204"/>
                <a:gd name="T6" fmla="*/ 46 w 205"/>
                <a:gd name="T7" fmla="*/ 188 h 204"/>
                <a:gd name="T8" fmla="*/ 29 w 205"/>
                <a:gd name="T9" fmla="*/ 174 h 204"/>
                <a:gd name="T10" fmla="*/ 23 w 205"/>
                <a:gd name="T11" fmla="*/ 167 h 204"/>
                <a:gd name="T12" fmla="*/ 12 w 205"/>
                <a:gd name="T13" fmla="*/ 151 h 204"/>
                <a:gd name="T14" fmla="*/ 4 w 205"/>
                <a:gd name="T15" fmla="*/ 132 h 204"/>
                <a:gd name="T16" fmla="*/ 0 w 205"/>
                <a:gd name="T17" fmla="*/ 113 h 204"/>
                <a:gd name="T18" fmla="*/ 0 w 205"/>
                <a:gd name="T19" fmla="*/ 102 h 204"/>
                <a:gd name="T20" fmla="*/ 2 w 205"/>
                <a:gd name="T21" fmla="*/ 82 h 204"/>
                <a:gd name="T22" fmla="*/ 8 w 205"/>
                <a:gd name="T23" fmla="*/ 63 h 204"/>
                <a:gd name="T24" fmla="*/ 17 w 205"/>
                <a:gd name="T25" fmla="*/ 45 h 204"/>
                <a:gd name="T26" fmla="*/ 29 w 205"/>
                <a:gd name="T27" fmla="*/ 30 h 204"/>
                <a:gd name="T28" fmla="*/ 38 w 205"/>
                <a:gd name="T29" fmla="*/ 23 h 204"/>
                <a:gd name="T30" fmla="*/ 54 w 205"/>
                <a:gd name="T31" fmla="*/ 12 h 204"/>
                <a:gd name="T32" fmla="*/ 72 w 205"/>
                <a:gd name="T33" fmla="*/ 4 h 204"/>
                <a:gd name="T34" fmla="*/ 92 w 205"/>
                <a:gd name="T35" fmla="*/ 0 h 204"/>
                <a:gd name="T36" fmla="*/ 102 w 205"/>
                <a:gd name="T37" fmla="*/ 0 h 204"/>
                <a:gd name="T38" fmla="*/ 122 w 205"/>
                <a:gd name="T39" fmla="*/ 1 h 204"/>
                <a:gd name="T40" fmla="*/ 141 w 205"/>
                <a:gd name="T41" fmla="*/ 7 h 204"/>
                <a:gd name="T42" fmla="*/ 159 w 205"/>
                <a:gd name="T43" fmla="*/ 17 h 204"/>
                <a:gd name="T44" fmla="*/ 174 w 205"/>
                <a:gd name="T45" fmla="*/ 30 h 204"/>
                <a:gd name="T46" fmla="*/ 181 w 205"/>
                <a:gd name="T47" fmla="*/ 37 h 204"/>
                <a:gd name="T48" fmla="*/ 193 w 205"/>
                <a:gd name="T49" fmla="*/ 55 h 204"/>
                <a:gd name="T50" fmla="*/ 200 w 205"/>
                <a:gd name="T51" fmla="*/ 72 h 204"/>
                <a:gd name="T52" fmla="*/ 204 w 205"/>
                <a:gd name="T53" fmla="*/ 93 h 204"/>
                <a:gd name="T54" fmla="*/ 204 w 205"/>
                <a:gd name="T55" fmla="*/ 112 h 204"/>
                <a:gd name="T56" fmla="*/ 200 w 205"/>
                <a:gd name="T57" fmla="*/ 132 h 204"/>
                <a:gd name="T58" fmla="*/ 193 w 205"/>
                <a:gd name="T59" fmla="*/ 150 h 204"/>
                <a:gd name="T60" fmla="*/ 181 w 205"/>
                <a:gd name="T61" fmla="*/ 166 h 204"/>
                <a:gd name="T62" fmla="*/ 174 w 205"/>
                <a:gd name="T63" fmla="*/ 174 h 204"/>
                <a:gd name="T64" fmla="*/ 159 w 205"/>
                <a:gd name="T65" fmla="*/ 188 h 204"/>
                <a:gd name="T66" fmla="*/ 141 w 205"/>
                <a:gd name="T67" fmla="*/ 197 h 204"/>
                <a:gd name="T68" fmla="*/ 122 w 205"/>
                <a:gd name="T69" fmla="*/ 203 h 204"/>
                <a:gd name="T70" fmla="*/ 102 w 205"/>
                <a:gd name="T71" fmla="*/ 204 h 204"/>
                <a:gd name="T72" fmla="*/ 102 w 205"/>
                <a:gd name="T73" fmla="*/ 50 h 204"/>
                <a:gd name="T74" fmla="*/ 92 w 205"/>
                <a:gd name="T75" fmla="*/ 51 h 204"/>
                <a:gd name="T76" fmla="*/ 73 w 205"/>
                <a:gd name="T77" fmla="*/ 58 h 204"/>
                <a:gd name="T78" fmla="*/ 65 w 205"/>
                <a:gd name="T79" fmla="*/ 65 h 204"/>
                <a:gd name="T80" fmla="*/ 53 w 205"/>
                <a:gd name="T81" fmla="*/ 82 h 204"/>
                <a:gd name="T82" fmla="*/ 50 w 205"/>
                <a:gd name="T83" fmla="*/ 102 h 204"/>
                <a:gd name="T84" fmla="*/ 51 w 205"/>
                <a:gd name="T85" fmla="*/ 113 h 204"/>
                <a:gd name="T86" fmla="*/ 59 w 205"/>
                <a:gd name="T87" fmla="*/ 132 h 204"/>
                <a:gd name="T88" fmla="*/ 65 w 205"/>
                <a:gd name="T89" fmla="*/ 139 h 204"/>
                <a:gd name="T90" fmla="*/ 82 w 205"/>
                <a:gd name="T91" fmla="*/ 151 h 204"/>
                <a:gd name="T92" fmla="*/ 102 w 205"/>
                <a:gd name="T93" fmla="*/ 154 h 204"/>
                <a:gd name="T94" fmla="*/ 112 w 205"/>
                <a:gd name="T95" fmla="*/ 153 h 204"/>
                <a:gd name="T96" fmla="*/ 131 w 205"/>
                <a:gd name="T97" fmla="*/ 146 h 204"/>
                <a:gd name="T98" fmla="*/ 140 w 205"/>
                <a:gd name="T99" fmla="*/ 139 h 204"/>
                <a:gd name="T100" fmla="*/ 150 w 205"/>
                <a:gd name="T101" fmla="*/ 122 h 204"/>
                <a:gd name="T102" fmla="*/ 155 w 205"/>
                <a:gd name="T103" fmla="*/ 102 h 204"/>
                <a:gd name="T104" fmla="*/ 150 w 205"/>
                <a:gd name="T105" fmla="*/ 82 h 204"/>
                <a:gd name="T106" fmla="*/ 140 w 205"/>
                <a:gd name="T107" fmla="*/ 65 h 204"/>
                <a:gd name="T108" fmla="*/ 131 w 205"/>
                <a:gd name="T109" fmla="*/ 58 h 204"/>
                <a:gd name="T110" fmla="*/ 112 w 205"/>
                <a:gd name="T111" fmla="*/ 51 h 204"/>
                <a:gd name="T112" fmla="*/ 102 w 205"/>
                <a:gd name="T113" fmla="*/ 5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" h="204">
                  <a:moveTo>
                    <a:pt x="102" y="204"/>
                  </a:moveTo>
                  <a:lnTo>
                    <a:pt x="102" y="204"/>
                  </a:lnTo>
                  <a:lnTo>
                    <a:pt x="92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4" y="192"/>
                  </a:lnTo>
                  <a:lnTo>
                    <a:pt x="46" y="188"/>
                  </a:lnTo>
                  <a:lnTo>
                    <a:pt x="38" y="182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3" y="167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8" y="141"/>
                  </a:lnTo>
                  <a:lnTo>
                    <a:pt x="4" y="132"/>
                  </a:lnTo>
                  <a:lnTo>
                    <a:pt x="2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4" y="72"/>
                  </a:lnTo>
                  <a:lnTo>
                    <a:pt x="8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8" y="23"/>
                  </a:lnTo>
                  <a:lnTo>
                    <a:pt x="46" y="17"/>
                  </a:lnTo>
                  <a:lnTo>
                    <a:pt x="54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1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3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3" y="55"/>
                  </a:lnTo>
                  <a:lnTo>
                    <a:pt x="197" y="63"/>
                  </a:lnTo>
                  <a:lnTo>
                    <a:pt x="200" y="72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5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2"/>
                  </a:lnTo>
                  <a:lnTo>
                    <a:pt x="197" y="140"/>
                  </a:lnTo>
                  <a:lnTo>
                    <a:pt x="193" y="150"/>
                  </a:lnTo>
                  <a:lnTo>
                    <a:pt x="187" y="158"/>
                  </a:lnTo>
                  <a:lnTo>
                    <a:pt x="181" y="166"/>
                  </a:lnTo>
                  <a:lnTo>
                    <a:pt x="174" y="174"/>
                  </a:lnTo>
                  <a:lnTo>
                    <a:pt x="174" y="174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2"/>
                  </a:lnTo>
                  <a:lnTo>
                    <a:pt x="141" y="197"/>
                  </a:lnTo>
                  <a:lnTo>
                    <a:pt x="133" y="201"/>
                  </a:lnTo>
                  <a:lnTo>
                    <a:pt x="122" y="203"/>
                  </a:lnTo>
                  <a:lnTo>
                    <a:pt x="112" y="204"/>
                  </a:lnTo>
                  <a:lnTo>
                    <a:pt x="102" y="204"/>
                  </a:lnTo>
                  <a:lnTo>
                    <a:pt x="102" y="204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3"/>
                  </a:lnTo>
                  <a:lnTo>
                    <a:pt x="73" y="58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9" y="72"/>
                  </a:lnTo>
                  <a:lnTo>
                    <a:pt x="53" y="82"/>
                  </a:lnTo>
                  <a:lnTo>
                    <a:pt x="51" y="91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9" y="132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3" y="146"/>
                  </a:lnTo>
                  <a:lnTo>
                    <a:pt x="82" y="151"/>
                  </a:lnTo>
                  <a:lnTo>
                    <a:pt x="92" y="153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12" y="153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46" y="131"/>
                  </a:lnTo>
                  <a:lnTo>
                    <a:pt x="150" y="122"/>
                  </a:lnTo>
                  <a:lnTo>
                    <a:pt x="154" y="112"/>
                  </a:lnTo>
                  <a:lnTo>
                    <a:pt x="155" y="102"/>
                  </a:lnTo>
                  <a:lnTo>
                    <a:pt x="154" y="93"/>
                  </a:lnTo>
                  <a:lnTo>
                    <a:pt x="150" y="82"/>
                  </a:lnTo>
                  <a:lnTo>
                    <a:pt x="146" y="74"/>
                  </a:lnTo>
                  <a:lnTo>
                    <a:pt x="140" y="65"/>
                  </a:lnTo>
                  <a:lnTo>
                    <a:pt x="140" y="65"/>
                  </a:lnTo>
                  <a:lnTo>
                    <a:pt x="131" y="58"/>
                  </a:lnTo>
                  <a:lnTo>
                    <a:pt x="122" y="53"/>
                  </a:lnTo>
                  <a:lnTo>
                    <a:pt x="112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9" name="Freeform 88"/>
            <p:cNvSpPr>
              <a:spLocks/>
            </p:cNvSpPr>
            <p:nvPr/>
          </p:nvSpPr>
          <p:spPr bwMode="auto">
            <a:xfrm>
              <a:off x="8110450" y="845253"/>
              <a:ext cx="54896" cy="54896"/>
            </a:xfrm>
            <a:custGeom>
              <a:avLst/>
              <a:gdLst>
                <a:gd name="T0" fmla="*/ 22 w 154"/>
                <a:gd name="T1" fmla="*/ 132 h 155"/>
                <a:gd name="T2" fmla="*/ 12 w 154"/>
                <a:gd name="T3" fmla="*/ 120 h 155"/>
                <a:gd name="T4" fmla="*/ 6 w 154"/>
                <a:gd name="T5" fmla="*/ 106 h 155"/>
                <a:gd name="T6" fmla="*/ 1 w 154"/>
                <a:gd name="T7" fmla="*/ 92 h 155"/>
                <a:gd name="T8" fmla="*/ 0 w 154"/>
                <a:gd name="T9" fmla="*/ 77 h 155"/>
                <a:gd name="T10" fmla="*/ 1 w 154"/>
                <a:gd name="T11" fmla="*/ 62 h 155"/>
                <a:gd name="T12" fmla="*/ 6 w 154"/>
                <a:gd name="T13" fmla="*/ 48 h 155"/>
                <a:gd name="T14" fmla="*/ 12 w 154"/>
                <a:gd name="T15" fmla="*/ 35 h 155"/>
                <a:gd name="T16" fmla="*/ 22 w 154"/>
                <a:gd name="T17" fmla="*/ 23 h 155"/>
                <a:gd name="T18" fmla="*/ 28 w 154"/>
                <a:gd name="T19" fmla="*/ 17 h 155"/>
                <a:gd name="T20" fmla="*/ 41 w 154"/>
                <a:gd name="T21" fmla="*/ 9 h 155"/>
                <a:gd name="T22" fmla="*/ 54 w 154"/>
                <a:gd name="T23" fmla="*/ 3 h 155"/>
                <a:gd name="T24" fmla="*/ 70 w 154"/>
                <a:gd name="T25" fmla="*/ 0 h 155"/>
                <a:gd name="T26" fmla="*/ 84 w 154"/>
                <a:gd name="T27" fmla="*/ 0 h 155"/>
                <a:gd name="T28" fmla="*/ 99 w 154"/>
                <a:gd name="T29" fmla="*/ 3 h 155"/>
                <a:gd name="T30" fmla="*/ 112 w 154"/>
                <a:gd name="T31" fmla="*/ 9 h 155"/>
                <a:gd name="T32" fmla="*/ 125 w 154"/>
                <a:gd name="T33" fmla="*/ 17 h 155"/>
                <a:gd name="T34" fmla="*/ 131 w 154"/>
                <a:gd name="T35" fmla="*/ 23 h 155"/>
                <a:gd name="T36" fmla="*/ 142 w 154"/>
                <a:gd name="T37" fmla="*/ 35 h 155"/>
                <a:gd name="T38" fmla="*/ 149 w 154"/>
                <a:gd name="T39" fmla="*/ 48 h 155"/>
                <a:gd name="T40" fmla="*/ 153 w 154"/>
                <a:gd name="T41" fmla="*/ 62 h 155"/>
                <a:gd name="T42" fmla="*/ 154 w 154"/>
                <a:gd name="T43" fmla="*/ 77 h 155"/>
                <a:gd name="T44" fmla="*/ 153 w 154"/>
                <a:gd name="T45" fmla="*/ 92 h 155"/>
                <a:gd name="T46" fmla="*/ 149 w 154"/>
                <a:gd name="T47" fmla="*/ 106 h 155"/>
                <a:gd name="T48" fmla="*/ 142 w 154"/>
                <a:gd name="T49" fmla="*/ 120 h 155"/>
                <a:gd name="T50" fmla="*/ 131 w 154"/>
                <a:gd name="T51" fmla="*/ 132 h 155"/>
                <a:gd name="T52" fmla="*/ 125 w 154"/>
                <a:gd name="T53" fmla="*/ 138 h 155"/>
                <a:gd name="T54" fmla="*/ 112 w 154"/>
                <a:gd name="T55" fmla="*/ 146 h 155"/>
                <a:gd name="T56" fmla="*/ 99 w 154"/>
                <a:gd name="T57" fmla="*/ 151 h 155"/>
                <a:gd name="T58" fmla="*/ 84 w 154"/>
                <a:gd name="T59" fmla="*/ 155 h 155"/>
                <a:gd name="T60" fmla="*/ 70 w 154"/>
                <a:gd name="T61" fmla="*/ 155 h 155"/>
                <a:gd name="T62" fmla="*/ 54 w 154"/>
                <a:gd name="T63" fmla="*/ 151 h 155"/>
                <a:gd name="T64" fmla="*/ 41 w 154"/>
                <a:gd name="T65" fmla="*/ 146 h 155"/>
                <a:gd name="T66" fmla="*/ 28 w 154"/>
                <a:gd name="T67" fmla="*/ 138 h 155"/>
                <a:gd name="T68" fmla="*/ 22 w 154"/>
                <a:gd name="T69" fmla="*/ 13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5">
                  <a:moveTo>
                    <a:pt x="22" y="132"/>
                  </a:moveTo>
                  <a:lnTo>
                    <a:pt x="22" y="132"/>
                  </a:lnTo>
                  <a:lnTo>
                    <a:pt x="16" y="126"/>
                  </a:lnTo>
                  <a:lnTo>
                    <a:pt x="12" y="120"/>
                  </a:lnTo>
                  <a:lnTo>
                    <a:pt x="8" y="113"/>
                  </a:lnTo>
                  <a:lnTo>
                    <a:pt x="6" y="106"/>
                  </a:lnTo>
                  <a:lnTo>
                    <a:pt x="2" y="99"/>
                  </a:lnTo>
                  <a:lnTo>
                    <a:pt x="1" y="92"/>
                  </a:lnTo>
                  <a:lnTo>
                    <a:pt x="0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2" y="35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7"/>
                  </a:lnTo>
                  <a:lnTo>
                    <a:pt x="34" y="12"/>
                  </a:lnTo>
                  <a:lnTo>
                    <a:pt x="41" y="9"/>
                  </a:lnTo>
                  <a:lnTo>
                    <a:pt x="47" y="5"/>
                  </a:lnTo>
                  <a:lnTo>
                    <a:pt x="54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5"/>
                  </a:lnTo>
                  <a:lnTo>
                    <a:pt x="112" y="9"/>
                  </a:lnTo>
                  <a:lnTo>
                    <a:pt x="120" y="12"/>
                  </a:lnTo>
                  <a:lnTo>
                    <a:pt x="125" y="17"/>
                  </a:lnTo>
                  <a:lnTo>
                    <a:pt x="131" y="23"/>
                  </a:lnTo>
                  <a:lnTo>
                    <a:pt x="131" y="23"/>
                  </a:lnTo>
                  <a:lnTo>
                    <a:pt x="137" y="29"/>
                  </a:lnTo>
                  <a:lnTo>
                    <a:pt x="142" y="35"/>
                  </a:lnTo>
                  <a:lnTo>
                    <a:pt x="146" y="41"/>
                  </a:lnTo>
                  <a:lnTo>
                    <a:pt x="149" y="48"/>
                  </a:lnTo>
                  <a:lnTo>
                    <a:pt x="152" y="55"/>
                  </a:lnTo>
                  <a:lnTo>
                    <a:pt x="153" y="62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5"/>
                  </a:lnTo>
                  <a:lnTo>
                    <a:pt x="153" y="92"/>
                  </a:lnTo>
                  <a:lnTo>
                    <a:pt x="152" y="99"/>
                  </a:lnTo>
                  <a:lnTo>
                    <a:pt x="149" y="106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1" y="132"/>
                  </a:lnTo>
                  <a:lnTo>
                    <a:pt x="131" y="132"/>
                  </a:lnTo>
                  <a:lnTo>
                    <a:pt x="125" y="138"/>
                  </a:lnTo>
                  <a:lnTo>
                    <a:pt x="120" y="142"/>
                  </a:lnTo>
                  <a:lnTo>
                    <a:pt x="112" y="146"/>
                  </a:lnTo>
                  <a:lnTo>
                    <a:pt x="106" y="149"/>
                  </a:lnTo>
                  <a:lnTo>
                    <a:pt x="99" y="151"/>
                  </a:lnTo>
                  <a:lnTo>
                    <a:pt x="92" y="153"/>
                  </a:lnTo>
                  <a:lnTo>
                    <a:pt x="84" y="155"/>
                  </a:lnTo>
                  <a:lnTo>
                    <a:pt x="77" y="155"/>
                  </a:lnTo>
                  <a:lnTo>
                    <a:pt x="70" y="155"/>
                  </a:lnTo>
                  <a:lnTo>
                    <a:pt x="63" y="153"/>
                  </a:lnTo>
                  <a:lnTo>
                    <a:pt x="54" y="151"/>
                  </a:lnTo>
                  <a:lnTo>
                    <a:pt x="47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0" name="Freeform 89"/>
            <p:cNvSpPr>
              <a:spLocks noEditPoints="1"/>
            </p:cNvSpPr>
            <p:nvPr/>
          </p:nvSpPr>
          <p:spPr bwMode="auto">
            <a:xfrm>
              <a:off x="8102004" y="836808"/>
              <a:ext cx="71787" cy="71787"/>
            </a:xfrm>
            <a:custGeom>
              <a:avLst/>
              <a:gdLst>
                <a:gd name="T0" fmla="*/ 102 w 204"/>
                <a:gd name="T1" fmla="*/ 205 h 205"/>
                <a:gd name="T2" fmla="*/ 82 w 204"/>
                <a:gd name="T3" fmla="*/ 203 h 205"/>
                <a:gd name="T4" fmla="*/ 63 w 204"/>
                <a:gd name="T5" fmla="*/ 197 h 205"/>
                <a:gd name="T6" fmla="*/ 45 w 204"/>
                <a:gd name="T7" fmla="*/ 188 h 205"/>
                <a:gd name="T8" fmla="*/ 29 w 204"/>
                <a:gd name="T9" fmla="*/ 175 h 205"/>
                <a:gd name="T10" fmla="*/ 22 w 204"/>
                <a:gd name="T11" fmla="*/ 167 h 205"/>
                <a:gd name="T12" fmla="*/ 12 w 204"/>
                <a:gd name="T13" fmla="*/ 150 h 205"/>
                <a:gd name="T14" fmla="*/ 3 w 204"/>
                <a:gd name="T15" fmla="*/ 131 h 205"/>
                <a:gd name="T16" fmla="*/ 0 w 204"/>
                <a:gd name="T17" fmla="*/ 112 h 205"/>
                <a:gd name="T18" fmla="*/ 0 w 204"/>
                <a:gd name="T19" fmla="*/ 93 h 205"/>
                <a:gd name="T20" fmla="*/ 3 w 204"/>
                <a:gd name="T21" fmla="*/ 73 h 205"/>
                <a:gd name="T22" fmla="*/ 12 w 204"/>
                <a:gd name="T23" fmla="*/ 55 h 205"/>
                <a:gd name="T24" fmla="*/ 22 w 204"/>
                <a:gd name="T25" fmla="*/ 37 h 205"/>
                <a:gd name="T26" fmla="*/ 29 w 204"/>
                <a:gd name="T27" fmla="*/ 30 h 205"/>
                <a:gd name="T28" fmla="*/ 45 w 204"/>
                <a:gd name="T29" fmla="*/ 17 h 205"/>
                <a:gd name="T30" fmla="*/ 63 w 204"/>
                <a:gd name="T31" fmla="*/ 7 h 205"/>
                <a:gd name="T32" fmla="*/ 82 w 204"/>
                <a:gd name="T33" fmla="*/ 2 h 205"/>
                <a:gd name="T34" fmla="*/ 102 w 204"/>
                <a:gd name="T35" fmla="*/ 0 h 205"/>
                <a:gd name="T36" fmla="*/ 112 w 204"/>
                <a:gd name="T37" fmla="*/ 0 h 205"/>
                <a:gd name="T38" fmla="*/ 131 w 204"/>
                <a:gd name="T39" fmla="*/ 4 h 205"/>
                <a:gd name="T40" fmla="*/ 150 w 204"/>
                <a:gd name="T41" fmla="*/ 12 h 205"/>
                <a:gd name="T42" fmla="*/ 167 w 204"/>
                <a:gd name="T43" fmla="*/ 23 h 205"/>
                <a:gd name="T44" fmla="*/ 174 w 204"/>
                <a:gd name="T45" fmla="*/ 30 h 205"/>
                <a:gd name="T46" fmla="*/ 187 w 204"/>
                <a:gd name="T47" fmla="*/ 45 h 205"/>
                <a:gd name="T48" fmla="*/ 197 w 204"/>
                <a:gd name="T49" fmla="*/ 63 h 205"/>
                <a:gd name="T50" fmla="*/ 203 w 204"/>
                <a:gd name="T51" fmla="*/ 82 h 205"/>
                <a:gd name="T52" fmla="*/ 204 w 204"/>
                <a:gd name="T53" fmla="*/ 102 h 205"/>
                <a:gd name="T54" fmla="*/ 203 w 204"/>
                <a:gd name="T55" fmla="*/ 121 h 205"/>
                <a:gd name="T56" fmla="*/ 197 w 204"/>
                <a:gd name="T57" fmla="*/ 140 h 205"/>
                <a:gd name="T58" fmla="*/ 187 w 204"/>
                <a:gd name="T59" fmla="*/ 158 h 205"/>
                <a:gd name="T60" fmla="*/ 174 w 204"/>
                <a:gd name="T61" fmla="*/ 175 h 205"/>
                <a:gd name="T62" fmla="*/ 167 w 204"/>
                <a:gd name="T63" fmla="*/ 182 h 205"/>
                <a:gd name="T64" fmla="*/ 150 w 204"/>
                <a:gd name="T65" fmla="*/ 193 h 205"/>
                <a:gd name="T66" fmla="*/ 131 w 204"/>
                <a:gd name="T67" fmla="*/ 200 h 205"/>
                <a:gd name="T68" fmla="*/ 112 w 204"/>
                <a:gd name="T69" fmla="*/ 205 h 205"/>
                <a:gd name="T70" fmla="*/ 102 w 204"/>
                <a:gd name="T71" fmla="*/ 205 h 205"/>
                <a:gd name="T72" fmla="*/ 102 w 204"/>
                <a:gd name="T73" fmla="*/ 50 h 205"/>
                <a:gd name="T74" fmla="*/ 82 w 204"/>
                <a:gd name="T75" fmla="*/ 54 h 205"/>
                <a:gd name="T76" fmla="*/ 65 w 204"/>
                <a:gd name="T77" fmla="*/ 66 h 205"/>
                <a:gd name="T78" fmla="*/ 58 w 204"/>
                <a:gd name="T79" fmla="*/ 73 h 205"/>
                <a:gd name="T80" fmla="*/ 51 w 204"/>
                <a:gd name="T81" fmla="*/ 92 h 205"/>
                <a:gd name="T82" fmla="*/ 51 w 204"/>
                <a:gd name="T83" fmla="*/ 112 h 205"/>
                <a:gd name="T84" fmla="*/ 58 w 204"/>
                <a:gd name="T85" fmla="*/ 131 h 205"/>
                <a:gd name="T86" fmla="*/ 65 w 204"/>
                <a:gd name="T87" fmla="*/ 139 h 205"/>
                <a:gd name="T88" fmla="*/ 82 w 204"/>
                <a:gd name="T89" fmla="*/ 151 h 205"/>
                <a:gd name="T90" fmla="*/ 102 w 204"/>
                <a:gd name="T91" fmla="*/ 155 h 205"/>
                <a:gd name="T92" fmla="*/ 112 w 204"/>
                <a:gd name="T93" fmla="*/ 154 h 205"/>
                <a:gd name="T94" fmla="*/ 131 w 204"/>
                <a:gd name="T95" fmla="*/ 146 h 205"/>
                <a:gd name="T96" fmla="*/ 139 w 204"/>
                <a:gd name="T97" fmla="*/ 139 h 205"/>
                <a:gd name="T98" fmla="*/ 150 w 204"/>
                <a:gd name="T99" fmla="*/ 123 h 205"/>
                <a:gd name="T100" fmla="*/ 154 w 204"/>
                <a:gd name="T101" fmla="*/ 102 h 205"/>
                <a:gd name="T102" fmla="*/ 150 w 204"/>
                <a:gd name="T103" fmla="*/ 82 h 205"/>
                <a:gd name="T104" fmla="*/ 139 w 204"/>
                <a:gd name="T105" fmla="*/ 66 h 205"/>
                <a:gd name="T106" fmla="*/ 131 w 204"/>
                <a:gd name="T107" fmla="*/ 59 h 205"/>
                <a:gd name="T108" fmla="*/ 112 w 204"/>
                <a:gd name="T109" fmla="*/ 50 h 205"/>
                <a:gd name="T110" fmla="*/ 102 w 204"/>
                <a:gd name="T111" fmla="*/ 5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5">
                  <a:moveTo>
                    <a:pt x="102" y="205"/>
                  </a:moveTo>
                  <a:lnTo>
                    <a:pt x="102" y="205"/>
                  </a:lnTo>
                  <a:lnTo>
                    <a:pt x="91" y="205"/>
                  </a:lnTo>
                  <a:lnTo>
                    <a:pt x="82" y="203"/>
                  </a:lnTo>
                  <a:lnTo>
                    <a:pt x="72" y="200"/>
                  </a:lnTo>
                  <a:lnTo>
                    <a:pt x="63" y="197"/>
                  </a:lnTo>
                  <a:lnTo>
                    <a:pt x="53" y="193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2" y="167"/>
                  </a:lnTo>
                  <a:lnTo>
                    <a:pt x="16" y="158"/>
                  </a:lnTo>
                  <a:lnTo>
                    <a:pt x="12" y="150"/>
                  </a:lnTo>
                  <a:lnTo>
                    <a:pt x="7" y="140"/>
                  </a:lnTo>
                  <a:lnTo>
                    <a:pt x="3" y="131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7" y="63"/>
                  </a:lnTo>
                  <a:lnTo>
                    <a:pt x="12" y="55"/>
                  </a:lnTo>
                  <a:lnTo>
                    <a:pt x="16" y="45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7" y="23"/>
                  </a:lnTo>
                  <a:lnTo>
                    <a:pt x="45" y="17"/>
                  </a:lnTo>
                  <a:lnTo>
                    <a:pt x="53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2"/>
                  </a:lnTo>
                  <a:lnTo>
                    <a:pt x="131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2" y="55"/>
                  </a:lnTo>
                  <a:lnTo>
                    <a:pt x="197" y="63"/>
                  </a:lnTo>
                  <a:lnTo>
                    <a:pt x="200" y="73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1"/>
                  </a:lnTo>
                  <a:lnTo>
                    <a:pt x="197" y="140"/>
                  </a:lnTo>
                  <a:lnTo>
                    <a:pt x="192" y="150"/>
                  </a:lnTo>
                  <a:lnTo>
                    <a:pt x="187" y="158"/>
                  </a:lnTo>
                  <a:lnTo>
                    <a:pt x="181" y="167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3"/>
                  </a:lnTo>
                  <a:lnTo>
                    <a:pt x="141" y="197"/>
                  </a:lnTo>
                  <a:lnTo>
                    <a:pt x="131" y="200"/>
                  </a:lnTo>
                  <a:lnTo>
                    <a:pt x="122" y="203"/>
                  </a:lnTo>
                  <a:lnTo>
                    <a:pt x="112" y="205"/>
                  </a:lnTo>
                  <a:lnTo>
                    <a:pt x="102" y="205"/>
                  </a:lnTo>
                  <a:lnTo>
                    <a:pt x="102" y="205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0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3"/>
                  </a:lnTo>
                  <a:lnTo>
                    <a:pt x="53" y="82"/>
                  </a:lnTo>
                  <a:lnTo>
                    <a:pt x="51" y="92"/>
                  </a:lnTo>
                  <a:lnTo>
                    <a:pt x="50" y="102"/>
                  </a:lnTo>
                  <a:lnTo>
                    <a:pt x="51" y="112"/>
                  </a:lnTo>
                  <a:lnTo>
                    <a:pt x="53" y="123"/>
                  </a:lnTo>
                  <a:lnTo>
                    <a:pt x="58" y="131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5"/>
                  </a:lnTo>
                  <a:lnTo>
                    <a:pt x="102" y="155"/>
                  </a:lnTo>
                  <a:lnTo>
                    <a:pt x="112" y="154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46" y="131"/>
                  </a:lnTo>
                  <a:lnTo>
                    <a:pt x="150" y="123"/>
                  </a:lnTo>
                  <a:lnTo>
                    <a:pt x="154" y="112"/>
                  </a:lnTo>
                  <a:lnTo>
                    <a:pt x="154" y="102"/>
                  </a:lnTo>
                  <a:lnTo>
                    <a:pt x="154" y="92"/>
                  </a:lnTo>
                  <a:lnTo>
                    <a:pt x="150" y="82"/>
                  </a:lnTo>
                  <a:lnTo>
                    <a:pt x="146" y="73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1" y="59"/>
                  </a:lnTo>
                  <a:lnTo>
                    <a:pt x="122" y="54"/>
                  </a:lnTo>
                  <a:lnTo>
                    <a:pt x="112" y="50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1" name="Freeform 90"/>
            <p:cNvSpPr>
              <a:spLocks/>
            </p:cNvSpPr>
            <p:nvPr/>
          </p:nvSpPr>
          <p:spPr bwMode="auto">
            <a:xfrm>
              <a:off x="8071389" y="606667"/>
              <a:ext cx="53841" cy="54896"/>
            </a:xfrm>
            <a:custGeom>
              <a:avLst/>
              <a:gdLst>
                <a:gd name="T0" fmla="*/ 23 w 154"/>
                <a:gd name="T1" fmla="*/ 133 h 156"/>
                <a:gd name="T2" fmla="*/ 12 w 154"/>
                <a:gd name="T3" fmla="*/ 121 h 156"/>
                <a:gd name="T4" fmla="*/ 6 w 154"/>
                <a:gd name="T5" fmla="*/ 107 h 156"/>
                <a:gd name="T6" fmla="*/ 1 w 154"/>
                <a:gd name="T7" fmla="*/ 93 h 156"/>
                <a:gd name="T8" fmla="*/ 0 w 154"/>
                <a:gd name="T9" fmla="*/ 79 h 156"/>
                <a:gd name="T10" fmla="*/ 1 w 154"/>
                <a:gd name="T11" fmla="*/ 63 h 156"/>
                <a:gd name="T12" fmla="*/ 6 w 154"/>
                <a:gd name="T13" fmla="*/ 49 h 156"/>
                <a:gd name="T14" fmla="*/ 12 w 154"/>
                <a:gd name="T15" fmla="*/ 36 h 156"/>
                <a:gd name="T16" fmla="*/ 23 w 154"/>
                <a:gd name="T17" fmla="*/ 23 h 156"/>
                <a:gd name="T18" fmla="*/ 29 w 154"/>
                <a:gd name="T19" fmla="*/ 18 h 156"/>
                <a:gd name="T20" fmla="*/ 42 w 154"/>
                <a:gd name="T21" fmla="*/ 10 h 156"/>
                <a:gd name="T22" fmla="*/ 55 w 154"/>
                <a:gd name="T23" fmla="*/ 4 h 156"/>
                <a:gd name="T24" fmla="*/ 70 w 154"/>
                <a:gd name="T25" fmla="*/ 1 h 156"/>
                <a:gd name="T26" fmla="*/ 84 w 154"/>
                <a:gd name="T27" fmla="*/ 1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3 w 154"/>
                <a:gd name="T37" fmla="*/ 36 h 156"/>
                <a:gd name="T38" fmla="*/ 150 w 154"/>
                <a:gd name="T39" fmla="*/ 49 h 156"/>
                <a:gd name="T40" fmla="*/ 153 w 154"/>
                <a:gd name="T41" fmla="*/ 63 h 156"/>
                <a:gd name="T42" fmla="*/ 154 w 154"/>
                <a:gd name="T43" fmla="*/ 79 h 156"/>
                <a:gd name="T44" fmla="*/ 153 w 154"/>
                <a:gd name="T45" fmla="*/ 93 h 156"/>
                <a:gd name="T46" fmla="*/ 150 w 154"/>
                <a:gd name="T47" fmla="*/ 107 h 156"/>
                <a:gd name="T48" fmla="*/ 143 w 154"/>
                <a:gd name="T49" fmla="*/ 121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6 h 156"/>
                <a:gd name="T60" fmla="*/ 70 w 154"/>
                <a:gd name="T61" fmla="*/ 156 h 156"/>
                <a:gd name="T62" fmla="*/ 55 w 154"/>
                <a:gd name="T63" fmla="*/ 152 h 156"/>
                <a:gd name="T64" fmla="*/ 42 w 154"/>
                <a:gd name="T65" fmla="*/ 146 h 156"/>
                <a:gd name="T66" fmla="*/ 29 w 154"/>
                <a:gd name="T67" fmla="*/ 138 h 156"/>
                <a:gd name="T68" fmla="*/ 23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3" y="133"/>
                  </a:moveTo>
                  <a:lnTo>
                    <a:pt x="23" y="133"/>
                  </a:lnTo>
                  <a:lnTo>
                    <a:pt x="17" y="127"/>
                  </a:lnTo>
                  <a:lnTo>
                    <a:pt x="12" y="121"/>
                  </a:lnTo>
                  <a:lnTo>
                    <a:pt x="8" y="114"/>
                  </a:lnTo>
                  <a:lnTo>
                    <a:pt x="6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9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12" y="36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9" y="18"/>
                  </a:lnTo>
                  <a:lnTo>
                    <a:pt x="34" y="13"/>
                  </a:lnTo>
                  <a:lnTo>
                    <a:pt x="42" y="10"/>
                  </a:lnTo>
                  <a:lnTo>
                    <a:pt x="48" y="6"/>
                  </a:lnTo>
                  <a:lnTo>
                    <a:pt x="55" y="4"/>
                  </a:lnTo>
                  <a:lnTo>
                    <a:pt x="63" y="1"/>
                  </a:lnTo>
                  <a:lnTo>
                    <a:pt x="70" y="1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3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8" y="29"/>
                  </a:lnTo>
                  <a:lnTo>
                    <a:pt x="143" y="36"/>
                  </a:lnTo>
                  <a:lnTo>
                    <a:pt x="146" y="42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9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50" y="107"/>
                  </a:lnTo>
                  <a:lnTo>
                    <a:pt x="146" y="114"/>
                  </a:lnTo>
                  <a:lnTo>
                    <a:pt x="143" y="121"/>
                  </a:lnTo>
                  <a:lnTo>
                    <a:pt x="138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3" y="155"/>
                  </a:lnTo>
                  <a:lnTo>
                    <a:pt x="84" y="156"/>
                  </a:lnTo>
                  <a:lnTo>
                    <a:pt x="77" y="156"/>
                  </a:lnTo>
                  <a:lnTo>
                    <a:pt x="70" y="156"/>
                  </a:lnTo>
                  <a:lnTo>
                    <a:pt x="63" y="155"/>
                  </a:lnTo>
                  <a:lnTo>
                    <a:pt x="55" y="152"/>
                  </a:lnTo>
                  <a:lnTo>
                    <a:pt x="48" y="150"/>
                  </a:lnTo>
                  <a:lnTo>
                    <a:pt x="42" y="146"/>
                  </a:lnTo>
                  <a:lnTo>
                    <a:pt x="34" y="143"/>
                  </a:lnTo>
                  <a:lnTo>
                    <a:pt x="29" y="138"/>
                  </a:lnTo>
                  <a:lnTo>
                    <a:pt x="23" y="133"/>
                  </a:lnTo>
                  <a:lnTo>
                    <a:pt x="23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2" name="Freeform 91"/>
            <p:cNvSpPr>
              <a:spLocks noEditPoints="1"/>
            </p:cNvSpPr>
            <p:nvPr/>
          </p:nvSpPr>
          <p:spPr bwMode="auto">
            <a:xfrm>
              <a:off x="8062943" y="598221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6 h 206"/>
                <a:gd name="T10" fmla="*/ 23 w 204"/>
                <a:gd name="T11" fmla="*/ 168 h 206"/>
                <a:gd name="T12" fmla="*/ 12 w 204"/>
                <a:gd name="T13" fmla="*/ 151 h 206"/>
                <a:gd name="T14" fmla="*/ 4 w 204"/>
                <a:gd name="T15" fmla="*/ 133 h 206"/>
                <a:gd name="T16" fmla="*/ 0 w 204"/>
                <a:gd name="T17" fmla="*/ 113 h 206"/>
                <a:gd name="T18" fmla="*/ 0 w 204"/>
                <a:gd name="T19" fmla="*/ 104 h 206"/>
                <a:gd name="T20" fmla="*/ 1 w 204"/>
                <a:gd name="T21" fmla="*/ 83 h 206"/>
                <a:gd name="T22" fmla="*/ 7 w 204"/>
                <a:gd name="T23" fmla="*/ 64 h 206"/>
                <a:gd name="T24" fmla="*/ 17 w 204"/>
                <a:gd name="T25" fmla="*/ 47 h 206"/>
                <a:gd name="T26" fmla="*/ 30 w 204"/>
                <a:gd name="T27" fmla="*/ 31 h 206"/>
                <a:gd name="T28" fmla="*/ 37 w 204"/>
                <a:gd name="T29" fmla="*/ 24 h 206"/>
                <a:gd name="T30" fmla="*/ 54 w 204"/>
                <a:gd name="T31" fmla="*/ 12 h 206"/>
                <a:gd name="T32" fmla="*/ 73 w 204"/>
                <a:gd name="T33" fmla="*/ 5 h 206"/>
                <a:gd name="T34" fmla="*/ 92 w 204"/>
                <a:gd name="T35" fmla="*/ 2 h 206"/>
                <a:gd name="T36" fmla="*/ 102 w 204"/>
                <a:gd name="T37" fmla="*/ 0 h 206"/>
                <a:gd name="T38" fmla="*/ 122 w 204"/>
                <a:gd name="T39" fmla="*/ 3 h 206"/>
                <a:gd name="T40" fmla="*/ 141 w 204"/>
                <a:gd name="T41" fmla="*/ 9 h 206"/>
                <a:gd name="T42" fmla="*/ 159 w 204"/>
                <a:gd name="T43" fmla="*/ 18 h 206"/>
                <a:gd name="T44" fmla="*/ 175 w 204"/>
                <a:gd name="T45" fmla="*/ 31 h 206"/>
                <a:gd name="T46" fmla="*/ 182 w 204"/>
                <a:gd name="T47" fmla="*/ 38 h 206"/>
                <a:gd name="T48" fmla="*/ 192 w 204"/>
                <a:gd name="T49" fmla="*/ 55 h 206"/>
                <a:gd name="T50" fmla="*/ 201 w 204"/>
                <a:gd name="T51" fmla="*/ 74 h 206"/>
                <a:gd name="T52" fmla="*/ 204 w 204"/>
                <a:gd name="T53" fmla="*/ 93 h 206"/>
                <a:gd name="T54" fmla="*/ 204 w 204"/>
                <a:gd name="T55" fmla="*/ 113 h 206"/>
                <a:gd name="T56" fmla="*/ 201 w 204"/>
                <a:gd name="T57" fmla="*/ 132 h 206"/>
                <a:gd name="T58" fmla="*/ 192 w 204"/>
                <a:gd name="T59" fmla="*/ 151 h 206"/>
                <a:gd name="T60" fmla="*/ 182 w 204"/>
                <a:gd name="T61" fmla="*/ 168 h 206"/>
                <a:gd name="T62" fmla="*/ 175 w 204"/>
                <a:gd name="T63" fmla="*/ 176 h 206"/>
                <a:gd name="T64" fmla="*/ 159 w 204"/>
                <a:gd name="T65" fmla="*/ 188 h 206"/>
                <a:gd name="T66" fmla="*/ 141 w 204"/>
                <a:gd name="T67" fmla="*/ 197 h 206"/>
                <a:gd name="T68" fmla="*/ 122 w 204"/>
                <a:gd name="T69" fmla="*/ 203 h 206"/>
                <a:gd name="T70" fmla="*/ 102 w 204"/>
                <a:gd name="T71" fmla="*/ 206 h 206"/>
                <a:gd name="T72" fmla="*/ 102 w 204"/>
                <a:gd name="T73" fmla="*/ 50 h 206"/>
                <a:gd name="T74" fmla="*/ 92 w 204"/>
                <a:gd name="T75" fmla="*/ 51 h 206"/>
                <a:gd name="T76" fmla="*/ 73 w 204"/>
                <a:gd name="T77" fmla="*/ 60 h 206"/>
                <a:gd name="T78" fmla="*/ 65 w 204"/>
                <a:gd name="T79" fmla="*/ 66 h 206"/>
                <a:gd name="T80" fmla="*/ 54 w 204"/>
                <a:gd name="T81" fmla="*/ 83 h 206"/>
                <a:gd name="T82" fmla="*/ 50 w 204"/>
                <a:gd name="T83" fmla="*/ 104 h 206"/>
                <a:gd name="T84" fmla="*/ 51 w 204"/>
                <a:gd name="T85" fmla="*/ 113 h 206"/>
                <a:gd name="T86" fmla="*/ 58 w 204"/>
                <a:gd name="T87" fmla="*/ 132 h 206"/>
                <a:gd name="T88" fmla="*/ 65 w 204"/>
                <a:gd name="T89" fmla="*/ 140 h 206"/>
                <a:gd name="T90" fmla="*/ 82 w 204"/>
                <a:gd name="T91" fmla="*/ 152 h 206"/>
                <a:gd name="T92" fmla="*/ 102 w 204"/>
                <a:gd name="T93" fmla="*/ 156 h 206"/>
                <a:gd name="T94" fmla="*/ 113 w 204"/>
                <a:gd name="T95" fmla="*/ 155 h 206"/>
                <a:gd name="T96" fmla="*/ 132 w 204"/>
                <a:gd name="T97" fmla="*/ 146 h 206"/>
                <a:gd name="T98" fmla="*/ 139 w 204"/>
                <a:gd name="T99" fmla="*/ 140 h 206"/>
                <a:gd name="T100" fmla="*/ 151 w 204"/>
                <a:gd name="T101" fmla="*/ 123 h 206"/>
                <a:gd name="T102" fmla="*/ 154 w 204"/>
                <a:gd name="T103" fmla="*/ 104 h 206"/>
                <a:gd name="T104" fmla="*/ 151 w 204"/>
                <a:gd name="T105" fmla="*/ 83 h 206"/>
                <a:gd name="T106" fmla="*/ 139 w 204"/>
                <a:gd name="T107" fmla="*/ 66 h 206"/>
                <a:gd name="T108" fmla="*/ 132 w 204"/>
                <a:gd name="T109" fmla="*/ 60 h 206"/>
                <a:gd name="T110" fmla="*/ 113 w 204"/>
                <a:gd name="T111" fmla="*/ 51 h 206"/>
                <a:gd name="T112" fmla="*/ 102 w 204"/>
                <a:gd name="T113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2" y="206"/>
                  </a:lnTo>
                  <a:lnTo>
                    <a:pt x="82" y="203"/>
                  </a:lnTo>
                  <a:lnTo>
                    <a:pt x="73" y="201"/>
                  </a:lnTo>
                  <a:lnTo>
                    <a:pt x="63" y="197"/>
                  </a:lnTo>
                  <a:lnTo>
                    <a:pt x="54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23" y="168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7" y="143"/>
                  </a:lnTo>
                  <a:lnTo>
                    <a:pt x="4" y="133"/>
                  </a:lnTo>
                  <a:lnTo>
                    <a:pt x="1" y="124"/>
                  </a:lnTo>
                  <a:lnTo>
                    <a:pt x="0" y="113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4" y="73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7" y="47"/>
                  </a:lnTo>
                  <a:lnTo>
                    <a:pt x="23" y="38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4" y="12"/>
                  </a:lnTo>
                  <a:lnTo>
                    <a:pt x="63" y="9"/>
                  </a:lnTo>
                  <a:lnTo>
                    <a:pt x="73" y="5"/>
                  </a:lnTo>
                  <a:lnTo>
                    <a:pt x="82" y="3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2"/>
                  </a:lnTo>
                  <a:lnTo>
                    <a:pt x="122" y="3"/>
                  </a:lnTo>
                  <a:lnTo>
                    <a:pt x="132" y="5"/>
                  </a:lnTo>
                  <a:lnTo>
                    <a:pt x="141" y="9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8" y="24"/>
                  </a:lnTo>
                  <a:lnTo>
                    <a:pt x="175" y="31"/>
                  </a:lnTo>
                  <a:lnTo>
                    <a:pt x="175" y="31"/>
                  </a:lnTo>
                  <a:lnTo>
                    <a:pt x="182" y="38"/>
                  </a:lnTo>
                  <a:lnTo>
                    <a:pt x="188" y="47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1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4"/>
                  </a:lnTo>
                  <a:lnTo>
                    <a:pt x="204" y="113"/>
                  </a:lnTo>
                  <a:lnTo>
                    <a:pt x="203" y="123"/>
                  </a:lnTo>
                  <a:lnTo>
                    <a:pt x="201" y="132"/>
                  </a:lnTo>
                  <a:lnTo>
                    <a:pt x="197" y="142"/>
                  </a:lnTo>
                  <a:lnTo>
                    <a:pt x="192" y="151"/>
                  </a:lnTo>
                  <a:lnTo>
                    <a:pt x="188" y="159"/>
                  </a:lnTo>
                  <a:lnTo>
                    <a:pt x="182" y="168"/>
                  </a:lnTo>
                  <a:lnTo>
                    <a:pt x="175" y="176"/>
                  </a:lnTo>
                  <a:lnTo>
                    <a:pt x="175" y="176"/>
                  </a:lnTo>
                  <a:lnTo>
                    <a:pt x="168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6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5"/>
                  </a:lnTo>
                  <a:lnTo>
                    <a:pt x="73" y="60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4"/>
                  </a:lnTo>
                  <a:lnTo>
                    <a:pt x="54" y="83"/>
                  </a:lnTo>
                  <a:lnTo>
                    <a:pt x="51" y="93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1" y="113"/>
                  </a:lnTo>
                  <a:lnTo>
                    <a:pt x="54" y="124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3" y="146"/>
                  </a:lnTo>
                  <a:lnTo>
                    <a:pt x="82" y="152"/>
                  </a:lnTo>
                  <a:lnTo>
                    <a:pt x="92" y="155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5"/>
                  </a:lnTo>
                  <a:lnTo>
                    <a:pt x="122" y="152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3"/>
                  </a:lnTo>
                  <a:lnTo>
                    <a:pt x="154" y="113"/>
                  </a:lnTo>
                  <a:lnTo>
                    <a:pt x="154" y="104"/>
                  </a:lnTo>
                  <a:lnTo>
                    <a:pt x="154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2" y="60"/>
                  </a:lnTo>
                  <a:lnTo>
                    <a:pt x="122" y="55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3" name="Freeform 92"/>
            <p:cNvSpPr>
              <a:spLocks/>
            </p:cNvSpPr>
            <p:nvPr/>
          </p:nvSpPr>
          <p:spPr bwMode="auto">
            <a:xfrm>
              <a:off x="7821190" y="901205"/>
              <a:ext cx="53841" cy="54896"/>
            </a:xfrm>
            <a:custGeom>
              <a:avLst/>
              <a:gdLst>
                <a:gd name="T0" fmla="*/ 22 w 154"/>
                <a:gd name="T1" fmla="*/ 133 h 156"/>
                <a:gd name="T2" fmla="*/ 12 w 154"/>
                <a:gd name="T3" fmla="*/ 120 h 156"/>
                <a:gd name="T4" fmla="*/ 5 w 154"/>
                <a:gd name="T5" fmla="*/ 107 h 156"/>
                <a:gd name="T6" fmla="*/ 1 w 154"/>
                <a:gd name="T7" fmla="*/ 93 h 156"/>
                <a:gd name="T8" fmla="*/ 0 w 154"/>
                <a:gd name="T9" fmla="*/ 77 h 156"/>
                <a:gd name="T10" fmla="*/ 1 w 154"/>
                <a:gd name="T11" fmla="*/ 63 h 156"/>
                <a:gd name="T12" fmla="*/ 5 w 154"/>
                <a:gd name="T13" fmla="*/ 49 h 156"/>
                <a:gd name="T14" fmla="*/ 12 w 154"/>
                <a:gd name="T15" fmla="*/ 34 h 156"/>
                <a:gd name="T16" fmla="*/ 22 w 154"/>
                <a:gd name="T17" fmla="*/ 23 h 156"/>
                <a:gd name="T18" fmla="*/ 28 w 154"/>
                <a:gd name="T19" fmla="*/ 18 h 156"/>
                <a:gd name="T20" fmla="*/ 41 w 154"/>
                <a:gd name="T21" fmla="*/ 10 h 156"/>
                <a:gd name="T22" fmla="*/ 54 w 154"/>
                <a:gd name="T23" fmla="*/ 4 h 156"/>
                <a:gd name="T24" fmla="*/ 70 w 154"/>
                <a:gd name="T25" fmla="*/ 0 h 156"/>
                <a:gd name="T26" fmla="*/ 84 w 154"/>
                <a:gd name="T27" fmla="*/ 0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2 w 154"/>
                <a:gd name="T37" fmla="*/ 34 h 156"/>
                <a:gd name="T38" fmla="*/ 149 w 154"/>
                <a:gd name="T39" fmla="*/ 49 h 156"/>
                <a:gd name="T40" fmla="*/ 153 w 154"/>
                <a:gd name="T41" fmla="*/ 63 h 156"/>
                <a:gd name="T42" fmla="*/ 154 w 154"/>
                <a:gd name="T43" fmla="*/ 77 h 156"/>
                <a:gd name="T44" fmla="*/ 153 w 154"/>
                <a:gd name="T45" fmla="*/ 93 h 156"/>
                <a:gd name="T46" fmla="*/ 149 w 154"/>
                <a:gd name="T47" fmla="*/ 107 h 156"/>
                <a:gd name="T48" fmla="*/ 142 w 154"/>
                <a:gd name="T49" fmla="*/ 120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4 h 156"/>
                <a:gd name="T60" fmla="*/ 70 w 154"/>
                <a:gd name="T61" fmla="*/ 154 h 156"/>
                <a:gd name="T62" fmla="*/ 54 w 154"/>
                <a:gd name="T63" fmla="*/ 152 h 156"/>
                <a:gd name="T64" fmla="*/ 41 w 154"/>
                <a:gd name="T65" fmla="*/ 146 h 156"/>
                <a:gd name="T66" fmla="*/ 28 w 154"/>
                <a:gd name="T67" fmla="*/ 138 h 156"/>
                <a:gd name="T68" fmla="*/ 22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2" y="133"/>
                  </a:moveTo>
                  <a:lnTo>
                    <a:pt x="22" y="133"/>
                  </a:lnTo>
                  <a:lnTo>
                    <a:pt x="16" y="127"/>
                  </a:lnTo>
                  <a:lnTo>
                    <a:pt x="12" y="120"/>
                  </a:lnTo>
                  <a:lnTo>
                    <a:pt x="8" y="114"/>
                  </a:lnTo>
                  <a:lnTo>
                    <a:pt x="5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5" y="49"/>
                  </a:lnTo>
                  <a:lnTo>
                    <a:pt x="8" y="42"/>
                  </a:lnTo>
                  <a:lnTo>
                    <a:pt x="12" y="34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1" y="10"/>
                  </a:lnTo>
                  <a:lnTo>
                    <a:pt x="47" y="6"/>
                  </a:lnTo>
                  <a:lnTo>
                    <a:pt x="54" y="4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7" y="29"/>
                  </a:lnTo>
                  <a:lnTo>
                    <a:pt x="142" y="34"/>
                  </a:lnTo>
                  <a:lnTo>
                    <a:pt x="146" y="42"/>
                  </a:lnTo>
                  <a:lnTo>
                    <a:pt x="149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4"/>
                  </a:lnTo>
                  <a:lnTo>
                    <a:pt x="142" y="120"/>
                  </a:lnTo>
                  <a:lnTo>
                    <a:pt x="137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1" y="154"/>
                  </a:lnTo>
                  <a:lnTo>
                    <a:pt x="84" y="154"/>
                  </a:lnTo>
                  <a:lnTo>
                    <a:pt x="77" y="156"/>
                  </a:lnTo>
                  <a:lnTo>
                    <a:pt x="70" y="154"/>
                  </a:lnTo>
                  <a:lnTo>
                    <a:pt x="63" y="154"/>
                  </a:lnTo>
                  <a:lnTo>
                    <a:pt x="54" y="152"/>
                  </a:lnTo>
                  <a:lnTo>
                    <a:pt x="47" y="150"/>
                  </a:lnTo>
                  <a:lnTo>
                    <a:pt x="41" y="146"/>
                  </a:lnTo>
                  <a:lnTo>
                    <a:pt x="34" y="143"/>
                  </a:lnTo>
                  <a:lnTo>
                    <a:pt x="28" y="138"/>
                  </a:lnTo>
                  <a:lnTo>
                    <a:pt x="22" y="133"/>
                  </a:lnTo>
                  <a:lnTo>
                    <a:pt x="22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4" name="Freeform 93"/>
            <p:cNvSpPr>
              <a:spLocks noEditPoints="1"/>
            </p:cNvSpPr>
            <p:nvPr/>
          </p:nvSpPr>
          <p:spPr bwMode="auto">
            <a:xfrm>
              <a:off x="7811689" y="891704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5 h 206"/>
                <a:gd name="T10" fmla="*/ 22 w 204"/>
                <a:gd name="T11" fmla="*/ 168 h 206"/>
                <a:gd name="T12" fmla="*/ 12 w 204"/>
                <a:gd name="T13" fmla="*/ 151 h 206"/>
                <a:gd name="T14" fmla="*/ 3 w 204"/>
                <a:gd name="T15" fmla="*/ 132 h 206"/>
                <a:gd name="T16" fmla="*/ 0 w 204"/>
                <a:gd name="T17" fmla="*/ 113 h 206"/>
                <a:gd name="T18" fmla="*/ 0 w 204"/>
                <a:gd name="T19" fmla="*/ 93 h 206"/>
                <a:gd name="T20" fmla="*/ 3 w 204"/>
                <a:gd name="T21" fmla="*/ 74 h 206"/>
                <a:gd name="T22" fmla="*/ 12 w 204"/>
                <a:gd name="T23" fmla="*/ 55 h 206"/>
                <a:gd name="T24" fmla="*/ 22 w 204"/>
                <a:gd name="T25" fmla="*/ 38 h 206"/>
                <a:gd name="T26" fmla="*/ 30 w 204"/>
                <a:gd name="T27" fmla="*/ 30 h 206"/>
                <a:gd name="T28" fmla="*/ 45 w 204"/>
                <a:gd name="T29" fmla="*/ 18 h 206"/>
                <a:gd name="T30" fmla="*/ 63 w 204"/>
                <a:gd name="T31" fmla="*/ 8 h 206"/>
                <a:gd name="T32" fmla="*/ 82 w 204"/>
                <a:gd name="T33" fmla="*/ 2 h 206"/>
                <a:gd name="T34" fmla="*/ 102 w 204"/>
                <a:gd name="T35" fmla="*/ 0 h 206"/>
                <a:gd name="T36" fmla="*/ 113 w 204"/>
                <a:gd name="T37" fmla="*/ 0 h 206"/>
                <a:gd name="T38" fmla="*/ 132 w 204"/>
                <a:gd name="T39" fmla="*/ 5 h 206"/>
                <a:gd name="T40" fmla="*/ 151 w 204"/>
                <a:gd name="T41" fmla="*/ 12 h 206"/>
                <a:gd name="T42" fmla="*/ 167 w 204"/>
                <a:gd name="T43" fmla="*/ 24 h 206"/>
                <a:gd name="T44" fmla="*/ 174 w 204"/>
                <a:gd name="T45" fmla="*/ 30 h 206"/>
                <a:gd name="T46" fmla="*/ 187 w 204"/>
                <a:gd name="T47" fmla="*/ 46 h 206"/>
                <a:gd name="T48" fmla="*/ 197 w 204"/>
                <a:gd name="T49" fmla="*/ 64 h 206"/>
                <a:gd name="T50" fmla="*/ 203 w 204"/>
                <a:gd name="T51" fmla="*/ 83 h 206"/>
                <a:gd name="T52" fmla="*/ 204 w 204"/>
                <a:gd name="T53" fmla="*/ 102 h 206"/>
                <a:gd name="T54" fmla="*/ 203 w 204"/>
                <a:gd name="T55" fmla="*/ 122 h 206"/>
                <a:gd name="T56" fmla="*/ 197 w 204"/>
                <a:gd name="T57" fmla="*/ 141 h 206"/>
                <a:gd name="T58" fmla="*/ 187 w 204"/>
                <a:gd name="T59" fmla="*/ 159 h 206"/>
                <a:gd name="T60" fmla="*/ 174 w 204"/>
                <a:gd name="T61" fmla="*/ 175 h 206"/>
                <a:gd name="T62" fmla="*/ 167 w 204"/>
                <a:gd name="T63" fmla="*/ 182 h 206"/>
                <a:gd name="T64" fmla="*/ 151 w 204"/>
                <a:gd name="T65" fmla="*/ 194 h 206"/>
                <a:gd name="T66" fmla="*/ 132 w 204"/>
                <a:gd name="T67" fmla="*/ 201 h 206"/>
                <a:gd name="T68" fmla="*/ 113 w 204"/>
                <a:gd name="T69" fmla="*/ 204 h 206"/>
                <a:gd name="T70" fmla="*/ 102 w 204"/>
                <a:gd name="T71" fmla="*/ 206 h 206"/>
                <a:gd name="T72" fmla="*/ 102 w 204"/>
                <a:gd name="T73" fmla="*/ 50 h 206"/>
                <a:gd name="T74" fmla="*/ 82 w 204"/>
                <a:gd name="T75" fmla="*/ 54 h 206"/>
                <a:gd name="T76" fmla="*/ 65 w 204"/>
                <a:gd name="T77" fmla="*/ 65 h 206"/>
                <a:gd name="T78" fmla="*/ 58 w 204"/>
                <a:gd name="T79" fmla="*/ 74 h 206"/>
                <a:gd name="T80" fmla="*/ 51 w 204"/>
                <a:gd name="T81" fmla="*/ 93 h 206"/>
                <a:gd name="T82" fmla="*/ 51 w 204"/>
                <a:gd name="T83" fmla="*/ 113 h 206"/>
                <a:gd name="T84" fmla="*/ 58 w 204"/>
                <a:gd name="T85" fmla="*/ 132 h 206"/>
                <a:gd name="T86" fmla="*/ 65 w 204"/>
                <a:gd name="T87" fmla="*/ 140 h 206"/>
                <a:gd name="T88" fmla="*/ 82 w 204"/>
                <a:gd name="T89" fmla="*/ 151 h 206"/>
                <a:gd name="T90" fmla="*/ 102 w 204"/>
                <a:gd name="T91" fmla="*/ 156 h 206"/>
                <a:gd name="T92" fmla="*/ 113 w 204"/>
                <a:gd name="T93" fmla="*/ 154 h 206"/>
                <a:gd name="T94" fmla="*/ 132 w 204"/>
                <a:gd name="T95" fmla="*/ 146 h 206"/>
                <a:gd name="T96" fmla="*/ 139 w 204"/>
                <a:gd name="T97" fmla="*/ 140 h 206"/>
                <a:gd name="T98" fmla="*/ 151 w 204"/>
                <a:gd name="T99" fmla="*/ 122 h 206"/>
                <a:gd name="T100" fmla="*/ 154 w 204"/>
                <a:gd name="T101" fmla="*/ 102 h 206"/>
                <a:gd name="T102" fmla="*/ 151 w 204"/>
                <a:gd name="T103" fmla="*/ 83 h 206"/>
                <a:gd name="T104" fmla="*/ 139 w 204"/>
                <a:gd name="T105" fmla="*/ 65 h 206"/>
                <a:gd name="T106" fmla="*/ 132 w 204"/>
                <a:gd name="T107" fmla="*/ 59 h 206"/>
                <a:gd name="T108" fmla="*/ 113 w 204"/>
                <a:gd name="T109" fmla="*/ 51 h 206"/>
                <a:gd name="T110" fmla="*/ 102 w 204"/>
                <a:gd name="T111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1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3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5"/>
                  </a:lnTo>
                  <a:lnTo>
                    <a:pt x="30" y="175"/>
                  </a:lnTo>
                  <a:lnTo>
                    <a:pt x="22" y="168"/>
                  </a:lnTo>
                  <a:lnTo>
                    <a:pt x="16" y="159"/>
                  </a:lnTo>
                  <a:lnTo>
                    <a:pt x="12" y="151"/>
                  </a:lnTo>
                  <a:lnTo>
                    <a:pt x="7" y="141"/>
                  </a:lnTo>
                  <a:lnTo>
                    <a:pt x="3" y="132"/>
                  </a:lnTo>
                  <a:lnTo>
                    <a:pt x="1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3" y="74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6" y="46"/>
                  </a:lnTo>
                  <a:lnTo>
                    <a:pt x="22" y="3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3" y="12"/>
                  </a:lnTo>
                  <a:lnTo>
                    <a:pt x="63" y="8"/>
                  </a:lnTo>
                  <a:lnTo>
                    <a:pt x="72" y="5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2" y="5"/>
                  </a:lnTo>
                  <a:lnTo>
                    <a:pt x="141" y="8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7" y="2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8"/>
                  </a:lnTo>
                  <a:lnTo>
                    <a:pt x="187" y="46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0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3"/>
                  </a:lnTo>
                  <a:lnTo>
                    <a:pt x="203" y="122"/>
                  </a:lnTo>
                  <a:lnTo>
                    <a:pt x="200" y="132"/>
                  </a:lnTo>
                  <a:lnTo>
                    <a:pt x="197" y="141"/>
                  </a:lnTo>
                  <a:lnTo>
                    <a:pt x="192" y="151"/>
                  </a:lnTo>
                  <a:lnTo>
                    <a:pt x="187" y="159"/>
                  </a:lnTo>
                  <a:lnTo>
                    <a:pt x="181" y="168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4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1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8" y="74"/>
                  </a:lnTo>
                  <a:lnTo>
                    <a:pt x="53" y="83"/>
                  </a:lnTo>
                  <a:lnTo>
                    <a:pt x="51" y="93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4"/>
                  </a:lnTo>
                  <a:lnTo>
                    <a:pt x="122" y="151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2"/>
                  </a:lnTo>
                  <a:lnTo>
                    <a:pt x="153" y="113"/>
                  </a:lnTo>
                  <a:lnTo>
                    <a:pt x="154" y="102"/>
                  </a:lnTo>
                  <a:lnTo>
                    <a:pt x="153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2" y="59"/>
                  </a:lnTo>
                  <a:lnTo>
                    <a:pt x="122" y="54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5" name="Freeform 94"/>
            <p:cNvSpPr>
              <a:spLocks/>
            </p:cNvSpPr>
            <p:nvPr/>
          </p:nvSpPr>
          <p:spPr bwMode="auto">
            <a:xfrm>
              <a:off x="7937316" y="797747"/>
              <a:ext cx="62286" cy="31671"/>
            </a:xfrm>
            <a:custGeom>
              <a:avLst/>
              <a:gdLst>
                <a:gd name="T0" fmla="*/ 0 w 176"/>
                <a:gd name="T1" fmla="*/ 90 h 90"/>
                <a:gd name="T2" fmla="*/ 176 w 176"/>
                <a:gd name="T3" fmla="*/ 0 h 90"/>
                <a:gd name="T4" fmla="*/ 0 w 176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0">
                  <a:moveTo>
                    <a:pt x="0" y="90"/>
                  </a:moveTo>
                  <a:lnTo>
                    <a:pt x="176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6" name="Line 95"/>
            <p:cNvSpPr>
              <a:spLocks noChangeShapeType="1"/>
            </p:cNvSpPr>
            <p:nvPr/>
          </p:nvSpPr>
          <p:spPr bwMode="auto">
            <a:xfrm flipV="1">
              <a:off x="7937316" y="797747"/>
              <a:ext cx="62286" cy="3167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7" name="Freeform 96"/>
            <p:cNvSpPr>
              <a:spLocks/>
            </p:cNvSpPr>
            <p:nvPr/>
          </p:nvSpPr>
          <p:spPr bwMode="auto">
            <a:xfrm>
              <a:off x="7933093" y="790357"/>
              <a:ext cx="70732" cy="47507"/>
            </a:xfrm>
            <a:custGeom>
              <a:avLst/>
              <a:gdLst>
                <a:gd name="T0" fmla="*/ 24 w 200"/>
                <a:gd name="T1" fmla="*/ 135 h 135"/>
                <a:gd name="T2" fmla="*/ 0 w 200"/>
                <a:gd name="T3" fmla="*/ 91 h 135"/>
                <a:gd name="T4" fmla="*/ 176 w 200"/>
                <a:gd name="T5" fmla="*/ 0 h 135"/>
                <a:gd name="T6" fmla="*/ 200 w 200"/>
                <a:gd name="T7" fmla="*/ 44 h 135"/>
                <a:gd name="T8" fmla="*/ 24 w 200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135">
                  <a:moveTo>
                    <a:pt x="24" y="135"/>
                  </a:moveTo>
                  <a:lnTo>
                    <a:pt x="0" y="91"/>
                  </a:lnTo>
                  <a:lnTo>
                    <a:pt x="176" y="0"/>
                  </a:lnTo>
                  <a:lnTo>
                    <a:pt x="200" y="44"/>
                  </a:lnTo>
                  <a:lnTo>
                    <a:pt x="24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8" name="Freeform 97"/>
            <p:cNvSpPr>
              <a:spLocks/>
            </p:cNvSpPr>
            <p:nvPr/>
          </p:nvSpPr>
          <p:spPr bwMode="auto">
            <a:xfrm>
              <a:off x="7867641" y="863200"/>
              <a:ext cx="29559" cy="45395"/>
            </a:xfrm>
            <a:custGeom>
              <a:avLst/>
              <a:gdLst>
                <a:gd name="T0" fmla="*/ 0 w 86"/>
                <a:gd name="T1" fmla="*/ 129 h 129"/>
                <a:gd name="T2" fmla="*/ 86 w 86"/>
                <a:gd name="T3" fmla="*/ 0 h 129"/>
                <a:gd name="T4" fmla="*/ 0 w 86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29">
                  <a:moveTo>
                    <a:pt x="0" y="129"/>
                  </a:moveTo>
                  <a:lnTo>
                    <a:pt x="86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9" name="Line 98"/>
            <p:cNvSpPr>
              <a:spLocks noChangeShapeType="1"/>
            </p:cNvSpPr>
            <p:nvPr/>
          </p:nvSpPr>
          <p:spPr bwMode="auto">
            <a:xfrm flipV="1">
              <a:off x="7867641" y="863200"/>
              <a:ext cx="29559" cy="4539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0" name="Freeform 99"/>
            <p:cNvSpPr>
              <a:spLocks/>
            </p:cNvSpPr>
            <p:nvPr/>
          </p:nvSpPr>
          <p:spPr bwMode="auto">
            <a:xfrm>
              <a:off x="7860250" y="858978"/>
              <a:ext cx="45395" cy="54896"/>
            </a:xfrm>
            <a:custGeom>
              <a:avLst/>
              <a:gdLst>
                <a:gd name="T0" fmla="*/ 42 w 129"/>
                <a:gd name="T1" fmla="*/ 157 h 157"/>
                <a:gd name="T2" fmla="*/ 0 w 129"/>
                <a:gd name="T3" fmla="*/ 128 h 157"/>
                <a:gd name="T4" fmla="*/ 87 w 129"/>
                <a:gd name="T5" fmla="*/ 0 h 157"/>
                <a:gd name="T6" fmla="*/ 129 w 129"/>
                <a:gd name="T7" fmla="*/ 29 h 157"/>
                <a:gd name="T8" fmla="*/ 42 w 129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57">
                  <a:moveTo>
                    <a:pt x="42" y="157"/>
                  </a:moveTo>
                  <a:lnTo>
                    <a:pt x="0" y="128"/>
                  </a:lnTo>
                  <a:lnTo>
                    <a:pt x="87" y="0"/>
                  </a:lnTo>
                  <a:lnTo>
                    <a:pt x="129" y="29"/>
                  </a:lnTo>
                  <a:lnTo>
                    <a:pt x="42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1" name="Freeform 100"/>
            <p:cNvSpPr>
              <a:spLocks/>
            </p:cNvSpPr>
            <p:nvPr/>
          </p:nvSpPr>
          <p:spPr bwMode="auto">
            <a:xfrm>
              <a:off x="7803243" y="752352"/>
              <a:ext cx="89734" cy="68620"/>
            </a:xfrm>
            <a:custGeom>
              <a:avLst/>
              <a:gdLst>
                <a:gd name="T0" fmla="*/ 256 w 256"/>
                <a:gd name="T1" fmla="*/ 195 h 195"/>
                <a:gd name="T2" fmla="*/ 0 w 256"/>
                <a:gd name="T3" fmla="*/ 0 h 195"/>
                <a:gd name="T4" fmla="*/ 256 w 256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195">
                  <a:moveTo>
                    <a:pt x="256" y="195"/>
                  </a:moveTo>
                  <a:lnTo>
                    <a:pt x="0" y="0"/>
                  </a:lnTo>
                  <a:lnTo>
                    <a:pt x="256" y="195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2" name="Line 101"/>
            <p:cNvSpPr>
              <a:spLocks noChangeShapeType="1"/>
            </p:cNvSpPr>
            <p:nvPr/>
          </p:nvSpPr>
          <p:spPr bwMode="auto">
            <a:xfrm flipH="1" flipV="1">
              <a:off x="7803243" y="752352"/>
              <a:ext cx="89734" cy="6862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3" name="Freeform 102"/>
            <p:cNvSpPr>
              <a:spLocks/>
            </p:cNvSpPr>
            <p:nvPr/>
          </p:nvSpPr>
          <p:spPr bwMode="auto">
            <a:xfrm>
              <a:off x="7796909" y="746018"/>
              <a:ext cx="101346" cy="82344"/>
            </a:xfrm>
            <a:custGeom>
              <a:avLst/>
              <a:gdLst>
                <a:gd name="T0" fmla="*/ 257 w 288"/>
                <a:gd name="T1" fmla="*/ 235 h 235"/>
                <a:gd name="T2" fmla="*/ 0 w 288"/>
                <a:gd name="T3" fmla="*/ 39 h 235"/>
                <a:gd name="T4" fmla="*/ 31 w 288"/>
                <a:gd name="T5" fmla="*/ 0 h 235"/>
                <a:gd name="T6" fmla="*/ 288 w 288"/>
                <a:gd name="T7" fmla="*/ 194 h 235"/>
                <a:gd name="T8" fmla="*/ 257 w 288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35">
                  <a:moveTo>
                    <a:pt x="257" y="235"/>
                  </a:moveTo>
                  <a:lnTo>
                    <a:pt x="0" y="39"/>
                  </a:lnTo>
                  <a:lnTo>
                    <a:pt x="31" y="0"/>
                  </a:lnTo>
                  <a:lnTo>
                    <a:pt x="288" y="194"/>
                  </a:lnTo>
                  <a:lnTo>
                    <a:pt x="257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4" name="Freeform 103"/>
            <p:cNvSpPr>
              <a:spLocks/>
            </p:cNvSpPr>
            <p:nvPr/>
          </p:nvSpPr>
          <p:spPr bwMode="auto">
            <a:xfrm>
              <a:off x="8059776" y="660507"/>
              <a:ext cx="29559" cy="79177"/>
            </a:xfrm>
            <a:custGeom>
              <a:avLst/>
              <a:gdLst>
                <a:gd name="T0" fmla="*/ 85 w 85"/>
                <a:gd name="T1" fmla="*/ 0 h 225"/>
                <a:gd name="T2" fmla="*/ 0 w 85"/>
                <a:gd name="T3" fmla="*/ 225 h 225"/>
                <a:gd name="T4" fmla="*/ 85 w 85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225">
                  <a:moveTo>
                    <a:pt x="85" y="0"/>
                  </a:moveTo>
                  <a:lnTo>
                    <a:pt x="0" y="2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5" name="Line 104"/>
            <p:cNvSpPr>
              <a:spLocks noChangeShapeType="1"/>
            </p:cNvSpPr>
            <p:nvPr/>
          </p:nvSpPr>
          <p:spPr bwMode="auto">
            <a:xfrm flipH="1">
              <a:off x="8059776" y="660507"/>
              <a:ext cx="29559" cy="79177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6" name="Freeform 105"/>
            <p:cNvSpPr>
              <a:spLocks/>
            </p:cNvSpPr>
            <p:nvPr/>
          </p:nvSpPr>
          <p:spPr bwMode="auto">
            <a:xfrm>
              <a:off x="8051331" y="657340"/>
              <a:ext cx="46450" cy="84455"/>
            </a:xfrm>
            <a:custGeom>
              <a:avLst/>
              <a:gdLst>
                <a:gd name="T0" fmla="*/ 46 w 133"/>
                <a:gd name="T1" fmla="*/ 241 h 241"/>
                <a:gd name="T2" fmla="*/ 0 w 133"/>
                <a:gd name="T3" fmla="*/ 223 h 241"/>
                <a:gd name="T4" fmla="*/ 86 w 133"/>
                <a:gd name="T5" fmla="*/ 0 h 241"/>
                <a:gd name="T6" fmla="*/ 133 w 133"/>
                <a:gd name="T7" fmla="*/ 18 h 241"/>
                <a:gd name="T8" fmla="*/ 46 w 133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41">
                  <a:moveTo>
                    <a:pt x="46" y="241"/>
                  </a:moveTo>
                  <a:lnTo>
                    <a:pt x="0" y="223"/>
                  </a:lnTo>
                  <a:lnTo>
                    <a:pt x="86" y="0"/>
                  </a:lnTo>
                  <a:lnTo>
                    <a:pt x="133" y="18"/>
                  </a:lnTo>
                  <a:lnTo>
                    <a:pt x="46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7" name="Freeform 106"/>
            <p:cNvSpPr>
              <a:spLocks/>
            </p:cNvSpPr>
            <p:nvPr/>
          </p:nvSpPr>
          <p:spPr bwMode="auto">
            <a:xfrm>
              <a:off x="8071389" y="810416"/>
              <a:ext cx="47506" cy="43284"/>
            </a:xfrm>
            <a:custGeom>
              <a:avLst/>
              <a:gdLst>
                <a:gd name="T0" fmla="*/ 134 w 134"/>
                <a:gd name="T1" fmla="*/ 122 h 122"/>
                <a:gd name="T2" fmla="*/ 0 w 134"/>
                <a:gd name="T3" fmla="*/ 0 h 122"/>
                <a:gd name="T4" fmla="*/ 134 w 134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22">
                  <a:moveTo>
                    <a:pt x="134" y="122"/>
                  </a:moveTo>
                  <a:lnTo>
                    <a:pt x="0" y="0"/>
                  </a:lnTo>
                  <a:lnTo>
                    <a:pt x="134" y="122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8" name="Line 107"/>
            <p:cNvSpPr>
              <a:spLocks noChangeShapeType="1"/>
            </p:cNvSpPr>
            <p:nvPr/>
          </p:nvSpPr>
          <p:spPr bwMode="auto">
            <a:xfrm flipH="1" flipV="1">
              <a:off x="8071389" y="810416"/>
              <a:ext cx="47506" cy="4328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9" name="Freeform 108"/>
            <p:cNvSpPr>
              <a:spLocks/>
            </p:cNvSpPr>
            <p:nvPr/>
          </p:nvSpPr>
          <p:spPr bwMode="auto">
            <a:xfrm>
              <a:off x="8065054" y="804082"/>
              <a:ext cx="59119" cy="55952"/>
            </a:xfrm>
            <a:custGeom>
              <a:avLst/>
              <a:gdLst>
                <a:gd name="T0" fmla="*/ 135 w 168"/>
                <a:gd name="T1" fmla="*/ 158 h 158"/>
                <a:gd name="T2" fmla="*/ 0 w 168"/>
                <a:gd name="T3" fmla="*/ 37 h 158"/>
                <a:gd name="T4" fmla="*/ 34 w 168"/>
                <a:gd name="T5" fmla="*/ 0 h 158"/>
                <a:gd name="T6" fmla="*/ 168 w 168"/>
                <a:gd name="T7" fmla="*/ 121 h 158"/>
                <a:gd name="T8" fmla="*/ 135 w 16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58">
                  <a:moveTo>
                    <a:pt x="135" y="158"/>
                  </a:moveTo>
                  <a:lnTo>
                    <a:pt x="0" y="37"/>
                  </a:lnTo>
                  <a:lnTo>
                    <a:pt x="34" y="0"/>
                  </a:lnTo>
                  <a:lnTo>
                    <a:pt x="168" y="121"/>
                  </a:lnTo>
                  <a:lnTo>
                    <a:pt x="135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230" name="Freeform 118"/>
          <p:cNvSpPr>
            <a:spLocks/>
          </p:cNvSpPr>
          <p:nvPr/>
        </p:nvSpPr>
        <p:spPr bwMode="auto">
          <a:xfrm>
            <a:off x="3286116" y="5131393"/>
            <a:ext cx="504000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31" name="Freeform 103"/>
          <p:cNvSpPr>
            <a:spLocks/>
          </p:cNvSpPr>
          <p:nvPr/>
        </p:nvSpPr>
        <p:spPr bwMode="auto">
          <a:xfrm>
            <a:off x="6134327" y="1514610"/>
            <a:ext cx="163890" cy="46411"/>
          </a:xfrm>
          <a:custGeom>
            <a:avLst/>
            <a:gdLst>
              <a:gd name="T0" fmla="*/ 226 w 226"/>
              <a:gd name="T1" fmla="*/ 32 h 64"/>
              <a:gd name="T2" fmla="*/ 226 w 226"/>
              <a:gd name="T3" fmla="*/ 32 h 64"/>
              <a:gd name="T4" fmla="*/ 226 w 226"/>
              <a:gd name="T5" fmla="*/ 39 h 64"/>
              <a:gd name="T6" fmla="*/ 223 w 226"/>
              <a:gd name="T7" fmla="*/ 45 h 64"/>
              <a:gd name="T8" fmla="*/ 220 w 226"/>
              <a:gd name="T9" fmla="*/ 51 h 64"/>
              <a:gd name="T10" fmla="*/ 216 w 226"/>
              <a:gd name="T11" fmla="*/ 55 h 64"/>
              <a:gd name="T12" fmla="*/ 212 w 226"/>
              <a:gd name="T13" fmla="*/ 59 h 64"/>
              <a:gd name="T14" fmla="*/ 206 w 226"/>
              <a:gd name="T15" fmla="*/ 62 h 64"/>
              <a:gd name="T16" fmla="*/ 200 w 226"/>
              <a:gd name="T17" fmla="*/ 64 h 64"/>
              <a:gd name="T18" fmla="*/ 193 w 226"/>
              <a:gd name="T19" fmla="*/ 64 h 64"/>
              <a:gd name="T20" fmla="*/ 32 w 226"/>
              <a:gd name="T21" fmla="*/ 64 h 64"/>
              <a:gd name="T22" fmla="*/ 32 w 226"/>
              <a:gd name="T23" fmla="*/ 64 h 64"/>
              <a:gd name="T24" fmla="*/ 25 w 226"/>
              <a:gd name="T25" fmla="*/ 64 h 64"/>
              <a:gd name="T26" fmla="*/ 19 w 226"/>
              <a:gd name="T27" fmla="*/ 62 h 64"/>
              <a:gd name="T28" fmla="*/ 14 w 226"/>
              <a:gd name="T29" fmla="*/ 59 h 64"/>
              <a:gd name="T30" fmla="*/ 9 w 226"/>
              <a:gd name="T31" fmla="*/ 55 h 64"/>
              <a:gd name="T32" fmla="*/ 5 w 226"/>
              <a:gd name="T33" fmla="*/ 51 h 64"/>
              <a:gd name="T34" fmla="*/ 2 w 226"/>
              <a:gd name="T35" fmla="*/ 45 h 64"/>
              <a:gd name="T36" fmla="*/ 0 w 226"/>
              <a:gd name="T37" fmla="*/ 39 h 64"/>
              <a:gd name="T38" fmla="*/ 0 w 226"/>
              <a:gd name="T39" fmla="*/ 32 h 64"/>
              <a:gd name="T40" fmla="*/ 0 w 226"/>
              <a:gd name="T41" fmla="*/ 32 h 64"/>
              <a:gd name="T42" fmla="*/ 0 w 226"/>
              <a:gd name="T43" fmla="*/ 32 h 64"/>
              <a:gd name="T44" fmla="*/ 0 w 226"/>
              <a:gd name="T45" fmla="*/ 26 h 64"/>
              <a:gd name="T46" fmla="*/ 2 w 226"/>
              <a:gd name="T47" fmla="*/ 19 h 64"/>
              <a:gd name="T48" fmla="*/ 5 w 226"/>
              <a:gd name="T49" fmla="*/ 15 h 64"/>
              <a:gd name="T50" fmla="*/ 9 w 226"/>
              <a:gd name="T51" fmla="*/ 10 h 64"/>
              <a:gd name="T52" fmla="*/ 14 w 226"/>
              <a:gd name="T53" fmla="*/ 5 h 64"/>
              <a:gd name="T54" fmla="*/ 19 w 226"/>
              <a:gd name="T55" fmla="*/ 3 h 64"/>
              <a:gd name="T56" fmla="*/ 25 w 226"/>
              <a:gd name="T57" fmla="*/ 1 h 64"/>
              <a:gd name="T58" fmla="*/ 32 w 226"/>
              <a:gd name="T59" fmla="*/ 0 h 64"/>
              <a:gd name="T60" fmla="*/ 193 w 226"/>
              <a:gd name="T61" fmla="*/ 0 h 64"/>
              <a:gd name="T62" fmla="*/ 193 w 226"/>
              <a:gd name="T63" fmla="*/ 0 h 64"/>
              <a:gd name="T64" fmla="*/ 200 w 226"/>
              <a:gd name="T65" fmla="*/ 1 h 64"/>
              <a:gd name="T66" fmla="*/ 206 w 226"/>
              <a:gd name="T67" fmla="*/ 3 h 64"/>
              <a:gd name="T68" fmla="*/ 212 w 226"/>
              <a:gd name="T69" fmla="*/ 5 h 64"/>
              <a:gd name="T70" fmla="*/ 216 w 226"/>
              <a:gd name="T71" fmla="*/ 10 h 64"/>
              <a:gd name="T72" fmla="*/ 220 w 226"/>
              <a:gd name="T73" fmla="*/ 15 h 64"/>
              <a:gd name="T74" fmla="*/ 223 w 226"/>
              <a:gd name="T75" fmla="*/ 19 h 64"/>
              <a:gd name="T76" fmla="*/ 226 w 226"/>
              <a:gd name="T77" fmla="*/ 26 h 64"/>
              <a:gd name="T78" fmla="*/ 226 w 226"/>
              <a:gd name="T79" fmla="*/ 32 h 64"/>
              <a:gd name="T80" fmla="*/ 226 w 226"/>
              <a:gd name="T81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26" h="64">
                <a:moveTo>
                  <a:pt x="226" y="32"/>
                </a:moveTo>
                <a:lnTo>
                  <a:pt x="226" y="32"/>
                </a:lnTo>
                <a:lnTo>
                  <a:pt x="226" y="39"/>
                </a:lnTo>
                <a:lnTo>
                  <a:pt x="223" y="45"/>
                </a:lnTo>
                <a:lnTo>
                  <a:pt x="220" y="51"/>
                </a:lnTo>
                <a:lnTo>
                  <a:pt x="216" y="55"/>
                </a:lnTo>
                <a:lnTo>
                  <a:pt x="212" y="59"/>
                </a:lnTo>
                <a:lnTo>
                  <a:pt x="206" y="62"/>
                </a:lnTo>
                <a:lnTo>
                  <a:pt x="200" y="64"/>
                </a:lnTo>
                <a:lnTo>
                  <a:pt x="193" y="64"/>
                </a:lnTo>
                <a:lnTo>
                  <a:pt x="32" y="64"/>
                </a:lnTo>
                <a:lnTo>
                  <a:pt x="32" y="64"/>
                </a:lnTo>
                <a:lnTo>
                  <a:pt x="25" y="64"/>
                </a:lnTo>
                <a:lnTo>
                  <a:pt x="19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5"/>
                </a:lnTo>
                <a:lnTo>
                  <a:pt x="19" y="3"/>
                </a:lnTo>
                <a:lnTo>
                  <a:pt x="25" y="1"/>
                </a:lnTo>
                <a:lnTo>
                  <a:pt x="32" y="0"/>
                </a:lnTo>
                <a:lnTo>
                  <a:pt x="193" y="0"/>
                </a:lnTo>
                <a:lnTo>
                  <a:pt x="193" y="0"/>
                </a:lnTo>
                <a:lnTo>
                  <a:pt x="200" y="1"/>
                </a:lnTo>
                <a:lnTo>
                  <a:pt x="206" y="3"/>
                </a:lnTo>
                <a:lnTo>
                  <a:pt x="212" y="5"/>
                </a:lnTo>
                <a:lnTo>
                  <a:pt x="216" y="10"/>
                </a:lnTo>
                <a:lnTo>
                  <a:pt x="220" y="15"/>
                </a:lnTo>
                <a:lnTo>
                  <a:pt x="223" y="19"/>
                </a:lnTo>
                <a:lnTo>
                  <a:pt x="226" y="26"/>
                </a:lnTo>
                <a:lnTo>
                  <a:pt x="226" y="32"/>
                </a:lnTo>
                <a:lnTo>
                  <a:pt x="226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32" name="Freeform 104"/>
          <p:cNvSpPr>
            <a:spLocks/>
          </p:cNvSpPr>
          <p:nvPr/>
        </p:nvSpPr>
        <p:spPr bwMode="auto">
          <a:xfrm>
            <a:off x="6269210" y="1730712"/>
            <a:ext cx="321977" cy="47862"/>
          </a:xfrm>
          <a:custGeom>
            <a:avLst/>
            <a:gdLst>
              <a:gd name="T0" fmla="*/ 446 w 446"/>
              <a:gd name="T1" fmla="*/ 32 h 64"/>
              <a:gd name="T2" fmla="*/ 446 w 446"/>
              <a:gd name="T3" fmla="*/ 32 h 64"/>
              <a:gd name="T4" fmla="*/ 445 w 446"/>
              <a:gd name="T5" fmla="*/ 38 h 64"/>
              <a:gd name="T6" fmla="*/ 444 w 446"/>
              <a:gd name="T7" fmla="*/ 45 h 64"/>
              <a:gd name="T8" fmla="*/ 440 w 446"/>
              <a:gd name="T9" fmla="*/ 49 h 64"/>
              <a:gd name="T10" fmla="*/ 437 w 446"/>
              <a:gd name="T11" fmla="*/ 54 h 64"/>
              <a:gd name="T12" fmla="*/ 432 w 446"/>
              <a:gd name="T13" fmla="*/ 59 h 64"/>
              <a:gd name="T14" fmla="*/ 426 w 446"/>
              <a:gd name="T15" fmla="*/ 61 h 64"/>
              <a:gd name="T16" fmla="*/ 420 w 446"/>
              <a:gd name="T17" fmla="*/ 63 h 64"/>
              <a:gd name="T18" fmla="*/ 414 w 446"/>
              <a:gd name="T19" fmla="*/ 64 h 64"/>
              <a:gd name="T20" fmla="*/ 32 w 446"/>
              <a:gd name="T21" fmla="*/ 64 h 64"/>
              <a:gd name="T22" fmla="*/ 32 w 446"/>
              <a:gd name="T23" fmla="*/ 64 h 64"/>
              <a:gd name="T24" fmla="*/ 25 w 446"/>
              <a:gd name="T25" fmla="*/ 63 h 64"/>
              <a:gd name="T26" fmla="*/ 20 w 446"/>
              <a:gd name="T27" fmla="*/ 61 h 64"/>
              <a:gd name="T28" fmla="*/ 14 w 446"/>
              <a:gd name="T29" fmla="*/ 59 h 64"/>
              <a:gd name="T30" fmla="*/ 9 w 446"/>
              <a:gd name="T31" fmla="*/ 54 h 64"/>
              <a:gd name="T32" fmla="*/ 6 w 446"/>
              <a:gd name="T33" fmla="*/ 49 h 64"/>
              <a:gd name="T34" fmla="*/ 2 w 446"/>
              <a:gd name="T35" fmla="*/ 45 h 64"/>
              <a:gd name="T36" fmla="*/ 1 w 446"/>
              <a:gd name="T37" fmla="*/ 38 h 64"/>
              <a:gd name="T38" fmla="*/ 0 w 446"/>
              <a:gd name="T39" fmla="*/ 32 h 64"/>
              <a:gd name="T40" fmla="*/ 0 w 446"/>
              <a:gd name="T41" fmla="*/ 32 h 64"/>
              <a:gd name="T42" fmla="*/ 0 w 446"/>
              <a:gd name="T43" fmla="*/ 32 h 64"/>
              <a:gd name="T44" fmla="*/ 1 w 446"/>
              <a:gd name="T45" fmla="*/ 25 h 64"/>
              <a:gd name="T46" fmla="*/ 2 w 446"/>
              <a:gd name="T47" fmla="*/ 19 h 64"/>
              <a:gd name="T48" fmla="*/ 6 w 446"/>
              <a:gd name="T49" fmla="*/ 13 h 64"/>
              <a:gd name="T50" fmla="*/ 9 w 446"/>
              <a:gd name="T51" fmla="*/ 9 h 64"/>
              <a:gd name="T52" fmla="*/ 14 w 446"/>
              <a:gd name="T53" fmla="*/ 5 h 64"/>
              <a:gd name="T54" fmla="*/ 20 w 446"/>
              <a:gd name="T55" fmla="*/ 2 h 64"/>
              <a:gd name="T56" fmla="*/ 25 w 446"/>
              <a:gd name="T57" fmla="*/ 0 h 64"/>
              <a:gd name="T58" fmla="*/ 32 w 446"/>
              <a:gd name="T59" fmla="*/ 0 h 64"/>
              <a:gd name="T60" fmla="*/ 414 w 446"/>
              <a:gd name="T61" fmla="*/ 0 h 64"/>
              <a:gd name="T62" fmla="*/ 414 w 446"/>
              <a:gd name="T63" fmla="*/ 0 h 64"/>
              <a:gd name="T64" fmla="*/ 420 w 446"/>
              <a:gd name="T65" fmla="*/ 0 h 64"/>
              <a:gd name="T66" fmla="*/ 426 w 446"/>
              <a:gd name="T67" fmla="*/ 2 h 64"/>
              <a:gd name="T68" fmla="*/ 432 w 446"/>
              <a:gd name="T69" fmla="*/ 5 h 64"/>
              <a:gd name="T70" fmla="*/ 437 w 446"/>
              <a:gd name="T71" fmla="*/ 9 h 64"/>
              <a:gd name="T72" fmla="*/ 440 w 446"/>
              <a:gd name="T73" fmla="*/ 13 h 64"/>
              <a:gd name="T74" fmla="*/ 444 w 446"/>
              <a:gd name="T75" fmla="*/ 19 h 64"/>
              <a:gd name="T76" fmla="*/ 445 w 446"/>
              <a:gd name="T77" fmla="*/ 25 h 64"/>
              <a:gd name="T78" fmla="*/ 446 w 446"/>
              <a:gd name="T79" fmla="*/ 32 h 64"/>
              <a:gd name="T80" fmla="*/ 446 w 446"/>
              <a:gd name="T81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46" h="64">
                <a:moveTo>
                  <a:pt x="446" y="32"/>
                </a:moveTo>
                <a:lnTo>
                  <a:pt x="446" y="32"/>
                </a:lnTo>
                <a:lnTo>
                  <a:pt x="445" y="38"/>
                </a:lnTo>
                <a:lnTo>
                  <a:pt x="444" y="45"/>
                </a:lnTo>
                <a:lnTo>
                  <a:pt x="440" y="49"/>
                </a:lnTo>
                <a:lnTo>
                  <a:pt x="437" y="54"/>
                </a:lnTo>
                <a:lnTo>
                  <a:pt x="432" y="59"/>
                </a:lnTo>
                <a:lnTo>
                  <a:pt x="426" y="61"/>
                </a:lnTo>
                <a:lnTo>
                  <a:pt x="420" y="63"/>
                </a:lnTo>
                <a:lnTo>
                  <a:pt x="414" y="64"/>
                </a:lnTo>
                <a:lnTo>
                  <a:pt x="32" y="64"/>
                </a:lnTo>
                <a:lnTo>
                  <a:pt x="32" y="64"/>
                </a:lnTo>
                <a:lnTo>
                  <a:pt x="25" y="63"/>
                </a:lnTo>
                <a:lnTo>
                  <a:pt x="20" y="61"/>
                </a:lnTo>
                <a:lnTo>
                  <a:pt x="14" y="59"/>
                </a:lnTo>
                <a:lnTo>
                  <a:pt x="9" y="54"/>
                </a:lnTo>
                <a:lnTo>
                  <a:pt x="6" y="49"/>
                </a:lnTo>
                <a:lnTo>
                  <a:pt x="2" y="45"/>
                </a:lnTo>
                <a:lnTo>
                  <a:pt x="1" y="38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1" y="25"/>
                </a:lnTo>
                <a:lnTo>
                  <a:pt x="2" y="19"/>
                </a:lnTo>
                <a:lnTo>
                  <a:pt x="6" y="13"/>
                </a:lnTo>
                <a:lnTo>
                  <a:pt x="9" y="9"/>
                </a:lnTo>
                <a:lnTo>
                  <a:pt x="14" y="5"/>
                </a:lnTo>
                <a:lnTo>
                  <a:pt x="20" y="2"/>
                </a:lnTo>
                <a:lnTo>
                  <a:pt x="25" y="0"/>
                </a:lnTo>
                <a:lnTo>
                  <a:pt x="32" y="0"/>
                </a:lnTo>
                <a:lnTo>
                  <a:pt x="414" y="0"/>
                </a:lnTo>
                <a:lnTo>
                  <a:pt x="414" y="0"/>
                </a:lnTo>
                <a:lnTo>
                  <a:pt x="420" y="0"/>
                </a:lnTo>
                <a:lnTo>
                  <a:pt x="426" y="2"/>
                </a:lnTo>
                <a:lnTo>
                  <a:pt x="432" y="5"/>
                </a:lnTo>
                <a:lnTo>
                  <a:pt x="437" y="9"/>
                </a:lnTo>
                <a:lnTo>
                  <a:pt x="440" y="13"/>
                </a:lnTo>
                <a:lnTo>
                  <a:pt x="444" y="19"/>
                </a:lnTo>
                <a:lnTo>
                  <a:pt x="445" y="25"/>
                </a:lnTo>
                <a:lnTo>
                  <a:pt x="446" y="32"/>
                </a:lnTo>
                <a:lnTo>
                  <a:pt x="446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33" name="Freeform 106"/>
          <p:cNvSpPr>
            <a:spLocks/>
          </p:cNvSpPr>
          <p:nvPr/>
        </p:nvSpPr>
        <p:spPr bwMode="auto">
          <a:xfrm>
            <a:off x="6338826" y="1872846"/>
            <a:ext cx="156637" cy="46411"/>
          </a:xfrm>
          <a:custGeom>
            <a:avLst/>
            <a:gdLst>
              <a:gd name="T0" fmla="*/ 217 w 217"/>
              <a:gd name="T1" fmla="*/ 33 h 64"/>
              <a:gd name="T2" fmla="*/ 217 w 217"/>
              <a:gd name="T3" fmla="*/ 33 h 64"/>
              <a:gd name="T4" fmla="*/ 217 w 217"/>
              <a:gd name="T5" fmla="*/ 39 h 64"/>
              <a:gd name="T6" fmla="*/ 215 w 217"/>
              <a:gd name="T7" fmla="*/ 44 h 64"/>
              <a:gd name="T8" fmla="*/ 212 w 217"/>
              <a:gd name="T9" fmla="*/ 50 h 64"/>
              <a:gd name="T10" fmla="*/ 208 w 217"/>
              <a:gd name="T11" fmla="*/ 55 h 64"/>
              <a:gd name="T12" fmla="*/ 203 w 217"/>
              <a:gd name="T13" fmla="*/ 59 h 64"/>
              <a:gd name="T14" fmla="*/ 197 w 217"/>
              <a:gd name="T15" fmla="*/ 62 h 64"/>
              <a:gd name="T16" fmla="*/ 191 w 217"/>
              <a:gd name="T17" fmla="*/ 64 h 64"/>
              <a:gd name="T18" fmla="*/ 186 w 217"/>
              <a:gd name="T19" fmla="*/ 64 h 64"/>
              <a:gd name="T20" fmla="*/ 32 w 217"/>
              <a:gd name="T21" fmla="*/ 64 h 64"/>
              <a:gd name="T22" fmla="*/ 32 w 217"/>
              <a:gd name="T23" fmla="*/ 64 h 64"/>
              <a:gd name="T24" fmla="*/ 26 w 217"/>
              <a:gd name="T25" fmla="*/ 64 h 64"/>
              <a:gd name="T26" fmla="*/ 20 w 217"/>
              <a:gd name="T27" fmla="*/ 62 h 64"/>
              <a:gd name="T28" fmla="*/ 14 w 217"/>
              <a:gd name="T29" fmla="*/ 59 h 64"/>
              <a:gd name="T30" fmla="*/ 10 w 217"/>
              <a:gd name="T31" fmla="*/ 55 h 64"/>
              <a:gd name="T32" fmla="*/ 5 w 217"/>
              <a:gd name="T33" fmla="*/ 50 h 64"/>
              <a:gd name="T34" fmla="*/ 3 w 217"/>
              <a:gd name="T35" fmla="*/ 44 h 64"/>
              <a:gd name="T36" fmla="*/ 0 w 217"/>
              <a:gd name="T37" fmla="*/ 39 h 64"/>
              <a:gd name="T38" fmla="*/ 0 w 217"/>
              <a:gd name="T39" fmla="*/ 33 h 64"/>
              <a:gd name="T40" fmla="*/ 0 w 217"/>
              <a:gd name="T41" fmla="*/ 33 h 64"/>
              <a:gd name="T42" fmla="*/ 0 w 217"/>
              <a:gd name="T43" fmla="*/ 33 h 64"/>
              <a:gd name="T44" fmla="*/ 0 w 217"/>
              <a:gd name="T45" fmla="*/ 26 h 64"/>
              <a:gd name="T46" fmla="*/ 3 w 217"/>
              <a:gd name="T47" fmla="*/ 20 h 64"/>
              <a:gd name="T48" fmla="*/ 5 w 217"/>
              <a:gd name="T49" fmla="*/ 14 h 64"/>
              <a:gd name="T50" fmla="*/ 10 w 217"/>
              <a:gd name="T51" fmla="*/ 10 h 64"/>
              <a:gd name="T52" fmla="*/ 14 w 217"/>
              <a:gd name="T53" fmla="*/ 5 h 64"/>
              <a:gd name="T54" fmla="*/ 20 w 217"/>
              <a:gd name="T55" fmla="*/ 3 h 64"/>
              <a:gd name="T56" fmla="*/ 26 w 217"/>
              <a:gd name="T57" fmla="*/ 0 h 64"/>
              <a:gd name="T58" fmla="*/ 32 w 217"/>
              <a:gd name="T59" fmla="*/ 0 h 64"/>
              <a:gd name="T60" fmla="*/ 186 w 217"/>
              <a:gd name="T61" fmla="*/ 0 h 64"/>
              <a:gd name="T62" fmla="*/ 186 w 217"/>
              <a:gd name="T63" fmla="*/ 0 h 64"/>
              <a:gd name="T64" fmla="*/ 191 w 217"/>
              <a:gd name="T65" fmla="*/ 0 h 64"/>
              <a:gd name="T66" fmla="*/ 197 w 217"/>
              <a:gd name="T67" fmla="*/ 3 h 64"/>
              <a:gd name="T68" fmla="*/ 203 w 217"/>
              <a:gd name="T69" fmla="*/ 5 h 64"/>
              <a:gd name="T70" fmla="*/ 208 w 217"/>
              <a:gd name="T71" fmla="*/ 10 h 64"/>
              <a:gd name="T72" fmla="*/ 212 w 217"/>
              <a:gd name="T73" fmla="*/ 14 h 64"/>
              <a:gd name="T74" fmla="*/ 215 w 217"/>
              <a:gd name="T75" fmla="*/ 20 h 64"/>
              <a:gd name="T76" fmla="*/ 217 w 217"/>
              <a:gd name="T77" fmla="*/ 26 h 64"/>
              <a:gd name="T78" fmla="*/ 217 w 217"/>
              <a:gd name="T79" fmla="*/ 33 h 64"/>
              <a:gd name="T80" fmla="*/ 217 w 217"/>
              <a:gd name="T81" fmla="*/ 3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17" h="64">
                <a:moveTo>
                  <a:pt x="217" y="33"/>
                </a:moveTo>
                <a:lnTo>
                  <a:pt x="217" y="33"/>
                </a:lnTo>
                <a:lnTo>
                  <a:pt x="217" y="39"/>
                </a:lnTo>
                <a:lnTo>
                  <a:pt x="215" y="44"/>
                </a:lnTo>
                <a:lnTo>
                  <a:pt x="212" y="50"/>
                </a:lnTo>
                <a:lnTo>
                  <a:pt x="208" y="55"/>
                </a:lnTo>
                <a:lnTo>
                  <a:pt x="203" y="59"/>
                </a:lnTo>
                <a:lnTo>
                  <a:pt x="197" y="62"/>
                </a:lnTo>
                <a:lnTo>
                  <a:pt x="191" y="64"/>
                </a:lnTo>
                <a:lnTo>
                  <a:pt x="186" y="64"/>
                </a:lnTo>
                <a:lnTo>
                  <a:pt x="32" y="64"/>
                </a:lnTo>
                <a:lnTo>
                  <a:pt x="32" y="64"/>
                </a:lnTo>
                <a:lnTo>
                  <a:pt x="26" y="64"/>
                </a:lnTo>
                <a:lnTo>
                  <a:pt x="20" y="62"/>
                </a:lnTo>
                <a:lnTo>
                  <a:pt x="14" y="59"/>
                </a:lnTo>
                <a:lnTo>
                  <a:pt x="10" y="55"/>
                </a:lnTo>
                <a:lnTo>
                  <a:pt x="5" y="50"/>
                </a:lnTo>
                <a:lnTo>
                  <a:pt x="3" y="44"/>
                </a:lnTo>
                <a:lnTo>
                  <a:pt x="0" y="39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0" y="26"/>
                </a:lnTo>
                <a:lnTo>
                  <a:pt x="3" y="20"/>
                </a:lnTo>
                <a:lnTo>
                  <a:pt x="5" y="14"/>
                </a:lnTo>
                <a:lnTo>
                  <a:pt x="10" y="10"/>
                </a:lnTo>
                <a:lnTo>
                  <a:pt x="14" y="5"/>
                </a:lnTo>
                <a:lnTo>
                  <a:pt x="20" y="3"/>
                </a:lnTo>
                <a:lnTo>
                  <a:pt x="26" y="0"/>
                </a:lnTo>
                <a:lnTo>
                  <a:pt x="32" y="0"/>
                </a:lnTo>
                <a:lnTo>
                  <a:pt x="186" y="0"/>
                </a:lnTo>
                <a:lnTo>
                  <a:pt x="186" y="0"/>
                </a:lnTo>
                <a:lnTo>
                  <a:pt x="191" y="0"/>
                </a:lnTo>
                <a:lnTo>
                  <a:pt x="197" y="3"/>
                </a:lnTo>
                <a:lnTo>
                  <a:pt x="203" y="5"/>
                </a:lnTo>
                <a:lnTo>
                  <a:pt x="208" y="10"/>
                </a:lnTo>
                <a:lnTo>
                  <a:pt x="212" y="14"/>
                </a:lnTo>
                <a:lnTo>
                  <a:pt x="215" y="20"/>
                </a:lnTo>
                <a:lnTo>
                  <a:pt x="217" y="26"/>
                </a:lnTo>
                <a:lnTo>
                  <a:pt x="217" y="33"/>
                </a:lnTo>
                <a:lnTo>
                  <a:pt x="217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34" name="직각 삼각형 233"/>
          <p:cNvSpPr/>
          <p:nvPr/>
        </p:nvSpPr>
        <p:spPr>
          <a:xfrm rot="10800000">
            <a:off x="6929454" y="0"/>
            <a:ext cx="2214546" cy="221455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35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15240" y="285728"/>
            <a:ext cx="1428760" cy="61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61680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직사각형 24"/>
          <p:cNvSpPr/>
          <p:nvPr/>
        </p:nvSpPr>
        <p:spPr>
          <a:xfrm>
            <a:off x="4071934" y="2307537"/>
            <a:ext cx="481420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>
                <a:sym typeface="Wingdings 2"/>
              </a:rPr>
              <a:t> 자료 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변수 만들기</a:t>
            </a:r>
            <a:endParaRPr lang="en-US" altLang="ko-KR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4071934" y="1913413"/>
            <a:ext cx="540341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>
                <a:sym typeface="Wingdings 2"/>
              </a:rPr>
              <a:t> 흐름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 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무한 반복하기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 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와 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“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만약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~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이라면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~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아니면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</a:t>
            </a:r>
            <a:endParaRPr lang="en-US" altLang="ko-KR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4071934" y="2689998"/>
            <a:ext cx="481420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>
                <a:sym typeface="Wingdings 2"/>
              </a:rPr>
              <a:t> 판단</a:t>
            </a:r>
            <a:r>
              <a:rPr lang="ko-KR" altLang="en-US" sz="1600" dirty="0" smtClean="0">
                <a:sym typeface="Wingdings" pitchFamily="2" charset="2"/>
              </a:rPr>
              <a:t> </a:t>
            </a:r>
            <a:r>
              <a:rPr lang="en-US" altLang="ko-KR" sz="1600" dirty="0" smtClean="0">
                <a:sym typeface="Wingdings" pitchFamily="2" charset="2"/>
              </a:rPr>
              <a:t> </a:t>
            </a:r>
            <a:r>
              <a:rPr lang="ko-KR" altLang="en-US" sz="1600" dirty="0" smtClean="0">
                <a:sym typeface="Wingdings" pitchFamily="2" charset="2"/>
              </a:rPr>
              <a:t>비교</a:t>
            </a:r>
            <a:r>
              <a:rPr lang="en-US" altLang="ko-KR" sz="1600" dirty="0" smtClean="0">
                <a:sym typeface="Wingdings" pitchFamily="2" charset="2"/>
              </a:rPr>
              <a:t>(=)</a:t>
            </a:r>
            <a:r>
              <a:rPr lang="ko-KR" altLang="en-US" sz="1600" dirty="0" smtClean="0">
                <a:sym typeface="Wingdings" pitchFamily="2" charset="2"/>
              </a:rPr>
              <a:t> 연산 </a:t>
            </a:r>
            <a:endParaRPr lang="en-US" altLang="ko-KR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071934" y="3090446"/>
            <a:ext cx="481420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>
                <a:sym typeface="Wingdings 2"/>
              </a:rPr>
              <a:t> 하드웨어</a:t>
            </a:r>
            <a:r>
              <a:rPr lang="ko-KR" altLang="en-US" sz="1600" dirty="0" smtClean="0">
                <a:sym typeface="Wingdings" pitchFamily="2" charset="2"/>
              </a:rPr>
              <a:t> </a:t>
            </a:r>
            <a:r>
              <a:rPr lang="en-US" altLang="ko-KR" sz="1600" dirty="0" smtClean="0">
                <a:sym typeface="Wingdings" pitchFamily="2" charset="2"/>
              </a:rPr>
              <a:t> LED </a:t>
            </a:r>
            <a:r>
              <a:rPr lang="ko-KR" altLang="en-US" sz="1600" dirty="0" smtClean="0">
                <a:sym typeface="Wingdings" pitchFamily="2" charset="2"/>
              </a:rPr>
              <a:t>켜기와</a:t>
            </a:r>
            <a:r>
              <a:rPr lang="en-US" altLang="ko-KR" sz="1600" dirty="0" smtClean="0">
                <a:sym typeface="Wingdings" pitchFamily="2" charset="2"/>
              </a:rPr>
              <a:t>, </a:t>
            </a:r>
            <a:r>
              <a:rPr lang="ko-KR" altLang="en-US" sz="1600" dirty="0" smtClean="0">
                <a:sym typeface="Wingdings" pitchFamily="2" charset="2"/>
              </a:rPr>
              <a:t>버튼 값 가져오기</a:t>
            </a:r>
            <a:endParaRPr lang="en-US" altLang="ko-KR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45" name="직사각형 44"/>
          <p:cNvSpPr/>
          <p:nvPr/>
        </p:nvSpPr>
        <p:spPr>
          <a:xfrm>
            <a:off x="4071935" y="3447636"/>
            <a:ext cx="350046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 smtClean="0">
                <a:sym typeface="Wingdings 2"/>
              </a:rPr>
              <a:t> </a:t>
            </a:r>
            <a:r>
              <a:rPr lang="ko-KR" altLang="en-US" sz="1600" dirty="0" smtClean="0">
                <a:sym typeface="Wingdings 2"/>
              </a:rPr>
              <a:t>실행버튼을 클릭하여 실행한다</a:t>
            </a:r>
            <a:r>
              <a:rPr lang="en-US" altLang="ko-KR" sz="1600" dirty="0" smtClean="0">
                <a:sym typeface="Wingdings 2"/>
              </a:rPr>
              <a:t>.</a:t>
            </a:r>
            <a:endParaRPr lang="en-US" altLang="ko-KR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19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2.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버튼 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– LED </a:t>
            </a:r>
            <a:r>
              <a:rPr kumimoji="0" lang="ko-KR" altLang="en-US" sz="35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제어하기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1071538" y="4214818"/>
            <a:ext cx="7429552" cy="2214578"/>
          </a:xfrm>
          <a:prstGeom prst="roundRect">
            <a:avLst>
              <a:gd name="adj" fmla="val 3909"/>
            </a:avLst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형 설명선 22"/>
          <p:cNvSpPr/>
          <p:nvPr/>
        </p:nvSpPr>
        <p:spPr>
          <a:xfrm>
            <a:off x="928662" y="4000504"/>
            <a:ext cx="714380" cy="642942"/>
          </a:xfrm>
          <a:prstGeom prst="wedgeEllipseCallout">
            <a:avLst>
              <a:gd name="adj1" fmla="val 55074"/>
              <a:gd name="adj2" fmla="val 55884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/>
          </a:p>
        </p:txBody>
      </p:sp>
      <p:sp>
        <p:nvSpPr>
          <p:cNvPr id="24" name="직사각형 23"/>
          <p:cNvSpPr/>
          <p:nvPr/>
        </p:nvSpPr>
        <p:spPr>
          <a:xfrm>
            <a:off x="1000100" y="4082575"/>
            <a:ext cx="571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smtClean="0">
                <a:solidFill>
                  <a:schemeClr val="bg1"/>
                </a:solidFill>
                <a:latin typeface="+mn-ea"/>
              </a:rPr>
              <a:t>결과</a:t>
            </a:r>
            <a:endParaRPr lang="en-US" altLang="ko-KR" sz="1400" b="1" smtClean="0">
              <a:solidFill>
                <a:schemeClr val="bg1"/>
              </a:solidFill>
              <a:latin typeface="+mn-ea"/>
            </a:endParaRPr>
          </a:p>
          <a:p>
            <a:r>
              <a:rPr lang="ko-KR" altLang="en-US" sz="1400" b="1" smtClean="0">
                <a:solidFill>
                  <a:schemeClr val="bg1"/>
                </a:solidFill>
                <a:latin typeface="+mn-ea"/>
              </a:rPr>
              <a:t>확인</a:t>
            </a:r>
            <a:endParaRPr lang="en-US" altLang="ko-KR" sz="1400" b="1" smtClean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6049318" y="4023384"/>
            <a:ext cx="1857388" cy="2811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" name="직사각형 29"/>
          <p:cNvSpPr/>
          <p:nvPr/>
        </p:nvSpPr>
        <p:spPr>
          <a:xfrm>
            <a:off x="1928794" y="4500570"/>
            <a:ext cx="3786214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어글리봇 버튼 변수 값을 확인한다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버튼을 눌렀을 때 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= 1</a:t>
            </a:r>
          </a:p>
          <a:p>
            <a:pPr>
              <a:lnSpc>
                <a:spcPct val="150000"/>
              </a:lnSpc>
            </a:pP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버튼을 안눌렀을 때 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= 0</a:t>
            </a:r>
          </a:p>
        </p:txBody>
      </p:sp>
      <p:sp>
        <p:nvSpPr>
          <p:cNvPr id="34" name="직사각형 33"/>
          <p:cNvSpPr/>
          <p:nvPr/>
        </p:nvSpPr>
        <p:spPr>
          <a:xfrm>
            <a:off x="2357422" y="5857892"/>
            <a:ext cx="3143272" cy="36933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latin typeface="+mn-ea"/>
              </a:rPr>
              <a:t>조건이 참</a:t>
            </a:r>
            <a:r>
              <a:rPr lang="en-US" altLang="ko-KR" b="1" dirty="0" smtClean="0">
                <a:latin typeface="+mn-ea"/>
              </a:rPr>
              <a:t>(1)</a:t>
            </a:r>
            <a:r>
              <a:rPr lang="ko-KR" altLang="en-US" b="1" dirty="0" smtClean="0">
                <a:latin typeface="+mn-ea"/>
              </a:rPr>
              <a:t>일때 출력된다</a:t>
            </a:r>
            <a:r>
              <a:rPr lang="en-US" altLang="ko-KR" b="1" dirty="0" smtClean="0">
                <a:latin typeface="+mn-ea"/>
              </a:rPr>
              <a:t>.</a:t>
            </a:r>
          </a:p>
        </p:txBody>
      </p:sp>
      <p:sp>
        <p:nvSpPr>
          <p:cNvPr id="36" name="타원 35"/>
          <p:cNvSpPr/>
          <p:nvPr/>
        </p:nvSpPr>
        <p:spPr>
          <a:xfrm>
            <a:off x="5643570" y="5000636"/>
            <a:ext cx="214314" cy="214314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7" name="꺾인 연결선 43"/>
          <p:cNvCxnSpPr>
            <a:stCxn id="36" idx="2"/>
          </p:cNvCxnSpPr>
          <p:nvPr/>
        </p:nvCxnSpPr>
        <p:spPr>
          <a:xfrm rot="10800000" flipV="1">
            <a:off x="5072066" y="5107793"/>
            <a:ext cx="571504" cy="750098"/>
          </a:xfrm>
          <a:prstGeom prst="bentConnector2">
            <a:avLst/>
          </a:prstGeom>
          <a:ln w="25400">
            <a:solidFill>
              <a:srgbClr val="FF98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타원 37"/>
          <p:cNvSpPr/>
          <p:nvPr/>
        </p:nvSpPr>
        <p:spPr>
          <a:xfrm>
            <a:off x="7879414" y="5172418"/>
            <a:ext cx="214314" cy="214314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1357298"/>
            <a:ext cx="3177625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직사각형 20"/>
          <p:cNvSpPr/>
          <p:nvPr/>
        </p:nvSpPr>
        <p:spPr>
          <a:xfrm>
            <a:off x="4071934" y="1484785"/>
            <a:ext cx="45720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 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시작 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“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시작하기 버튼을 클릭했을 때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”</a:t>
            </a:r>
            <a:endParaRPr lang="en-US" altLang="ko-KR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2"/>
          <a:srcRect l="2670" b="10685"/>
          <a:stretch>
            <a:fillRect/>
          </a:stretch>
        </p:blipFill>
        <p:spPr bwMode="auto">
          <a:xfrm>
            <a:off x="6500826" y="3857628"/>
            <a:ext cx="161662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" name="모서리가 둥근 직사각형 39"/>
          <p:cNvSpPr/>
          <p:nvPr/>
        </p:nvSpPr>
        <p:spPr>
          <a:xfrm>
            <a:off x="1071538" y="3714752"/>
            <a:ext cx="7429552" cy="2214578"/>
          </a:xfrm>
          <a:prstGeom prst="roundRect">
            <a:avLst>
              <a:gd name="adj" fmla="val 3909"/>
            </a:avLst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타원형 설명선 45"/>
          <p:cNvSpPr/>
          <p:nvPr/>
        </p:nvSpPr>
        <p:spPr>
          <a:xfrm>
            <a:off x="928662" y="3500438"/>
            <a:ext cx="714380" cy="642942"/>
          </a:xfrm>
          <a:prstGeom prst="wedgeEllipseCallout">
            <a:avLst>
              <a:gd name="adj1" fmla="val 55074"/>
              <a:gd name="adj2" fmla="val 55884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/>
          </a:p>
        </p:txBody>
      </p:sp>
      <p:sp>
        <p:nvSpPr>
          <p:cNvPr id="47" name="직사각형 46"/>
          <p:cNvSpPr/>
          <p:nvPr/>
        </p:nvSpPr>
        <p:spPr>
          <a:xfrm>
            <a:off x="1000100" y="3582509"/>
            <a:ext cx="571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smtClean="0">
                <a:solidFill>
                  <a:schemeClr val="bg1"/>
                </a:solidFill>
                <a:latin typeface="+mn-ea"/>
              </a:rPr>
              <a:t>결과</a:t>
            </a:r>
            <a:endParaRPr lang="en-US" altLang="ko-KR" sz="1400" b="1" smtClean="0">
              <a:solidFill>
                <a:schemeClr val="bg1"/>
              </a:solidFill>
              <a:latin typeface="+mn-ea"/>
            </a:endParaRPr>
          </a:p>
          <a:p>
            <a:r>
              <a:rPr lang="ko-KR" altLang="en-US" sz="1400" b="1" smtClean="0">
                <a:solidFill>
                  <a:schemeClr val="bg1"/>
                </a:solidFill>
                <a:latin typeface="+mn-ea"/>
              </a:rPr>
              <a:t>확인</a:t>
            </a:r>
            <a:endParaRPr lang="en-US" altLang="ko-KR" sz="1400" b="1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1571604" y="4286256"/>
            <a:ext cx="437367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 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“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도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”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를 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2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초 간격으로 </a:t>
            </a:r>
            <a:r>
              <a:rPr lang="ko-KR" altLang="en-US" sz="15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부저에서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 무한 반복한다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pic>
        <p:nvPicPr>
          <p:cNvPr id="62" name="Picture 2" descr="Test에 대한 이미지 검색결과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52" y="4797234"/>
            <a:ext cx="571504" cy="573455"/>
          </a:xfrm>
          <a:prstGeom prst="rect">
            <a:avLst/>
          </a:prstGeom>
          <a:noFill/>
        </p:spPr>
      </p:pic>
      <p:sp>
        <p:nvSpPr>
          <p:cNvPr id="63" name="직사각형 62"/>
          <p:cNvSpPr/>
          <p:nvPr/>
        </p:nvSpPr>
        <p:spPr>
          <a:xfrm>
            <a:off x="1857356" y="4643446"/>
            <a:ext cx="4143404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500" b="1" dirty="0" smtClean="0">
                <a:latin typeface="+mn-ea"/>
              </a:rPr>
              <a:t>“</a:t>
            </a:r>
            <a:r>
              <a:rPr lang="ko-KR" altLang="en-US" sz="1500" b="1" dirty="0" smtClean="0">
                <a:latin typeface="+mn-ea"/>
              </a:rPr>
              <a:t>도</a:t>
            </a:r>
            <a:r>
              <a:rPr lang="en-US" altLang="ko-KR" sz="1500" b="1" dirty="0" smtClean="0">
                <a:latin typeface="+mn-ea"/>
              </a:rPr>
              <a:t>~</a:t>
            </a:r>
            <a:r>
              <a:rPr lang="ko-KR" altLang="en-US" sz="1500" b="1" dirty="0" smtClean="0">
                <a:latin typeface="+mn-ea"/>
              </a:rPr>
              <a:t>시</a:t>
            </a:r>
            <a:r>
              <a:rPr lang="en-US" altLang="ko-KR" sz="1500" b="1" dirty="0" smtClean="0">
                <a:latin typeface="+mn-ea"/>
              </a:rPr>
              <a:t>”</a:t>
            </a:r>
            <a:r>
              <a:rPr lang="ko-KR" altLang="en-US" sz="1500" b="1" dirty="0" smtClean="0">
                <a:latin typeface="+mn-ea"/>
              </a:rPr>
              <a:t>까지 음을 다양하게 선택하고 </a:t>
            </a:r>
            <a:endParaRPr lang="en-US" altLang="ko-KR" sz="1500" b="1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1500" b="1" dirty="0" smtClean="0">
                <a:latin typeface="+mn-ea"/>
              </a:rPr>
              <a:t>간격시간을 조정하여 부저 소리를 </a:t>
            </a:r>
            <a:endParaRPr lang="en-US" altLang="ko-KR" sz="1500" b="1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1500" b="1" dirty="0" smtClean="0">
                <a:latin typeface="+mn-ea"/>
              </a:rPr>
              <a:t>다양하게 확인 해 보도록 한다</a:t>
            </a:r>
            <a:r>
              <a:rPr lang="en-US" altLang="ko-KR" sz="1500" b="1" dirty="0" smtClean="0">
                <a:latin typeface="+mn-ea"/>
              </a:rPr>
              <a:t>.</a:t>
            </a:r>
          </a:p>
        </p:txBody>
      </p:sp>
      <p:sp>
        <p:nvSpPr>
          <p:cNvPr id="64" name="직사각형 63"/>
          <p:cNvSpPr/>
          <p:nvPr/>
        </p:nvSpPr>
        <p:spPr>
          <a:xfrm>
            <a:off x="4071965" y="2294746"/>
            <a:ext cx="514350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 2"/>
              <a:buChar char="w"/>
            </a:pP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 하드웨어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 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“[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도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]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음을 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[0.5]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초 동안 소리내기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</a:t>
            </a:r>
          </a:p>
        </p:txBody>
      </p:sp>
      <p:sp>
        <p:nvSpPr>
          <p:cNvPr id="66" name="직사각형 65"/>
          <p:cNvSpPr/>
          <p:nvPr/>
        </p:nvSpPr>
        <p:spPr>
          <a:xfrm>
            <a:off x="4076577" y="1900622"/>
            <a:ext cx="371013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>
                <a:sym typeface="Wingdings 2"/>
              </a:rPr>
              <a:t> 흐름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 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계속 반복하기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</a:t>
            </a:r>
            <a:endParaRPr lang="en-US" altLang="ko-KR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67" name="직사각형 66"/>
          <p:cNvSpPr/>
          <p:nvPr/>
        </p:nvSpPr>
        <p:spPr>
          <a:xfrm>
            <a:off x="4090206" y="2677207"/>
            <a:ext cx="381811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>
                <a:sym typeface="Wingdings 2"/>
              </a:rPr>
              <a:t> </a:t>
            </a:r>
            <a:r>
              <a:rPr lang="ko-KR" altLang="en-US" sz="1600" dirty="0" smtClean="0">
                <a:sym typeface="Wingdings" pitchFamily="2" charset="2"/>
              </a:rPr>
              <a:t>흐름 </a:t>
            </a:r>
            <a:r>
              <a:rPr lang="en-US" altLang="ko-KR" sz="1600" dirty="0" smtClean="0">
                <a:sym typeface="Wingdings" pitchFamily="2" charset="2"/>
              </a:rPr>
              <a:t> [1]</a:t>
            </a:r>
            <a:r>
              <a:rPr lang="ko-KR" altLang="en-US" sz="1600" dirty="0" smtClean="0">
                <a:sym typeface="Wingdings" pitchFamily="2" charset="2"/>
              </a:rPr>
              <a:t>초 기다리기</a:t>
            </a:r>
            <a:endParaRPr lang="en-US" altLang="ko-KR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68" name="직사각형 67"/>
          <p:cNvSpPr/>
          <p:nvPr/>
        </p:nvSpPr>
        <p:spPr>
          <a:xfrm>
            <a:off x="4090206" y="3034397"/>
            <a:ext cx="362506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 smtClean="0">
                <a:sym typeface="Wingdings 2"/>
              </a:rPr>
              <a:t> </a:t>
            </a:r>
            <a:r>
              <a:rPr lang="ko-KR" altLang="en-US" sz="1600" dirty="0" smtClean="0">
                <a:sym typeface="Wingdings 2"/>
              </a:rPr>
              <a:t>실행버튼을 클릭하여 실행한다</a:t>
            </a:r>
            <a:r>
              <a:rPr lang="en-US" altLang="ko-KR" sz="1600" dirty="0" smtClean="0">
                <a:sym typeface="Wingdings 2"/>
              </a:rPr>
              <a:t>.</a:t>
            </a:r>
            <a:endParaRPr lang="en-US" altLang="ko-KR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18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3.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부저 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–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소리내기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1571612"/>
            <a:ext cx="3429024" cy="1858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직사각형 18"/>
          <p:cNvSpPr/>
          <p:nvPr/>
        </p:nvSpPr>
        <p:spPr>
          <a:xfrm>
            <a:off x="4071934" y="1484785"/>
            <a:ext cx="45720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 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시작 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“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시작하기 버튼을 클릭했을 때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”</a:t>
            </a:r>
            <a:endParaRPr lang="en-US" altLang="ko-KR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69" y="3786190"/>
            <a:ext cx="2727741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AutoShape 8" descr="Keyboard Icons - Download 110 Free Keyboard icons here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1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3.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부저 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–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피아노 만들기</a:t>
            </a:r>
          </a:p>
        </p:txBody>
      </p:sp>
      <p:sp>
        <p:nvSpPr>
          <p:cNvPr id="19" name="모서리가 둥근 직사각형 18"/>
          <p:cNvSpPr/>
          <p:nvPr/>
        </p:nvSpPr>
        <p:spPr>
          <a:xfrm>
            <a:off x="766787" y="5429264"/>
            <a:ext cx="7429552" cy="857256"/>
          </a:xfrm>
          <a:prstGeom prst="roundRect">
            <a:avLst>
              <a:gd name="adj" fmla="val 3909"/>
            </a:avLst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형 설명선 22"/>
          <p:cNvSpPr/>
          <p:nvPr/>
        </p:nvSpPr>
        <p:spPr>
          <a:xfrm>
            <a:off x="623911" y="5214950"/>
            <a:ext cx="714380" cy="642942"/>
          </a:xfrm>
          <a:prstGeom prst="wedgeEllipseCallout">
            <a:avLst>
              <a:gd name="adj1" fmla="val 55074"/>
              <a:gd name="adj2" fmla="val 55884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/>
          </a:p>
        </p:txBody>
      </p:sp>
      <p:sp>
        <p:nvSpPr>
          <p:cNvPr id="24" name="직사각형 23"/>
          <p:cNvSpPr/>
          <p:nvPr/>
        </p:nvSpPr>
        <p:spPr>
          <a:xfrm>
            <a:off x="695349" y="5263234"/>
            <a:ext cx="571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결과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확인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1481166" y="5500702"/>
            <a:ext cx="551972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500" b="1" dirty="0" smtClean="0">
                <a:latin typeface="+mn-ea"/>
              </a:rPr>
              <a:t>피아노 건반 대신 키보드의 번호</a:t>
            </a:r>
            <a:r>
              <a:rPr lang="en-US" altLang="ko-KR" sz="1500" b="1" dirty="0" smtClean="0">
                <a:latin typeface="+mn-ea"/>
              </a:rPr>
              <a:t>1~7</a:t>
            </a:r>
            <a:r>
              <a:rPr lang="ko-KR" altLang="en-US" sz="1500" b="1" dirty="0" smtClean="0">
                <a:latin typeface="+mn-ea"/>
              </a:rPr>
              <a:t>까지 이용하여 부저음을 제어하여 피아노를 만든다</a:t>
            </a:r>
            <a:r>
              <a:rPr lang="en-US" altLang="ko-KR" sz="1500" b="1" dirty="0" smtClean="0">
                <a:latin typeface="+mn-ea"/>
              </a:rPr>
              <a:t>.</a:t>
            </a:r>
          </a:p>
        </p:txBody>
      </p:sp>
      <p:pic>
        <p:nvPicPr>
          <p:cNvPr id="26" name="Picture 10" descr="IconExperience » G-Collection » Keyboard Icon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2500" b="11999"/>
          <a:stretch>
            <a:fillRect/>
          </a:stretch>
        </p:blipFill>
        <p:spPr bwMode="auto">
          <a:xfrm>
            <a:off x="7000892" y="5500702"/>
            <a:ext cx="1000132" cy="755113"/>
          </a:xfrm>
          <a:prstGeom prst="rect">
            <a:avLst/>
          </a:prstGeom>
          <a:noFill/>
        </p:spPr>
      </p:pic>
      <p:sp>
        <p:nvSpPr>
          <p:cNvPr id="27" name="직사각형 26"/>
          <p:cNvSpPr/>
          <p:nvPr/>
        </p:nvSpPr>
        <p:spPr>
          <a:xfrm>
            <a:off x="838226" y="1248447"/>
            <a:ext cx="456738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 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시작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 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“[q: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▼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]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키를 눌렀을 때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838225" y="1605637"/>
            <a:ext cx="528173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dirty="0" smtClean="0">
                <a:sym typeface="Wingdings 2"/>
              </a:rPr>
              <a:t> 하드웨어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 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“[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도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]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음을 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[0.5]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초 동안 소리내기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838256" y="1962827"/>
            <a:ext cx="514350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 2"/>
              <a:buChar char="w"/>
            </a:pP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 키보드 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1~7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번까지 눌러서 소리낸다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Wingdings" pitchFamily="2" charset="2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8662" y="2285992"/>
            <a:ext cx="7715250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AutoShape 8" descr="Keyboard Icons - Download 110 Free Keyboard icons here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642910" y="1428736"/>
            <a:ext cx="4357718" cy="7833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b="1" dirty="0" err="1" smtClean="0">
                <a:latin typeface="+mn-ea"/>
              </a:rPr>
              <a:t>부저</a:t>
            </a:r>
            <a:r>
              <a:rPr lang="ko-KR" altLang="en-US" sz="1600" b="1" dirty="0" smtClean="0">
                <a:latin typeface="+mn-ea"/>
              </a:rPr>
              <a:t> 출력 시간 간격을 조절하여 </a:t>
            </a:r>
            <a:r>
              <a:rPr lang="en-US" altLang="ko-KR" sz="1600" b="1" dirty="0" smtClean="0">
                <a:latin typeface="+mn-ea"/>
              </a:rPr>
              <a:t>“</a:t>
            </a:r>
            <a:r>
              <a:rPr lang="ko-KR" altLang="en-US" sz="1600" b="1" dirty="0" err="1" smtClean="0">
                <a:latin typeface="+mn-ea"/>
              </a:rPr>
              <a:t>학교종</a:t>
            </a:r>
            <a:r>
              <a:rPr lang="en-US" altLang="ko-KR" sz="1600" b="1" dirty="0" smtClean="0">
                <a:latin typeface="+mn-ea"/>
              </a:rPr>
              <a:t>”</a:t>
            </a:r>
            <a:r>
              <a:rPr lang="ko-KR" altLang="en-US" sz="1600" b="1" dirty="0">
                <a:latin typeface="+mn-ea"/>
              </a:rPr>
              <a:t> </a:t>
            </a:r>
            <a:r>
              <a:rPr lang="ko-KR" altLang="en-US" sz="1600" b="1" dirty="0" smtClean="0">
                <a:latin typeface="+mn-ea"/>
              </a:rPr>
              <a:t>동요를 자동 연주되도록 코딩한다</a:t>
            </a:r>
            <a:r>
              <a:rPr lang="en-US" altLang="ko-KR" sz="1600" b="1" dirty="0" smtClean="0">
                <a:latin typeface="+mn-ea"/>
              </a:rPr>
              <a:t>.</a:t>
            </a:r>
          </a:p>
        </p:txBody>
      </p:sp>
      <p:sp>
        <p:nvSpPr>
          <p:cNvPr id="7" name="모서리가 둥근 직사각형 6"/>
          <p:cNvSpPr/>
          <p:nvPr/>
        </p:nvSpPr>
        <p:spPr>
          <a:xfrm>
            <a:off x="785786" y="2428868"/>
            <a:ext cx="4357718" cy="1714512"/>
          </a:xfrm>
          <a:prstGeom prst="roundRect">
            <a:avLst>
              <a:gd name="adj" fmla="val 7872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" name="Picture 2" descr="think icon에 대한 이미지 검색결과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3409" y="2527830"/>
            <a:ext cx="655319" cy="655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직사각형 8"/>
          <p:cNvSpPr/>
          <p:nvPr/>
        </p:nvSpPr>
        <p:spPr>
          <a:xfrm>
            <a:off x="1446498" y="2500306"/>
            <a:ext cx="207263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b="1" dirty="0" smtClean="0">
                <a:solidFill>
                  <a:srgbClr val="C00000"/>
                </a:solidFill>
                <a:latin typeface="+mn-ea"/>
              </a:rPr>
              <a:t>코딩 논리 생각</a:t>
            </a:r>
            <a:endParaRPr lang="en-US" altLang="ko-KR" sz="1000" b="1" dirty="0" smtClean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214414" y="2759909"/>
            <a:ext cx="35719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ct val="150000"/>
              </a:lnSpc>
              <a:buAutoNum type="arabicPeriod"/>
            </a:pPr>
            <a:r>
              <a:rPr lang="ko-KR" altLang="en-US" sz="1400" dirty="0" smtClean="0">
                <a:sym typeface="Wingdings 2"/>
              </a:rPr>
              <a:t>학교종 동요를 계이름을 작성 한 후 리듬을 생각한다</a:t>
            </a:r>
            <a:r>
              <a:rPr lang="en-US" altLang="ko-KR" sz="1400" dirty="0" smtClean="0">
                <a:sym typeface="Wingdings 2"/>
              </a:rPr>
              <a:t>.</a:t>
            </a: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ko-KR" altLang="en-US" sz="1400" dirty="0" smtClean="0">
                <a:sym typeface="Wingdings 2"/>
              </a:rPr>
              <a:t>템포에 맞춰 부저음 출력 시간과 소리간의 쉼표를 고려하여 기다리기를 한다</a:t>
            </a:r>
            <a:r>
              <a:rPr lang="en-US" altLang="ko-KR" sz="1400" dirty="0" smtClean="0">
                <a:sym typeface="Wingdings 2"/>
              </a:rPr>
              <a:t>.</a:t>
            </a:r>
          </a:p>
        </p:txBody>
      </p:sp>
      <p:sp>
        <p:nvSpPr>
          <p:cNvPr id="12" name="모서리가 둥근 직사각형 11"/>
          <p:cNvSpPr/>
          <p:nvPr/>
        </p:nvSpPr>
        <p:spPr>
          <a:xfrm>
            <a:off x="928662" y="5004800"/>
            <a:ext cx="4286280" cy="995968"/>
          </a:xfrm>
          <a:prstGeom prst="roundRect">
            <a:avLst>
              <a:gd name="adj" fmla="val 3909"/>
            </a:avLst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1571604" y="5115951"/>
            <a:ext cx="2928388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블록을 클릭하면 무한 반복으로 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“</a:t>
            </a:r>
            <a:r>
              <a:rPr lang="ko-KR" altLang="en-US" sz="15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학교종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”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이 연주된다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14" name="타원형 설명선 13"/>
          <p:cNvSpPr/>
          <p:nvPr/>
        </p:nvSpPr>
        <p:spPr>
          <a:xfrm>
            <a:off x="642910" y="4936038"/>
            <a:ext cx="714380" cy="642942"/>
          </a:xfrm>
          <a:prstGeom prst="wedgeEllipseCallout">
            <a:avLst>
              <a:gd name="adj1" fmla="val 55074"/>
              <a:gd name="adj2" fmla="val 55884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/>
          </a:p>
        </p:txBody>
      </p:sp>
      <p:sp>
        <p:nvSpPr>
          <p:cNvPr id="15" name="직사각형 14"/>
          <p:cNvSpPr/>
          <p:nvPr/>
        </p:nvSpPr>
        <p:spPr>
          <a:xfrm>
            <a:off x="714918" y="4983752"/>
            <a:ext cx="571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결과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확인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6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3.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부저 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–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학교종 연주하기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43570" y="0"/>
            <a:ext cx="2600325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2"/>
          <p:cNvSpPr>
            <a:spLocks noGrp="1"/>
          </p:cNvSpPr>
          <p:nvPr>
            <p:ph type="body" sz="quarter" idx="10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>
            <a:normAutofit fontScale="62500" lnSpcReduction="20000"/>
          </a:bodyPr>
          <a:lstStyle>
            <a:lvl1pPr marL="0" indent="0" algn="ctr">
              <a:buFontTx/>
              <a:buNone/>
              <a:defRPr sz="45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ko-KR" altLang="en-US" sz="5000" dirty="0" smtClean="0"/>
              <a:t>수업 보조 자료</a:t>
            </a:r>
            <a:endParaRPr lang="ko-KR" altLang="en-US" sz="5000" dirty="0"/>
          </a:p>
        </p:txBody>
      </p:sp>
    </p:spTree>
    <p:extLst>
      <p:ext uri="{BB962C8B-B14F-4D97-AF65-F5344CB8AC3E}">
        <p14:creationId xmlns="" xmlns:p14="http://schemas.microsoft.com/office/powerpoint/2010/main" val="203309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465941" y="161657"/>
            <a:ext cx="817802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3000" b="1" spc="-150" dirty="0" smtClean="0">
                <a:ln w="3175">
                  <a:noFill/>
                </a:ln>
              </a:rPr>
              <a:t>1</a:t>
            </a:r>
            <a:r>
              <a:rPr lang="en-US" altLang="ko-KR" sz="3000" b="1" spc="-150" dirty="0" smtClean="0">
                <a:ln w="3175">
                  <a:noFill/>
                </a:ln>
                <a:effectLst/>
              </a:rPr>
              <a:t>. </a:t>
            </a:r>
            <a:r>
              <a:rPr lang="ko-KR" altLang="en-US" sz="3000" b="1" spc="-150" dirty="0" smtClean="0">
                <a:ln w="3175">
                  <a:noFill/>
                </a:ln>
                <a:effectLst/>
              </a:rPr>
              <a:t>연결프로그램 열기 실패 시</a:t>
            </a:r>
            <a:r>
              <a:rPr lang="en-US" altLang="ko-KR" sz="3000" b="1" spc="-150" dirty="0" smtClean="0">
                <a:ln w="3175">
                  <a:noFill/>
                </a:ln>
                <a:effectLst/>
              </a:rPr>
              <a:t>(1)- </a:t>
            </a:r>
            <a:r>
              <a:rPr lang="ko-KR" altLang="en-US" sz="3000" b="1" spc="-150" dirty="0" smtClean="0">
                <a:ln w="3175">
                  <a:noFill/>
                </a:ln>
                <a:solidFill>
                  <a:srgbClr val="FF0000"/>
                </a:solidFill>
                <a:effectLst/>
              </a:rPr>
              <a:t>동글연결 확인</a:t>
            </a:r>
            <a:endParaRPr lang="en-US" altLang="ko-KR" sz="3000" b="1" spc="-150" dirty="0" smtClean="0">
              <a:ln w="3175">
                <a:noFill/>
              </a:ln>
              <a:solidFill>
                <a:srgbClr val="FF0000"/>
              </a:solidFill>
              <a:effectLst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285992"/>
            <a:ext cx="587936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/>
        </p:nvSpPr>
        <p:spPr>
          <a:xfrm>
            <a:off x="714348" y="1231928"/>
            <a:ext cx="7072362" cy="5539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USB </a:t>
            </a:r>
            <a:r>
              <a:rPr lang="ko-KR" altLang="en-US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동글이 정상적으로 연결되는지 포트를 확인한다</a:t>
            </a:r>
            <a:r>
              <a:rPr lang="en-US" altLang="ko-KR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372005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465941" y="161657"/>
            <a:ext cx="817802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3000" b="1" spc="-150" dirty="0" smtClean="0">
                <a:ln w="3175">
                  <a:noFill/>
                </a:ln>
                <a:effectLst/>
              </a:rPr>
              <a:t>2. </a:t>
            </a:r>
            <a:r>
              <a:rPr lang="ko-KR" altLang="en-US" sz="3000" b="1" spc="-150" dirty="0" smtClean="0">
                <a:ln w="3175">
                  <a:noFill/>
                </a:ln>
                <a:effectLst/>
              </a:rPr>
              <a:t>연결프로그램 열기 실패 시</a:t>
            </a:r>
            <a:r>
              <a:rPr lang="en-US" altLang="ko-KR" sz="3000" b="1" spc="-150" dirty="0" smtClean="0">
                <a:ln w="3175">
                  <a:noFill/>
                </a:ln>
                <a:effectLst/>
              </a:rPr>
              <a:t>(1)- </a:t>
            </a:r>
            <a:r>
              <a:rPr lang="ko-KR" altLang="en-US" sz="3000" b="1" spc="-150" dirty="0" smtClean="0">
                <a:ln w="3175">
                  <a:noFill/>
                </a:ln>
                <a:solidFill>
                  <a:srgbClr val="FF0000"/>
                </a:solidFill>
                <a:effectLst/>
              </a:rPr>
              <a:t>드라이버 설치</a:t>
            </a:r>
            <a:endParaRPr lang="en-US" altLang="ko-KR" sz="3000" b="1" spc="-150" dirty="0" smtClean="0">
              <a:ln w="3175"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2910" y="1374804"/>
            <a:ext cx="7858180" cy="5539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USB </a:t>
            </a:r>
            <a:r>
              <a:rPr lang="ko-KR" altLang="en-US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동글 포트가 확인 되지 않을 경우 </a:t>
            </a:r>
            <a:r>
              <a:rPr lang="en-US" altLang="ko-KR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USB </a:t>
            </a:r>
            <a:r>
              <a:rPr lang="ko-KR" altLang="en-US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드라이버를 설치한다</a:t>
            </a:r>
            <a:r>
              <a:rPr lang="en-US" altLang="ko-KR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143116"/>
            <a:ext cx="6981730" cy="415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직사각형 18"/>
          <p:cNvSpPr/>
          <p:nvPr/>
        </p:nvSpPr>
        <p:spPr>
          <a:xfrm>
            <a:off x="6142086" y="5457839"/>
            <a:ext cx="1287434" cy="2292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00"/>
          </a:p>
        </p:txBody>
      </p:sp>
    </p:spTree>
    <p:extLst>
      <p:ext uri="{BB962C8B-B14F-4D97-AF65-F5344CB8AC3E}">
        <p14:creationId xmlns="" xmlns:p14="http://schemas.microsoft.com/office/powerpoint/2010/main" val="372005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465941" y="161657"/>
            <a:ext cx="817802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3000" b="1" spc="-150" dirty="0" smtClean="0">
                <a:ln w="3175">
                  <a:noFill/>
                </a:ln>
              </a:rPr>
              <a:t>3</a:t>
            </a:r>
            <a:r>
              <a:rPr lang="en-US" altLang="ko-KR" sz="3000" b="1" spc="-150" dirty="0" smtClean="0">
                <a:ln w="3175">
                  <a:noFill/>
                </a:ln>
                <a:effectLst/>
              </a:rPr>
              <a:t>. </a:t>
            </a:r>
            <a:r>
              <a:rPr lang="ko-KR" altLang="en-US" sz="3000" b="1" spc="-150" dirty="0" smtClean="0">
                <a:ln w="3175">
                  <a:noFill/>
                </a:ln>
                <a:effectLst/>
              </a:rPr>
              <a:t>단체 교육 주의사항</a:t>
            </a:r>
            <a:endParaRPr lang="en-US" altLang="ko-KR" sz="3000" b="1" spc="-150" dirty="0" smtClean="0">
              <a:ln w="3175">
                <a:noFill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2005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465941" y="161657"/>
            <a:ext cx="817802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3000" b="1" spc="-150" dirty="0" smtClean="0">
                <a:ln w="3175">
                  <a:noFill/>
                </a:ln>
              </a:rPr>
              <a:t>3</a:t>
            </a:r>
            <a:r>
              <a:rPr lang="en-US" altLang="ko-KR" sz="3000" b="1" spc="-150" dirty="0" smtClean="0">
                <a:ln w="3175">
                  <a:noFill/>
                </a:ln>
                <a:effectLst/>
              </a:rPr>
              <a:t>. </a:t>
            </a:r>
            <a:r>
              <a:rPr lang="ko-KR" altLang="en-US" sz="3000" b="1" spc="-150" dirty="0" smtClean="0">
                <a:ln w="3175">
                  <a:noFill/>
                </a:ln>
                <a:effectLst/>
              </a:rPr>
              <a:t>단체 교육 주의사항</a:t>
            </a:r>
            <a:endParaRPr lang="en-US" altLang="ko-KR" sz="3000" b="1" spc="-150" dirty="0" smtClean="0">
              <a:ln w="3175">
                <a:noFill/>
              </a:ln>
              <a:solidFill>
                <a:srgbClr val="FF0000"/>
              </a:solidFill>
              <a:effectLst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285860"/>
            <a:ext cx="7529530" cy="515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72005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465941" y="71414"/>
            <a:ext cx="6749265" cy="79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3500" b="1" spc="-150" dirty="0" smtClean="0">
                <a:ln w="3175">
                  <a:noFill/>
                </a:ln>
                <a:effectLst/>
              </a:rPr>
              <a:t>1. USB </a:t>
            </a:r>
            <a:r>
              <a:rPr lang="ko-KR" altLang="en-US" sz="3500" b="1" spc="-150" dirty="0" smtClean="0">
                <a:ln w="3175">
                  <a:noFill/>
                </a:ln>
                <a:effectLst/>
              </a:rPr>
              <a:t>동글과 단말기 연결하기</a:t>
            </a:r>
            <a:endParaRPr lang="en-US" altLang="ko-KR" sz="3500" b="1" spc="-150" dirty="0" smtClean="0">
              <a:ln w="3175">
                <a:noFill/>
              </a:ln>
              <a:effectLst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643050"/>
            <a:ext cx="3929090" cy="2383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4268627"/>
            <a:ext cx="7000892" cy="2160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 l="1491"/>
          <a:stretch>
            <a:fillRect/>
          </a:stretch>
        </p:blipFill>
        <p:spPr bwMode="auto">
          <a:xfrm>
            <a:off x="4143372" y="1714488"/>
            <a:ext cx="4719637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3" name="직선 연결선 32"/>
          <p:cNvCxnSpPr/>
          <p:nvPr/>
        </p:nvCxnSpPr>
        <p:spPr>
          <a:xfrm>
            <a:off x="4214810" y="5768825"/>
            <a:ext cx="3214710" cy="15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71414"/>
            <a:ext cx="5749133" cy="79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3500" b="1" spc="-150" dirty="0" smtClean="0">
                <a:ln w="3175">
                  <a:noFill/>
                </a:ln>
              </a:rPr>
              <a:t>3. </a:t>
            </a:r>
            <a:r>
              <a:rPr lang="ko-KR" altLang="en-US" sz="3500" b="1" spc="-150" dirty="0" smtClean="0">
                <a:ln w="3175">
                  <a:noFill/>
                </a:ln>
              </a:rPr>
              <a:t>엔트리 설치</a:t>
            </a:r>
            <a:endParaRPr lang="en-US" altLang="ko-KR" sz="3500" b="1" spc="-150" dirty="0" smtClean="0">
              <a:ln w="3175">
                <a:noFill/>
              </a:ln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874157" y="4572008"/>
            <a:ext cx="7603120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500" dirty="0" smtClean="0">
                <a:sym typeface="Wingdings 2"/>
              </a:rPr>
              <a:t>정상 설치 시 바탕화면에 아이콘이 생성된다</a:t>
            </a:r>
            <a:r>
              <a:rPr lang="en-US" altLang="ko-KR" sz="1500" dirty="0" smtClean="0">
                <a:sym typeface="Wingdings 2"/>
              </a:rPr>
              <a:t>.  </a:t>
            </a:r>
            <a:r>
              <a:rPr lang="ko-KR" altLang="en-US" sz="1500" dirty="0" smtClean="0">
                <a:sym typeface="Wingdings 2"/>
              </a:rPr>
              <a:t>아이콘을 클릭하여 프로그램이 정상독작하는지 확인한다</a:t>
            </a:r>
            <a:r>
              <a:rPr lang="en-US" altLang="ko-KR" sz="1500" dirty="0" smtClean="0">
                <a:sym typeface="Wingdings 2"/>
              </a:rPr>
              <a:t>.</a:t>
            </a:r>
            <a:endParaRPr lang="ko-KR" altLang="en-US" sz="1500" dirty="0"/>
          </a:p>
        </p:txBody>
      </p:sp>
      <p:sp>
        <p:nvSpPr>
          <p:cNvPr id="23" name="TextBox 22"/>
          <p:cNvSpPr txBox="1"/>
          <p:nvPr/>
        </p:nvSpPr>
        <p:spPr>
          <a:xfrm>
            <a:off x="761973" y="1071546"/>
            <a:ext cx="514353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b="1" dirty="0" smtClean="0">
                <a:ln w="3175">
                  <a:noFill/>
                </a:ln>
                <a:sym typeface="Wingdings"/>
              </a:rPr>
              <a:t>3.1 </a:t>
            </a:r>
            <a:r>
              <a:rPr lang="ko-KR" altLang="en-US" b="1" dirty="0" smtClean="0">
                <a:ln w="3175">
                  <a:noFill/>
                </a:ln>
                <a:sym typeface="Wingdings"/>
              </a:rPr>
              <a:t> 엔트리 설치하기</a:t>
            </a:r>
            <a:endParaRPr lang="en-US" altLang="ko-KR" b="1" dirty="0" smtClean="0">
              <a:ln w="3175">
                <a:noFill/>
              </a:ln>
              <a:effectLst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857224" y="1553752"/>
            <a:ext cx="7715304" cy="7848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ko-KR" sz="1500" dirty="0" smtClean="0">
                <a:sym typeface="Wingdings 2"/>
              </a:rPr>
              <a:t></a:t>
            </a:r>
            <a:r>
              <a:rPr lang="en-US" altLang="ko-KR" sz="1500" dirty="0" smtClean="0"/>
              <a:t> https://playentry.org/download/offline </a:t>
            </a:r>
            <a:r>
              <a:rPr lang="ko-KR" altLang="en-US" sz="1500" dirty="0" smtClean="0"/>
              <a:t>주소에서 다운로드 하여 실행한다</a:t>
            </a:r>
            <a:r>
              <a:rPr lang="en-US" altLang="ko-KR" sz="15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1500" dirty="0" smtClean="0"/>
              <a:t>사용자의 컴퓨터 환경에 맞는 버전으로 선택한다</a:t>
            </a:r>
            <a:r>
              <a:rPr lang="en-US" altLang="ko-KR" sz="1500" dirty="0" smtClean="0"/>
              <a:t>.</a:t>
            </a:r>
            <a:endParaRPr lang="ko-KR" altLang="en-US" sz="15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t="20270" b="16666"/>
          <a:stretch>
            <a:fillRect/>
          </a:stretch>
        </p:blipFill>
        <p:spPr bwMode="auto">
          <a:xfrm>
            <a:off x="1643042" y="2357430"/>
            <a:ext cx="535305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왼쪽 화살표 14"/>
          <p:cNvSpPr/>
          <p:nvPr/>
        </p:nvSpPr>
        <p:spPr>
          <a:xfrm flipH="1">
            <a:off x="2571736" y="5276503"/>
            <a:ext cx="142876" cy="214314"/>
          </a:xfrm>
          <a:prstGeom prst="lef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3462325" y="5356694"/>
            <a:ext cx="214314" cy="180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5214950"/>
            <a:ext cx="63817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4"/>
          <a:srcRect b="48485"/>
          <a:stretch>
            <a:fillRect/>
          </a:stretch>
        </p:blipFill>
        <p:spPr bwMode="auto">
          <a:xfrm>
            <a:off x="2857488" y="5143512"/>
            <a:ext cx="3857652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72005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71414"/>
            <a:ext cx="6786610" cy="79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3500" b="1" spc="-150" dirty="0" smtClean="0">
                <a:ln w="3175">
                  <a:noFill/>
                </a:ln>
              </a:rPr>
              <a:t>4. </a:t>
            </a:r>
            <a:r>
              <a:rPr lang="ko-KR" altLang="en-US" sz="3500" b="1" spc="-150" dirty="0" smtClean="0">
                <a:ln w="3175">
                  <a:noFill/>
                </a:ln>
              </a:rPr>
              <a:t>엔트리</a:t>
            </a:r>
            <a:r>
              <a:rPr lang="en-US" altLang="ko-KR" sz="3500" b="1" spc="-150" dirty="0" smtClean="0">
                <a:ln w="3175">
                  <a:noFill/>
                </a:ln>
              </a:rPr>
              <a:t>&amp;</a:t>
            </a:r>
            <a:r>
              <a:rPr lang="ko-KR" altLang="en-US" sz="3500" b="1" spc="-150" dirty="0" smtClean="0">
                <a:ln w="3175">
                  <a:noFill/>
                </a:ln>
              </a:rPr>
              <a:t>단말기 연결하기</a:t>
            </a:r>
            <a:r>
              <a:rPr lang="en-US" altLang="ko-KR" sz="3500" b="1" spc="-150" dirty="0" smtClean="0">
                <a:ln w="3175">
                  <a:noFill/>
                </a:ln>
              </a:rPr>
              <a:t>(1)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957772"/>
            <a:ext cx="5406204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 b="45494"/>
          <a:stretch>
            <a:fillRect/>
          </a:stretch>
        </p:blipFill>
        <p:spPr bwMode="auto">
          <a:xfrm>
            <a:off x="4143372" y="1714488"/>
            <a:ext cx="4005301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타원 15"/>
          <p:cNvSpPr/>
          <p:nvPr/>
        </p:nvSpPr>
        <p:spPr>
          <a:xfrm>
            <a:off x="2554086" y="5672548"/>
            <a:ext cx="500066" cy="500066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7" name="꺾인 연결선 33"/>
          <p:cNvCxnSpPr>
            <a:stCxn id="16" idx="0"/>
            <a:endCxn id="25" idx="2"/>
          </p:cNvCxnSpPr>
          <p:nvPr/>
        </p:nvCxnSpPr>
        <p:spPr>
          <a:xfrm rot="5400000" flipH="1" flipV="1">
            <a:off x="2226955" y="3541818"/>
            <a:ext cx="2707895" cy="1553567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타원 24"/>
          <p:cNvSpPr/>
          <p:nvPr/>
        </p:nvSpPr>
        <p:spPr>
          <a:xfrm>
            <a:off x="4357686" y="2571744"/>
            <a:ext cx="785818" cy="785818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 b="17679"/>
          <a:stretch>
            <a:fillRect/>
          </a:stretch>
        </p:blipFill>
        <p:spPr bwMode="auto">
          <a:xfrm>
            <a:off x="5143504" y="3886598"/>
            <a:ext cx="3457605" cy="2328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타원 26"/>
          <p:cNvSpPr/>
          <p:nvPr/>
        </p:nvSpPr>
        <p:spPr>
          <a:xfrm>
            <a:off x="5072066" y="4000504"/>
            <a:ext cx="928694" cy="642942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9" name="꺾인 연결선 33"/>
          <p:cNvCxnSpPr>
            <a:stCxn id="25" idx="3"/>
            <a:endCxn id="27" idx="2"/>
          </p:cNvCxnSpPr>
          <p:nvPr/>
        </p:nvCxnSpPr>
        <p:spPr>
          <a:xfrm rot="16200000" flipH="1">
            <a:off x="4232670" y="3482578"/>
            <a:ext cx="1079493" cy="599300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직사각형 32"/>
          <p:cNvSpPr/>
          <p:nvPr/>
        </p:nvSpPr>
        <p:spPr>
          <a:xfrm>
            <a:off x="214282" y="1428736"/>
            <a:ext cx="3643338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500" dirty="0" smtClean="0">
                <a:sym typeface="Wingdings 2"/>
              </a:rPr>
              <a:t></a:t>
            </a:r>
            <a:r>
              <a:rPr lang="ko-KR" altLang="en-US" sz="1500" dirty="0" smtClean="0">
                <a:sym typeface="Wingdings 2"/>
              </a:rPr>
              <a:t>블록 </a:t>
            </a:r>
            <a:r>
              <a:rPr lang="en-US" altLang="ko-KR" sz="1500" dirty="0" smtClean="0">
                <a:sym typeface="Wingdings" pitchFamily="2" charset="2"/>
              </a:rPr>
              <a:t> </a:t>
            </a:r>
            <a:r>
              <a:rPr lang="ko-KR" altLang="en-US" sz="1500" dirty="0" smtClean="0">
                <a:sym typeface="Wingdings" pitchFamily="2" charset="2"/>
              </a:rPr>
              <a:t>하드웨어 </a:t>
            </a:r>
            <a:r>
              <a:rPr lang="en-US" altLang="ko-KR" sz="1500" dirty="0" smtClean="0">
                <a:sym typeface="Wingdings" pitchFamily="2" charset="2"/>
              </a:rPr>
              <a:t> “</a:t>
            </a:r>
            <a:r>
              <a:rPr lang="ko-KR" altLang="en-US" sz="1500" dirty="0" smtClean="0">
                <a:sym typeface="Wingdings" pitchFamily="2" charset="2"/>
              </a:rPr>
              <a:t>연결프로그램 열기</a:t>
            </a:r>
            <a:r>
              <a:rPr lang="en-US" altLang="ko-KR" sz="1500" dirty="0" smtClean="0">
                <a:sym typeface="Wingdings" pitchFamily="2" charset="2"/>
              </a:rPr>
              <a:t>”</a:t>
            </a:r>
            <a:r>
              <a:rPr lang="ko-KR" altLang="en-US" sz="1500" dirty="0" smtClean="0">
                <a:sym typeface="Wingdings" pitchFamily="2" charset="2"/>
              </a:rPr>
              <a:t>를 실행한다</a:t>
            </a:r>
            <a:r>
              <a:rPr lang="en-US" altLang="ko-KR" sz="1500" dirty="0" smtClean="0">
                <a:sym typeface="Wingdings" pitchFamily="2" charset="2"/>
              </a:rPr>
              <a:t>. </a:t>
            </a:r>
            <a:endParaRPr lang="ko-KR" altLang="en-US" sz="1500" dirty="0"/>
          </a:p>
        </p:txBody>
      </p:sp>
      <p:sp>
        <p:nvSpPr>
          <p:cNvPr id="34" name="직사각형 33"/>
          <p:cNvSpPr/>
          <p:nvPr/>
        </p:nvSpPr>
        <p:spPr>
          <a:xfrm>
            <a:off x="4143372" y="1404770"/>
            <a:ext cx="4572032" cy="3231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500" dirty="0" smtClean="0">
                <a:sym typeface="Wingdings 2"/>
              </a:rPr>
              <a:t></a:t>
            </a:r>
            <a:r>
              <a:rPr lang="ko-KR" altLang="en-US" sz="1500" dirty="0" smtClean="0">
                <a:sym typeface="Wingdings 2"/>
              </a:rPr>
              <a:t>단말기</a:t>
            </a:r>
            <a:r>
              <a:rPr lang="en-US" altLang="ko-KR" sz="1500" dirty="0" smtClean="0">
                <a:sym typeface="Wingdings 2"/>
              </a:rPr>
              <a:t>(</a:t>
            </a:r>
            <a:r>
              <a:rPr lang="ko-KR" altLang="en-US" sz="1500" dirty="0" smtClean="0">
                <a:sym typeface="Wingdings 2"/>
              </a:rPr>
              <a:t>어글리봇</a:t>
            </a:r>
            <a:r>
              <a:rPr lang="en-US" altLang="ko-KR" sz="1500" dirty="0" smtClean="0">
                <a:sym typeface="Wingdings 2"/>
              </a:rPr>
              <a:t>/JDCode/JCBoard) </a:t>
            </a:r>
            <a:r>
              <a:rPr lang="ko-KR" altLang="en-US" sz="1500" dirty="0" smtClean="0">
                <a:sym typeface="Wingdings 2"/>
              </a:rPr>
              <a:t>중 택</a:t>
            </a:r>
            <a:r>
              <a:rPr lang="en-US" altLang="ko-KR" sz="1500" dirty="0" smtClean="0">
                <a:sym typeface="Wingdings 2"/>
              </a:rPr>
              <a:t>1 </a:t>
            </a:r>
            <a:r>
              <a:rPr lang="ko-KR" altLang="en-US" sz="1500" dirty="0" smtClean="0">
                <a:sym typeface="Wingdings 2"/>
              </a:rPr>
              <a:t>한다</a:t>
            </a:r>
            <a:r>
              <a:rPr lang="en-US" altLang="ko-KR" sz="1500" dirty="0" smtClean="0">
                <a:sym typeface="Wingdings 2"/>
              </a:rPr>
              <a:t>.</a:t>
            </a:r>
            <a:endParaRPr lang="ko-KR" altLang="en-US" sz="1500" dirty="0"/>
          </a:p>
        </p:txBody>
      </p:sp>
      <p:sp>
        <p:nvSpPr>
          <p:cNvPr id="35" name="직사각형 34"/>
          <p:cNvSpPr/>
          <p:nvPr/>
        </p:nvSpPr>
        <p:spPr>
          <a:xfrm>
            <a:off x="5143504" y="3677339"/>
            <a:ext cx="3500462" cy="3231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500" dirty="0" smtClean="0">
                <a:sym typeface="Wingdings 2"/>
              </a:rPr>
              <a:t>”</a:t>
            </a:r>
            <a:r>
              <a:rPr lang="ko-KR" altLang="en-US" sz="1500" dirty="0" smtClean="0">
                <a:sym typeface="Wingdings 2"/>
              </a:rPr>
              <a:t>하드웨어</a:t>
            </a:r>
            <a:r>
              <a:rPr lang="en-US" altLang="ko-KR" sz="1500" dirty="0" smtClean="0">
                <a:sym typeface="Wingdings 2"/>
              </a:rPr>
              <a:t>&gt;</a:t>
            </a:r>
            <a:r>
              <a:rPr lang="ko-KR" altLang="en-US" sz="1500" dirty="0" smtClean="0">
                <a:sym typeface="Wingdings 2"/>
              </a:rPr>
              <a:t>연결 성공</a:t>
            </a:r>
            <a:r>
              <a:rPr lang="en-US" altLang="ko-KR" sz="1500" dirty="0" smtClean="0">
                <a:sym typeface="Wingdings 2"/>
              </a:rPr>
              <a:t>” </a:t>
            </a:r>
            <a:r>
              <a:rPr lang="ko-KR" altLang="en-US" sz="1500" dirty="0" smtClean="0">
                <a:sym typeface="Wingdings 2"/>
              </a:rPr>
              <a:t>메시지 확인</a:t>
            </a:r>
            <a:endParaRPr lang="ko-KR" altLang="en-US" sz="1500" dirty="0"/>
          </a:p>
        </p:txBody>
      </p:sp>
      <p:sp>
        <p:nvSpPr>
          <p:cNvPr id="40" name="직사각형 39"/>
          <p:cNvSpPr/>
          <p:nvPr/>
        </p:nvSpPr>
        <p:spPr>
          <a:xfrm>
            <a:off x="5143504" y="6215082"/>
            <a:ext cx="3714776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200" dirty="0" smtClean="0">
                <a:solidFill>
                  <a:srgbClr val="FF0000"/>
                </a:solidFill>
                <a:sym typeface="Wingdings 2"/>
              </a:rPr>
              <a:t>본 화면을 닫지 않고 엔트리 화면으로 이동한다</a:t>
            </a:r>
            <a:r>
              <a:rPr lang="en-US" altLang="ko-KR" sz="1200" dirty="0" smtClean="0">
                <a:solidFill>
                  <a:srgbClr val="FF0000"/>
                </a:solidFill>
                <a:sym typeface="Wingdings 2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372005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Box 62"/>
          <p:cNvSpPr txBox="1"/>
          <p:nvPr/>
        </p:nvSpPr>
        <p:spPr>
          <a:xfrm>
            <a:off x="428596" y="71414"/>
            <a:ext cx="6786610" cy="79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3500" b="1" spc="-150" dirty="0" smtClean="0">
                <a:ln w="3175">
                  <a:noFill/>
                </a:ln>
              </a:rPr>
              <a:t>4. </a:t>
            </a:r>
            <a:r>
              <a:rPr lang="ko-KR" altLang="en-US" sz="3500" b="1" spc="-150" dirty="0" smtClean="0">
                <a:ln w="3175">
                  <a:noFill/>
                </a:ln>
              </a:rPr>
              <a:t>엔트리</a:t>
            </a:r>
            <a:r>
              <a:rPr lang="en-US" altLang="ko-KR" sz="3500" b="1" spc="-150" dirty="0" smtClean="0">
                <a:ln w="3175">
                  <a:noFill/>
                </a:ln>
              </a:rPr>
              <a:t>&amp;</a:t>
            </a:r>
            <a:r>
              <a:rPr lang="ko-KR" altLang="en-US" sz="3500" b="1" spc="-150" dirty="0" smtClean="0">
                <a:ln w="3175">
                  <a:noFill/>
                </a:ln>
              </a:rPr>
              <a:t>단말기 연결하기</a:t>
            </a:r>
            <a:r>
              <a:rPr lang="en-US" altLang="ko-KR" sz="3500" b="1" spc="-150" dirty="0" smtClean="0">
                <a:ln w="3175">
                  <a:noFill/>
                </a:ln>
              </a:rPr>
              <a:t>(2)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500034" y="1285860"/>
            <a:ext cx="6786610" cy="3231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500" dirty="0" smtClean="0">
                <a:sym typeface="Wingdings 2"/>
              </a:rPr>
              <a:t></a:t>
            </a:r>
            <a:r>
              <a:rPr lang="ko-KR" altLang="en-US" sz="1500" dirty="0" smtClean="0">
                <a:sym typeface="Wingdings 2"/>
              </a:rPr>
              <a:t>코딩창에서 </a:t>
            </a:r>
            <a:r>
              <a:rPr lang="en-US" altLang="ko-KR" sz="1500" dirty="0" smtClean="0">
                <a:sym typeface="Wingdings 2"/>
              </a:rPr>
              <a:t>“</a:t>
            </a:r>
            <a:r>
              <a:rPr lang="ko-KR" altLang="en-US" sz="1500" dirty="0" smtClean="0">
                <a:sym typeface="Wingdings 2"/>
              </a:rPr>
              <a:t>블록</a:t>
            </a:r>
            <a:r>
              <a:rPr lang="en-US" altLang="ko-KR" sz="1500" dirty="0" smtClean="0">
                <a:sym typeface="Wingdings" pitchFamily="2" charset="2"/>
              </a:rPr>
              <a:t></a:t>
            </a:r>
            <a:r>
              <a:rPr lang="ko-KR" altLang="en-US" sz="1500" dirty="0" smtClean="0">
                <a:sym typeface="Wingdings" pitchFamily="2" charset="2"/>
              </a:rPr>
              <a:t>하드웨어</a:t>
            </a:r>
            <a:r>
              <a:rPr lang="en-US" altLang="ko-KR" sz="1500" dirty="0" smtClean="0">
                <a:sym typeface="Wingdings 2"/>
              </a:rPr>
              <a:t>” </a:t>
            </a:r>
            <a:r>
              <a:rPr lang="ko-KR" altLang="en-US" sz="1500" dirty="0" smtClean="0">
                <a:sym typeface="Wingdings 2"/>
              </a:rPr>
              <a:t>메뉴에 단말기 관련 블록이 나타난다</a:t>
            </a:r>
            <a:r>
              <a:rPr lang="en-US" altLang="ko-KR" sz="1500" dirty="0" smtClean="0">
                <a:sym typeface="Wingdings 2"/>
              </a:rPr>
              <a:t>.</a:t>
            </a:r>
            <a:r>
              <a:rPr lang="ko-KR" altLang="en-US" sz="1500" dirty="0" smtClean="0">
                <a:sym typeface="Wingdings 2"/>
              </a:rPr>
              <a:t> </a:t>
            </a:r>
            <a:endParaRPr lang="ko-KR" altLang="en-US" sz="15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643050"/>
            <a:ext cx="7000924" cy="490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" name="타원 28"/>
          <p:cNvSpPr/>
          <p:nvPr/>
        </p:nvSpPr>
        <p:spPr>
          <a:xfrm>
            <a:off x="3428992" y="3000372"/>
            <a:ext cx="1857388" cy="35719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직사각형 32"/>
          <p:cNvSpPr/>
          <p:nvPr/>
        </p:nvSpPr>
        <p:spPr>
          <a:xfrm>
            <a:off x="4857752" y="6143644"/>
            <a:ext cx="3714776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200" dirty="0" smtClean="0">
                <a:solidFill>
                  <a:srgbClr val="FF0000"/>
                </a:solidFill>
                <a:sym typeface="Wingdings 2"/>
              </a:rPr>
              <a:t>연결된 단말기에 따라 관련블록이 나타난다</a:t>
            </a:r>
            <a:r>
              <a:rPr lang="en-US" altLang="ko-KR" sz="1200" dirty="0" smtClean="0">
                <a:solidFill>
                  <a:srgbClr val="FF0000"/>
                </a:solidFill>
                <a:sym typeface="Wingdings 2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372005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grpSp>
        <p:nvGrpSpPr>
          <p:cNvPr id="39" name="그룹 38"/>
          <p:cNvGrpSpPr/>
          <p:nvPr/>
        </p:nvGrpSpPr>
        <p:grpSpPr>
          <a:xfrm>
            <a:off x="5429256" y="1571612"/>
            <a:ext cx="2786082" cy="3598948"/>
            <a:chOff x="5214942" y="1142984"/>
            <a:chExt cx="3207566" cy="4143404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>
              <a:lum bright="10000"/>
            </a:blip>
            <a:stretch>
              <a:fillRect/>
            </a:stretch>
          </p:blipFill>
          <p:spPr bwMode="auto">
            <a:xfrm>
              <a:off x="5214942" y="1142984"/>
              <a:ext cx="3207566" cy="414340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0" name="직사각형 19"/>
            <p:cNvSpPr/>
            <p:nvPr/>
          </p:nvSpPr>
          <p:spPr>
            <a:xfrm>
              <a:off x="5286380" y="1571612"/>
              <a:ext cx="1000132" cy="307777"/>
            </a:xfrm>
            <a:prstGeom prst="rect">
              <a:avLst/>
            </a:prstGeom>
            <a:solidFill>
              <a:srgbClr val="FFC000">
                <a:alpha val="39000"/>
              </a:srgb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sz="1400" b="1" dirty="0" smtClean="0">
                  <a:latin typeface="+mn-ea"/>
                  <a:sym typeface="Wingdings 2"/>
                </a:rPr>
                <a:t>부저</a:t>
              </a:r>
              <a:endParaRPr lang="en-US" altLang="ko-KR" sz="1400" b="1" dirty="0" smtClean="0">
                <a:latin typeface="+mn-ea"/>
              </a:endParaRPr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6715140" y="4929198"/>
              <a:ext cx="1000132" cy="307777"/>
            </a:xfrm>
            <a:prstGeom prst="rect">
              <a:avLst/>
            </a:prstGeom>
            <a:solidFill>
              <a:srgbClr val="FFC000">
                <a:alpha val="39000"/>
              </a:srgb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sz="1400" b="1" dirty="0" smtClean="0">
                  <a:latin typeface="+mn-ea"/>
                </a:rPr>
                <a:t>버튼</a:t>
              </a:r>
              <a:endParaRPr lang="en-US" altLang="ko-KR" sz="1400" b="1" dirty="0" smtClean="0">
                <a:latin typeface="+mn-ea"/>
              </a:endParaRPr>
            </a:p>
          </p:txBody>
        </p:sp>
        <p:sp>
          <p:nvSpPr>
            <p:cNvPr id="29" name="타원 28"/>
            <p:cNvSpPr/>
            <p:nvPr/>
          </p:nvSpPr>
          <p:spPr>
            <a:xfrm>
              <a:off x="6326051" y="1468275"/>
              <a:ext cx="285752" cy="214314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타원 30"/>
            <p:cNvSpPr/>
            <p:nvPr/>
          </p:nvSpPr>
          <p:spPr>
            <a:xfrm>
              <a:off x="7143768" y="1489541"/>
              <a:ext cx="285752" cy="214314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타원 32"/>
            <p:cNvSpPr/>
            <p:nvPr/>
          </p:nvSpPr>
          <p:spPr>
            <a:xfrm>
              <a:off x="7072330" y="4622180"/>
              <a:ext cx="285752" cy="214314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타원 33"/>
            <p:cNvSpPr/>
            <p:nvPr/>
          </p:nvSpPr>
          <p:spPr>
            <a:xfrm>
              <a:off x="5857884" y="1928802"/>
              <a:ext cx="500066" cy="500066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직사각형 35"/>
            <p:cNvSpPr/>
            <p:nvPr/>
          </p:nvSpPr>
          <p:spPr>
            <a:xfrm>
              <a:off x="5286380" y="1192397"/>
              <a:ext cx="1000132" cy="307777"/>
            </a:xfrm>
            <a:prstGeom prst="rect">
              <a:avLst/>
            </a:prstGeom>
            <a:solidFill>
              <a:srgbClr val="FFC000">
                <a:alpha val="39000"/>
              </a:srgb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sz="1400" b="1" dirty="0" smtClean="0">
                  <a:latin typeface="+mn-ea"/>
                </a:rPr>
                <a:t>왼쪽</a:t>
              </a:r>
              <a:r>
                <a:rPr lang="en-US" altLang="ko-KR" sz="1400" b="1" dirty="0" smtClean="0">
                  <a:latin typeface="+mn-ea"/>
                </a:rPr>
                <a:t>LED</a:t>
              </a:r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7143768" y="1192397"/>
              <a:ext cx="1214446" cy="307777"/>
            </a:xfrm>
            <a:prstGeom prst="rect">
              <a:avLst/>
            </a:prstGeom>
            <a:solidFill>
              <a:srgbClr val="FFC000">
                <a:alpha val="39000"/>
              </a:srgb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sz="1400" b="1" dirty="0" smtClean="0">
                  <a:latin typeface="+mn-ea"/>
                </a:rPr>
                <a:t>오른쪽</a:t>
              </a:r>
              <a:r>
                <a:rPr lang="en-US" altLang="ko-KR" sz="1400" b="1" dirty="0" smtClean="0">
                  <a:latin typeface="+mn-ea"/>
                </a:rPr>
                <a:t>LED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3052770"/>
            <a:ext cx="3987529" cy="3376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직사각형 19"/>
          <p:cNvSpPr/>
          <p:nvPr/>
        </p:nvSpPr>
        <p:spPr>
          <a:xfrm>
            <a:off x="7786710" y="4323123"/>
            <a:ext cx="1017376" cy="553998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부저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5500694" y="6068698"/>
            <a:ext cx="290679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31" name="타원 30"/>
          <p:cNvSpPr/>
          <p:nvPr/>
        </p:nvSpPr>
        <p:spPr>
          <a:xfrm>
            <a:off x="6643702" y="5711508"/>
            <a:ext cx="285752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36" name="직사각형 35"/>
          <p:cNvSpPr/>
          <p:nvPr/>
        </p:nvSpPr>
        <p:spPr>
          <a:xfrm>
            <a:off x="1411484" y="4465999"/>
            <a:ext cx="1357322" cy="1015663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오른쪽</a:t>
            </a: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</a:rPr>
              <a:t>LED</a:t>
            </a:r>
          </a:p>
        </p:txBody>
      </p:sp>
      <p:sp>
        <p:nvSpPr>
          <p:cNvPr id="37" name="직사각형 36"/>
          <p:cNvSpPr/>
          <p:nvPr/>
        </p:nvSpPr>
        <p:spPr>
          <a:xfrm>
            <a:off x="7858148" y="5180379"/>
            <a:ext cx="1000132" cy="1015663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왼쪽</a:t>
            </a: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</a:rPr>
              <a:t>LED</a:t>
            </a:r>
          </a:p>
        </p:txBody>
      </p:sp>
      <p:sp>
        <p:nvSpPr>
          <p:cNvPr id="13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0.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어글리봇 살펴보기</a:t>
            </a:r>
          </a:p>
        </p:txBody>
      </p:sp>
      <p:cxnSp>
        <p:nvCxnSpPr>
          <p:cNvPr id="14" name="꺾인 연결선 13"/>
          <p:cNvCxnSpPr>
            <a:stCxn id="31" idx="6"/>
            <a:endCxn id="37" idx="1"/>
          </p:cNvCxnSpPr>
          <p:nvPr/>
        </p:nvCxnSpPr>
        <p:spPr>
          <a:xfrm flipV="1">
            <a:off x="6929454" y="5688211"/>
            <a:ext cx="928694" cy="160255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꺾인 연결선 17"/>
          <p:cNvCxnSpPr>
            <a:stCxn id="29" idx="2"/>
            <a:endCxn id="36" idx="3"/>
          </p:cNvCxnSpPr>
          <p:nvPr/>
        </p:nvCxnSpPr>
        <p:spPr>
          <a:xfrm rot="10800000">
            <a:off x="2768806" y="4973832"/>
            <a:ext cx="2731888" cy="1231825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꺾인 연결선 31"/>
          <p:cNvCxnSpPr>
            <a:stCxn id="63" idx="6"/>
            <a:endCxn id="20" idx="1"/>
          </p:cNvCxnSpPr>
          <p:nvPr/>
        </p:nvCxnSpPr>
        <p:spPr>
          <a:xfrm flipV="1">
            <a:off x="6985361" y="4600122"/>
            <a:ext cx="801349" cy="674992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타원 62"/>
          <p:cNvSpPr/>
          <p:nvPr/>
        </p:nvSpPr>
        <p:spPr>
          <a:xfrm>
            <a:off x="6715140" y="5140003"/>
            <a:ext cx="270221" cy="270221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64" name="직사각형 63"/>
          <p:cNvSpPr/>
          <p:nvPr/>
        </p:nvSpPr>
        <p:spPr>
          <a:xfrm>
            <a:off x="7786710" y="3180115"/>
            <a:ext cx="1017376" cy="92869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왼쪽모터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65" name="꺾인 연결선 64"/>
          <p:cNvCxnSpPr>
            <a:stCxn id="66" idx="6"/>
            <a:endCxn id="64" idx="1"/>
          </p:cNvCxnSpPr>
          <p:nvPr/>
        </p:nvCxnSpPr>
        <p:spPr>
          <a:xfrm flipV="1">
            <a:off x="6572264" y="3644462"/>
            <a:ext cx="1214446" cy="138219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타원 65"/>
          <p:cNvSpPr/>
          <p:nvPr/>
        </p:nvSpPr>
        <p:spPr>
          <a:xfrm>
            <a:off x="6286512" y="3639805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70" name="직사각형 69"/>
          <p:cNvSpPr/>
          <p:nvPr/>
        </p:nvSpPr>
        <p:spPr>
          <a:xfrm>
            <a:off x="1411484" y="3267084"/>
            <a:ext cx="1374566" cy="92869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오른쪽모터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71" name="꺾인 연결선 70"/>
          <p:cNvCxnSpPr>
            <a:stCxn id="77" idx="2"/>
            <a:endCxn id="70" idx="3"/>
          </p:cNvCxnSpPr>
          <p:nvPr/>
        </p:nvCxnSpPr>
        <p:spPr>
          <a:xfrm rot="10800000">
            <a:off x="2786050" y="3731431"/>
            <a:ext cx="785818" cy="479878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" name="타원 76"/>
          <p:cNvSpPr/>
          <p:nvPr/>
        </p:nvSpPr>
        <p:spPr>
          <a:xfrm>
            <a:off x="3571868" y="4068433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91" name="타원 90"/>
          <p:cNvSpPr/>
          <p:nvPr/>
        </p:nvSpPr>
        <p:spPr>
          <a:xfrm>
            <a:off x="6000760" y="5553100"/>
            <a:ext cx="285752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92" name="직사각형 91"/>
          <p:cNvSpPr/>
          <p:nvPr/>
        </p:nvSpPr>
        <p:spPr>
          <a:xfrm>
            <a:off x="1428728" y="5695977"/>
            <a:ext cx="1928826" cy="642942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초음파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01" name="꺾인 연결선 100"/>
          <p:cNvCxnSpPr>
            <a:stCxn id="91" idx="4"/>
            <a:endCxn id="92" idx="2"/>
          </p:cNvCxnSpPr>
          <p:nvPr/>
        </p:nvCxnSpPr>
        <p:spPr>
          <a:xfrm rot="5400000">
            <a:off x="4012438" y="4207720"/>
            <a:ext cx="511903" cy="3750495"/>
          </a:xfrm>
          <a:prstGeom prst="bentConnector3">
            <a:avLst>
              <a:gd name="adj1" fmla="val 144657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8" name="Picture 4" descr="D:\backup\191111_창업지원자료\기획\디자인\UglyBot\제품사진\ugly_0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84039" y="1571611"/>
            <a:ext cx="2087895" cy="1043948"/>
          </a:xfrm>
          <a:prstGeom prst="rect">
            <a:avLst/>
          </a:prstGeom>
          <a:noFill/>
        </p:spPr>
      </p:pic>
      <p:sp>
        <p:nvSpPr>
          <p:cNvPr id="105" name="타원 104"/>
          <p:cNvSpPr/>
          <p:nvPr/>
        </p:nvSpPr>
        <p:spPr>
          <a:xfrm>
            <a:off x="2055477" y="2143115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직사각형 105"/>
          <p:cNvSpPr/>
          <p:nvPr/>
        </p:nvSpPr>
        <p:spPr>
          <a:xfrm>
            <a:off x="142844" y="2143116"/>
            <a:ext cx="1374566" cy="57150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버튼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07" name="꺾인 연결선 106"/>
          <p:cNvCxnSpPr>
            <a:stCxn id="105" idx="2"/>
            <a:endCxn id="106" idx="3"/>
          </p:cNvCxnSpPr>
          <p:nvPr/>
        </p:nvCxnSpPr>
        <p:spPr>
          <a:xfrm rot="10800000" flipV="1">
            <a:off x="1517411" y="2285990"/>
            <a:ext cx="538067" cy="142877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rcRect l="13636"/>
          <a:stretch>
            <a:fillRect/>
          </a:stretch>
        </p:blipFill>
        <p:spPr bwMode="auto">
          <a:xfrm rot="5400000">
            <a:off x="4529439" y="1294441"/>
            <a:ext cx="1143008" cy="169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그룹 113"/>
          <p:cNvGrpSpPr/>
          <p:nvPr/>
        </p:nvGrpSpPr>
        <p:grpSpPr>
          <a:xfrm>
            <a:off x="5326385" y="1643049"/>
            <a:ext cx="250865" cy="935888"/>
            <a:chOff x="6650459" y="1432498"/>
            <a:chExt cx="295275" cy="1101565"/>
          </a:xfrm>
        </p:grpSpPr>
        <p:sp>
          <p:nvSpPr>
            <p:cNvPr id="111" name="타원 110"/>
            <p:cNvSpPr/>
            <p:nvPr/>
          </p:nvSpPr>
          <p:spPr>
            <a:xfrm>
              <a:off x="6650459" y="1432498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타원 111"/>
            <p:cNvSpPr/>
            <p:nvPr/>
          </p:nvSpPr>
          <p:spPr>
            <a:xfrm>
              <a:off x="6659982" y="1852919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타원 112"/>
            <p:cNvSpPr/>
            <p:nvPr/>
          </p:nvSpPr>
          <p:spPr>
            <a:xfrm>
              <a:off x="6658096" y="2248312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5" name="직사각형 114"/>
          <p:cNvSpPr/>
          <p:nvPr/>
        </p:nvSpPr>
        <p:spPr>
          <a:xfrm>
            <a:off x="6252533" y="1785925"/>
            <a:ext cx="1214446" cy="857256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적외선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센서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16" name="꺾인 연결선 106"/>
          <p:cNvCxnSpPr>
            <a:endCxn id="115" idx="1"/>
          </p:cNvCxnSpPr>
          <p:nvPr/>
        </p:nvCxnSpPr>
        <p:spPr>
          <a:xfrm>
            <a:off x="5577250" y="2121625"/>
            <a:ext cx="675283" cy="92928"/>
          </a:xfrm>
          <a:prstGeom prst="bentConnector3">
            <a:avLst>
              <a:gd name="adj1" fmla="val 68895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32" name="Picture 8" descr="D:\backup\191111_창업지원자료\기획\디자인\UglyBot\제품사진\ugly_08.png"/>
          <p:cNvPicPr>
            <a:picLocks noChangeAspect="1" noChangeArrowheads="1"/>
          </p:cNvPicPr>
          <p:nvPr/>
        </p:nvPicPr>
        <p:blipFill>
          <a:blip r:embed="rId6" cstate="print"/>
          <a:srcRect b="17866"/>
          <a:stretch>
            <a:fillRect/>
          </a:stretch>
        </p:blipFill>
        <p:spPr bwMode="auto">
          <a:xfrm rot="20653416">
            <a:off x="5557404" y="4997445"/>
            <a:ext cx="1106575" cy="570480"/>
          </a:xfrm>
          <a:prstGeom prst="rect">
            <a:avLst/>
          </a:prstGeom>
          <a:noFill/>
        </p:spPr>
      </p:pic>
      <p:sp>
        <p:nvSpPr>
          <p:cNvPr id="34" name="타원 33"/>
          <p:cNvSpPr/>
          <p:nvPr/>
        </p:nvSpPr>
        <p:spPr>
          <a:xfrm>
            <a:off x="2071670" y="1643050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142844" y="1357298"/>
            <a:ext cx="1374566" cy="714380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전원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스위치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38" name="꺾인 연결선 37"/>
          <p:cNvCxnSpPr>
            <a:endCxn id="35" idx="3"/>
          </p:cNvCxnSpPr>
          <p:nvPr/>
        </p:nvCxnSpPr>
        <p:spPr>
          <a:xfrm rot="10800000">
            <a:off x="1517410" y="1714488"/>
            <a:ext cx="554260" cy="71444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/>
        </p:nvSpPr>
        <p:spPr>
          <a:xfrm>
            <a:off x="1071538" y="3857628"/>
            <a:ext cx="7429552" cy="2214578"/>
          </a:xfrm>
          <a:prstGeom prst="roundRect">
            <a:avLst>
              <a:gd name="adj" fmla="val 3909"/>
            </a:avLst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직사각형 26"/>
          <p:cNvSpPr/>
          <p:nvPr/>
        </p:nvSpPr>
        <p:spPr>
          <a:xfrm>
            <a:off x="3799842" y="2214554"/>
            <a:ext cx="51298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>
                <a:sym typeface="Wingdings 2"/>
              </a:rPr>
              <a:t> 하드웨어 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“(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오른쪽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) LED (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켜기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)”</a:t>
            </a:r>
            <a:endParaRPr lang="en-US" altLang="ko-KR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3786181" y="1500174"/>
            <a:ext cx="45720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 시작 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 “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시작하기 버튼을 클릭했을 때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”</a:t>
            </a:r>
            <a:endParaRPr lang="en-US" altLang="ko-KR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3786180" y="1857364"/>
            <a:ext cx="423749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>
                <a:sym typeface="Wingdings 2"/>
              </a:rPr>
              <a:t> 흐름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 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계속 반복하기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</a:t>
            </a:r>
            <a:endParaRPr lang="en-US" altLang="ko-KR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45" name="직사각형 44"/>
          <p:cNvSpPr/>
          <p:nvPr/>
        </p:nvSpPr>
        <p:spPr>
          <a:xfrm>
            <a:off x="3799842" y="2571744"/>
            <a:ext cx="541562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>
                <a:sym typeface="Wingdings 2"/>
              </a:rPr>
              <a:t> </a:t>
            </a:r>
            <a:r>
              <a:rPr lang="en-US" altLang="ko-KR" sz="1600" dirty="0" smtClean="0">
                <a:sym typeface="Wingdings 2"/>
              </a:rPr>
              <a:t>LED </a:t>
            </a:r>
            <a:r>
              <a:rPr lang="ko-KR" altLang="en-US" sz="1600" dirty="0" smtClean="0">
                <a:sym typeface="Wingdings 2"/>
              </a:rPr>
              <a:t>색상을 선택하고 켜기 또는 끄기를 선택한다</a:t>
            </a:r>
            <a:r>
              <a:rPr lang="en-US" altLang="ko-KR" sz="1600" dirty="0" smtClean="0">
                <a:sym typeface="Wingdings 2"/>
              </a:rPr>
              <a:t>.</a:t>
            </a:r>
            <a:endParaRPr lang="en-US" altLang="ko-KR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47" name="직사각형 46"/>
          <p:cNvSpPr/>
          <p:nvPr/>
        </p:nvSpPr>
        <p:spPr>
          <a:xfrm>
            <a:off x="3799842" y="2937687"/>
            <a:ext cx="45583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>
                <a:sym typeface="Wingdings 2"/>
              </a:rPr>
              <a:t> 실행 버튼을 클릭하여 실행한다</a:t>
            </a:r>
            <a:r>
              <a:rPr lang="en-US" altLang="ko-KR" sz="1600" dirty="0" smtClean="0">
                <a:sym typeface="Wingdings 2"/>
              </a:rPr>
              <a:t>.</a:t>
            </a:r>
            <a:endParaRPr lang="en-US" altLang="ko-KR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6643702" y="3571876"/>
            <a:ext cx="1571636" cy="28575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/>
              <a:t>예제 </a:t>
            </a:r>
            <a:r>
              <a:rPr lang="en-US" altLang="ko-KR" sz="1200" b="1" dirty="0" smtClean="0"/>
              <a:t>: LED</a:t>
            </a:r>
            <a:endParaRPr lang="ko-KR" altLang="en-US" sz="1200" b="1" dirty="0"/>
          </a:p>
        </p:txBody>
      </p:sp>
      <p:sp>
        <p:nvSpPr>
          <p:cNvPr id="16" name="직사각형 15"/>
          <p:cNvSpPr/>
          <p:nvPr/>
        </p:nvSpPr>
        <p:spPr>
          <a:xfrm>
            <a:off x="1643042" y="4143380"/>
            <a:ext cx="2500330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LED 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켜기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/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끄기 명령어를 클릭 후 어글리봇의 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LED 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변화를  확인 한다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17" name="타원형 설명선 16"/>
          <p:cNvSpPr/>
          <p:nvPr/>
        </p:nvSpPr>
        <p:spPr>
          <a:xfrm>
            <a:off x="928662" y="3643314"/>
            <a:ext cx="714380" cy="642942"/>
          </a:xfrm>
          <a:prstGeom prst="wedgeEllipseCallout">
            <a:avLst>
              <a:gd name="adj1" fmla="val 55074"/>
              <a:gd name="adj2" fmla="val 55884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/>
          </a:p>
        </p:txBody>
      </p:sp>
      <p:sp>
        <p:nvSpPr>
          <p:cNvPr id="18" name="직사각형 17"/>
          <p:cNvSpPr/>
          <p:nvPr/>
        </p:nvSpPr>
        <p:spPr>
          <a:xfrm>
            <a:off x="1000100" y="3725385"/>
            <a:ext cx="571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smtClean="0">
                <a:solidFill>
                  <a:schemeClr val="bg1"/>
                </a:solidFill>
                <a:latin typeface="+mn-ea"/>
              </a:rPr>
              <a:t>결과</a:t>
            </a:r>
            <a:endParaRPr lang="en-US" altLang="ko-KR" sz="1400" b="1" smtClean="0">
              <a:solidFill>
                <a:schemeClr val="bg1"/>
              </a:solidFill>
              <a:latin typeface="+mn-ea"/>
            </a:endParaRPr>
          </a:p>
          <a:p>
            <a:r>
              <a:rPr lang="ko-KR" altLang="en-US" sz="1400" b="1" smtClean="0">
                <a:solidFill>
                  <a:schemeClr val="bg1"/>
                </a:solidFill>
                <a:latin typeface="+mn-ea"/>
              </a:rPr>
              <a:t>확인</a:t>
            </a:r>
            <a:endParaRPr lang="en-US" altLang="ko-KR" sz="1400" b="1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1928794" y="5429264"/>
            <a:ext cx="2143140" cy="36933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latin typeface="+mn-ea"/>
              </a:rPr>
              <a:t>오른쪽 </a:t>
            </a:r>
            <a:r>
              <a:rPr lang="en-US" altLang="ko-KR" b="1" dirty="0" smtClean="0">
                <a:latin typeface="+mn-ea"/>
              </a:rPr>
              <a:t>LED</a:t>
            </a:r>
            <a:r>
              <a:rPr lang="ko-KR" altLang="en-US" b="1" dirty="0" smtClean="0">
                <a:latin typeface="+mn-ea"/>
              </a:rPr>
              <a:t> </a:t>
            </a:r>
            <a:r>
              <a:rPr lang="en-US" altLang="ko-KR" b="1" dirty="0" smtClean="0">
                <a:latin typeface="+mn-ea"/>
              </a:rPr>
              <a:t>ON</a:t>
            </a:r>
          </a:p>
        </p:txBody>
      </p:sp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LED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제어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-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켜기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/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끄기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6426557" y="4289087"/>
            <a:ext cx="2005926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" name="타원 28"/>
          <p:cNvSpPr/>
          <p:nvPr/>
        </p:nvSpPr>
        <p:spPr>
          <a:xfrm>
            <a:off x="7529864" y="4122114"/>
            <a:ext cx="285752" cy="14287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1" y="1500174"/>
            <a:ext cx="2809151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3929066"/>
            <a:ext cx="1857388" cy="162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0" name="꺾인 연결선 29"/>
          <p:cNvCxnSpPr/>
          <p:nvPr/>
        </p:nvCxnSpPr>
        <p:spPr>
          <a:xfrm rot="10800000" flipV="1">
            <a:off x="4143372" y="4214818"/>
            <a:ext cx="3357586" cy="1428760"/>
          </a:xfrm>
          <a:prstGeom prst="bentConnector3">
            <a:avLst>
              <a:gd name="adj1" fmla="val 23502"/>
            </a:avLst>
          </a:prstGeom>
          <a:ln w="25400">
            <a:solidFill>
              <a:srgbClr val="FF98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214422"/>
            <a:ext cx="244786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직사각형 26"/>
          <p:cNvSpPr/>
          <p:nvPr/>
        </p:nvSpPr>
        <p:spPr>
          <a:xfrm>
            <a:off x="4357686" y="2322926"/>
            <a:ext cx="450059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>
                <a:sym typeface="Wingdings 2"/>
              </a:rPr>
              <a:t> 하드웨어 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“(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오른쪽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) LED (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켜기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)”</a:t>
            </a:r>
            <a:endParaRPr lang="en-US" altLang="ko-KR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4351664" y="1928802"/>
            <a:ext cx="394866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>
                <a:sym typeface="Wingdings 2"/>
              </a:rPr>
              <a:t> 흐름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 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계속 반복하기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</a:t>
            </a:r>
            <a:endParaRPr lang="en-US" altLang="ko-KR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45" name="직사각형 44"/>
          <p:cNvSpPr/>
          <p:nvPr/>
        </p:nvSpPr>
        <p:spPr>
          <a:xfrm>
            <a:off x="4357686" y="2705387"/>
            <a:ext cx="478634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>
                <a:sym typeface="Wingdings 2"/>
              </a:rPr>
              <a:t> 흐름 </a:t>
            </a:r>
            <a:r>
              <a:rPr lang="en-US" altLang="ko-KR" sz="1600" dirty="0" smtClean="0">
                <a:sym typeface="Wingdings" pitchFamily="2" charset="2"/>
              </a:rPr>
              <a:t> “</a:t>
            </a:r>
            <a:r>
              <a:rPr lang="en-US" altLang="ko-KR" sz="1600" dirty="0" smtClean="0">
                <a:sym typeface="Wingdings 2"/>
              </a:rPr>
              <a:t>1</a:t>
            </a:r>
            <a:r>
              <a:rPr lang="ko-KR" altLang="en-US" sz="1600" dirty="0" smtClean="0">
                <a:sym typeface="Wingdings 2"/>
              </a:rPr>
              <a:t>초 기다리기</a:t>
            </a:r>
            <a:r>
              <a:rPr lang="en-US" altLang="ko-KR" sz="1600" dirty="0" smtClean="0">
                <a:sym typeface="Wingdings 2"/>
              </a:rPr>
              <a:t>”</a:t>
            </a:r>
            <a:endParaRPr lang="en-US" altLang="ko-KR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47" name="직사각형 46"/>
          <p:cNvSpPr/>
          <p:nvPr/>
        </p:nvSpPr>
        <p:spPr>
          <a:xfrm>
            <a:off x="4357686" y="3105835"/>
            <a:ext cx="35719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>
                <a:sym typeface="Wingdings 2"/>
              </a:rPr>
              <a:t> 명령어를 클릭하여 실행한다</a:t>
            </a:r>
            <a:r>
              <a:rPr lang="en-US" altLang="ko-KR" sz="1600" dirty="0" smtClean="0">
                <a:sym typeface="Wingdings 2"/>
              </a:rPr>
              <a:t>.</a:t>
            </a:r>
            <a:endParaRPr lang="en-US" altLang="ko-KR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642910" y="4357694"/>
            <a:ext cx="8001056" cy="2214578"/>
          </a:xfrm>
          <a:prstGeom prst="roundRect">
            <a:avLst>
              <a:gd name="adj" fmla="val 3909"/>
            </a:avLst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928662" y="4786322"/>
            <a:ext cx="192882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오른쪽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LED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과 </a:t>
            </a:r>
            <a:endParaRPr lang="en-US" altLang="ko-KR" sz="1500" b="1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왼쪽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LED 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두개가 </a:t>
            </a:r>
            <a:endParaRPr lang="en-US" altLang="ko-KR" sz="1500" b="1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1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초 주기로 </a:t>
            </a:r>
            <a:endParaRPr lang="en-US" altLang="ko-KR" sz="1500" b="1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깜박거린다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25" name="타원형 설명선 24"/>
          <p:cNvSpPr/>
          <p:nvPr/>
        </p:nvSpPr>
        <p:spPr>
          <a:xfrm>
            <a:off x="928662" y="4071942"/>
            <a:ext cx="714380" cy="642942"/>
          </a:xfrm>
          <a:prstGeom prst="wedgeEllipseCallout">
            <a:avLst>
              <a:gd name="adj1" fmla="val 55074"/>
              <a:gd name="adj2" fmla="val 55884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/>
          </a:p>
        </p:txBody>
      </p:sp>
      <p:sp>
        <p:nvSpPr>
          <p:cNvPr id="26" name="직사각형 25"/>
          <p:cNvSpPr/>
          <p:nvPr/>
        </p:nvSpPr>
        <p:spPr>
          <a:xfrm>
            <a:off x="1000100" y="4154013"/>
            <a:ext cx="571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smtClean="0">
                <a:solidFill>
                  <a:schemeClr val="bg1"/>
                </a:solidFill>
                <a:latin typeface="+mn-ea"/>
              </a:rPr>
              <a:t>결과</a:t>
            </a:r>
            <a:endParaRPr lang="en-US" altLang="ko-KR" sz="1400" b="1" smtClean="0">
              <a:solidFill>
                <a:schemeClr val="bg1"/>
              </a:solidFill>
              <a:latin typeface="+mn-ea"/>
            </a:endParaRPr>
          </a:p>
          <a:p>
            <a:r>
              <a:rPr lang="ko-KR" altLang="en-US" sz="1400" b="1" smtClean="0">
                <a:solidFill>
                  <a:schemeClr val="bg1"/>
                </a:solidFill>
                <a:latin typeface="+mn-ea"/>
              </a:rPr>
              <a:t>확인</a:t>
            </a:r>
            <a:endParaRPr lang="en-US" altLang="ko-KR" sz="1400" b="1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2" name="타원형 설명선 31"/>
          <p:cNvSpPr/>
          <p:nvPr/>
        </p:nvSpPr>
        <p:spPr>
          <a:xfrm>
            <a:off x="4500562" y="5461693"/>
            <a:ext cx="714381" cy="500066"/>
          </a:xfrm>
          <a:prstGeom prst="wedgeEllipseCallou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spc="-300" dirty="0" smtClean="0">
                <a:solidFill>
                  <a:srgbClr val="C00000"/>
                </a:solidFill>
              </a:rPr>
              <a:t>1</a:t>
            </a:r>
            <a:r>
              <a:rPr lang="ko-KR" altLang="en-US" sz="1400" spc="-300" dirty="0" smtClean="0">
                <a:solidFill>
                  <a:srgbClr val="C00000"/>
                </a:solidFill>
              </a:rPr>
              <a:t>초멈춤</a:t>
            </a:r>
            <a:endParaRPr lang="ko-KR" altLang="en-US" sz="1400" spc="-300" dirty="0">
              <a:solidFill>
                <a:srgbClr val="C00000"/>
              </a:solidFill>
            </a:endParaRPr>
          </a:p>
        </p:txBody>
      </p:sp>
      <p:sp>
        <p:nvSpPr>
          <p:cNvPr id="41" name="타원형 설명선 40"/>
          <p:cNvSpPr/>
          <p:nvPr/>
        </p:nvSpPr>
        <p:spPr>
          <a:xfrm>
            <a:off x="7500958" y="5461693"/>
            <a:ext cx="714380" cy="500066"/>
          </a:xfrm>
          <a:prstGeom prst="wedgeEllipseCallou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spc="-300" smtClean="0">
                <a:solidFill>
                  <a:srgbClr val="C00000"/>
                </a:solidFill>
              </a:rPr>
              <a:t>1</a:t>
            </a:r>
            <a:r>
              <a:rPr lang="ko-KR" altLang="en-US" sz="1400" spc="-300" smtClean="0">
                <a:solidFill>
                  <a:srgbClr val="C00000"/>
                </a:solidFill>
              </a:rPr>
              <a:t>초멈춤</a:t>
            </a:r>
            <a:endParaRPr lang="ko-KR" altLang="en-US" sz="1400" spc="-300">
              <a:solidFill>
                <a:srgbClr val="C00000"/>
              </a:solidFill>
            </a:endParaRPr>
          </a:p>
        </p:txBody>
      </p:sp>
      <p:sp>
        <p:nvSpPr>
          <p:cNvPr id="49" name="순서도: 대체 처리 48"/>
          <p:cNvSpPr/>
          <p:nvPr/>
        </p:nvSpPr>
        <p:spPr>
          <a:xfrm>
            <a:off x="2571736" y="4572008"/>
            <a:ext cx="5929354" cy="1857388"/>
          </a:xfrm>
          <a:prstGeom prst="flowChartAlternateProcess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오른쪽 화살표 49"/>
          <p:cNvSpPr/>
          <p:nvPr/>
        </p:nvSpPr>
        <p:spPr>
          <a:xfrm>
            <a:off x="7429520" y="4429132"/>
            <a:ext cx="642942" cy="285752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오른쪽 화살표 50"/>
          <p:cNvSpPr/>
          <p:nvPr/>
        </p:nvSpPr>
        <p:spPr>
          <a:xfrm flipH="1">
            <a:off x="3929058" y="6286332"/>
            <a:ext cx="642942" cy="285752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직사각형 51"/>
          <p:cNvSpPr/>
          <p:nvPr/>
        </p:nvSpPr>
        <p:spPr>
          <a:xfrm>
            <a:off x="6929454" y="4444913"/>
            <a:ext cx="857256" cy="246221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r>
              <a:rPr lang="ko-KR" altLang="en-US" sz="1000" smtClean="0">
                <a:solidFill>
                  <a:schemeClr val="bg1"/>
                </a:solidFill>
                <a:latin typeface="+mn-ea"/>
              </a:rPr>
              <a:t>무 한 반 복</a:t>
            </a:r>
            <a:endParaRPr lang="en-US" altLang="ko-KR" sz="100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4214810" y="6302113"/>
            <a:ext cx="857256" cy="246221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r>
              <a:rPr lang="ko-KR" altLang="en-US" sz="1000" smtClean="0">
                <a:solidFill>
                  <a:schemeClr val="bg1"/>
                </a:solidFill>
                <a:latin typeface="+mn-ea"/>
              </a:rPr>
              <a:t>무 한 반 복</a:t>
            </a:r>
            <a:endParaRPr lang="en-US" altLang="ko-KR" sz="1000" smtClean="0">
              <a:solidFill>
                <a:schemeClr val="bg1"/>
              </a:solidFill>
              <a:latin typeface="+mn-ea"/>
            </a:endParaRPr>
          </a:p>
        </p:txBody>
      </p:sp>
      <p:cxnSp>
        <p:nvCxnSpPr>
          <p:cNvPr id="54" name="직선 화살표 연결선 53"/>
          <p:cNvCxnSpPr/>
          <p:nvPr/>
        </p:nvCxnSpPr>
        <p:spPr>
          <a:xfrm>
            <a:off x="4214810" y="5715015"/>
            <a:ext cx="1800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직선 화살표 연결선 54"/>
          <p:cNvCxnSpPr/>
          <p:nvPr/>
        </p:nvCxnSpPr>
        <p:spPr>
          <a:xfrm>
            <a:off x="5320694" y="5715016"/>
            <a:ext cx="1800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직선 화살표 연결선 55"/>
          <p:cNvCxnSpPr/>
          <p:nvPr/>
        </p:nvCxnSpPr>
        <p:spPr>
          <a:xfrm>
            <a:off x="7286644" y="5676007"/>
            <a:ext cx="1800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LED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제어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-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깜빡이기</a:t>
            </a:r>
          </a:p>
        </p:txBody>
      </p:sp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5929323" y="5294103"/>
            <a:ext cx="857256" cy="1110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" name="Picture 4"/>
          <p:cNvPicPr>
            <a:picLocks noChangeAspect="1" noChangeArrowheads="1"/>
          </p:cNvPicPr>
          <p:nvPr/>
        </p:nvPicPr>
        <p:blipFill>
          <a:blip r:embed="rId4" cstate="print"/>
          <a:srcRect r="8988"/>
          <a:stretch>
            <a:fillRect/>
          </a:stretch>
        </p:blipFill>
        <p:spPr bwMode="auto">
          <a:xfrm rot="5400000">
            <a:off x="2804686" y="5339190"/>
            <a:ext cx="1143008" cy="894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" name="타원 37"/>
          <p:cNvSpPr/>
          <p:nvPr/>
        </p:nvSpPr>
        <p:spPr>
          <a:xfrm>
            <a:off x="3357555" y="5286387"/>
            <a:ext cx="285752" cy="14287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타원 39"/>
          <p:cNvSpPr/>
          <p:nvPr/>
        </p:nvSpPr>
        <p:spPr>
          <a:xfrm>
            <a:off x="6072199" y="5294103"/>
            <a:ext cx="285752" cy="14287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직사각형 32"/>
          <p:cNvSpPr/>
          <p:nvPr/>
        </p:nvSpPr>
        <p:spPr>
          <a:xfrm>
            <a:off x="4357686" y="1500174"/>
            <a:ext cx="45720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 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시작 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“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시작하기 버튼을 클릭했을 때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”</a:t>
            </a:r>
            <a:endParaRPr lang="en-US" altLang="ko-KR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4665153"/>
            <a:ext cx="1422020" cy="588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4714884"/>
            <a:ext cx="1474482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4810" y="4786322"/>
            <a:ext cx="1228727" cy="347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5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00925" y="4786322"/>
            <a:ext cx="1228727" cy="347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사용자 지정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나눔고딕 ExtraBold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vert="horz" lIns="91440" tIns="45720" rIns="91440" bIns="45720" rtlCol="0" anchor="ctr">
        <a:normAutofit/>
      </a:bodyPr>
      <a:lstStyle>
        <a:defPPr>
          <a:defRPr sz="2000" smtClean="0">
            <a:solidFill>
              <a:schemeClr val="bg1"/>
            </a:solidFill>
            <a:latin typeface="나눔고딕 ExtraBold" panose="020D0904000000000000" pitchFamily="50" charset="-127"/>
            <a:ea typeface="나눔고딕 ExtraBold" panose="020D0904000000000000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9050">
          <a:headEnd type="arrow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23350</TotalTime>
  <Words>618</Words>
  <Application>Microsoft Office PowerPoint</Application>
  <PresentationFormat>화면 슬라이드 쇼(4:3)</PresentationFormat>
  <Paragraphs>109</Paragraphs>
  <Slides>18</Slides>
  <Notes>3</Notes>
  <HiddenSlides>0</HiddenSlides>
  <MMClips>0</MMClips>
  <ScaleCrop>false</ScaleCrop>
  <HeadingPairs>
    <vt:vector size="4" baseType="variant">
      <vt:variant>
        <vt:lpstr>테마</vt:lpstr>
      </vt:variant>
      <vt:variant>
        <vt:i4>4</vt:i4>
      </vt:variant>
      <vt:variant>
        <vt:lpstr>슬라이드 제목</vt:lpstr>
      </vt:variant>
      <vt:variant>
        <vt:i4>18</vt:i4>
      </vt:variant>
    </vt:vector>
  </HeadingPairs>
  <TitlesOfParts>
    <vt:vector size="22" baseType="lpstr">
      <vt:lpstr>Office 테마</vt:lpstr>
      <vt:lpstr>1_디자인 사용자 지정</vt:lpstr>
      <vt:lpstr>디자인 사용자 지정</vt:lpstr>
      <vt:lpstr>2_디자인 사용자 지정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mycom007</dc:creator>
  <cp:lastModifiedBy>Windows 사용자</cp:lastModifiedBy>
  <cp:revision>3997</cp:revision>
  <cp:lastPrinted>2016-04-11T08:38:53Z</cp:lastPrinted>
  <dcterms:created xsi:type="dcterms:W3CDTF">2016-03-30T04:54:04Z</dcterms:created>
  <dcterms:modified xsi:type="dcterms:W3CDTF">2023-11-07T05:06:24Z</dcterms:modified>
</cp:coreProperties>
</file>