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4"/>
  </p:notesMasterIdLst>
  <p:handoutMasterIdLst>
    <p:handoutMasterId r:id="rId15"/>
  </p:handoutMasterIdLst>
  <p:sldIdLst>
    <p:sldId id="258" r:id="rId5"/>
    <p:sldId id="610" r:id="rId6"/>
    <p:sldId id="608" r:id="rId7"/>
    <p:sldId id="609" r:id="rId8"/>
    <p:sldId id="259" r:id="rId9"/>
    <p:sldId id="612" r:id="rId10"/>
    <p:sldId id="604" r:id="rId11"/>
    <p:sldId id="618" r:id="rId12"/>
    <p:sldId id="607" r:id="rId13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936" y="-834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뮤직플레이어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4572000" y="1428760"/>
            <a:ext cx="4214842" cy="542926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en-US" altLang="ko-KR" sz="25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42844" y="1428760"/>
            <a:ext cx="4214842" cy="542926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en-US" altLang="ko-KR" sz="25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변수리스트 만들기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943" b="11965"/>
          <a:stretch>
            <a:fillRect/>
          </a:stretch>
        </p:blipFill>
        <p:spPr bwMode="auto">
          <a:xfrm>
            <a:off x="2714612" y="1428760"/>
            <a:ext cx="169155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r="49662" b="6493"/>
          <a:stretch>
            <a:fillRect/>
          </a:stretch>
        </p:blipFill>
        <p:spPr bwMode="auto">
          <a:xfrm>
            <a:off x="1571604" y="1571636"/>
            <a:ext cx="1071570" cy="51435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r="59895" b="11688"/>
          <a:stretch>
            <a:fillRect/>
          </a:stretch>
        </p:blipFill>
        <p:spPr bwMode="auto">
          <a:xfrm>
            <a:off x="5929322" y="1445246"/>
            <a:ext cx="1000132" cy="52314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170"/>
          <a:stretch>
            <a:fillRect/>
          </a:stretch>
        </p:blipFill>
        <p:spPr bwMode="auto">
          <a:xfrm>
            <a:off x="6985911" y="1428760"/>
            <a:ext cx="172949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197038" y="1643074"/>
            <a:ext cx="1088814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시간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" name="꺾인 연결선 10"/>
          <p:cNvCxnSpPr>
            <a:stCxn id="10" idx="2"/>
          </p:cNvCxnSpPr>
          <p:nvPr/>
        </p:nvCxnSpPr>
        <p:spPr>
          <a:xfrm rot="16200000" flipH="1">
            <a:off x="977929" y="1978093"/>
            <a:ext cx="357190" cy="830159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4643438" y="1643050"/>
            <a:ext cx="1071570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리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듬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8" name="꺾인 연결선 10"/>
          <p:cNvCxnSpPr/>
          <p:nvPr/>
        </p:nvCxnSpPr>
        <p:spPr>
          <a:xfrm>
            <a:off x="5143504" y="2214554"/>
            <a:ext cx="785818" cy="428628"/>
          </a:xfrm>
          <a:prstGeom prst="bentConnector3">
            <a:avLst>
              <a:gd name="adj1" fmla="val -63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블록 쌓기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75342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23795</TotalTime>
  <Words>93</Words>
  <Application>Microsoft Office PowerPoint</Application>
  <PresentationFormat>화면 슬라이드 쇼(4:3)</PresentationFormat>
  <Paragraphs>39</Paragraphs>
  <Slides>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4020</cp:revision>
  <cp:lastPrinted>2016-04-11T08:38:53Z</cp:lastPrinted>
  <dcterms:created xsi:type="dcterms:W3CDTF">2016-03-30T04:54:04Z</dcterms:created>
  <dcterms:modified xsi:type="dcterms:W3CDTF">2021-07-27T07:52:50Z</dcterms:modified>
</cp:coreProperties>
</file>